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287000" cy="10287000"/>
  <p:notesSz cx="6858000" cy="9144000"/>
  <p:embeddedFontLst>
    <p:embeddedFont>
      <p:font typeface="Poppins Bold" pitchFamily="2" charset="77"/>
      <p:regular r:id="rId8"/>
      <p:bold r:id="rId9"/>
    </p:embeddedFont>
    <p:embeddedFont>
      <p:font typeface="Poppins Semi-Bold" pitchFamily="2" charset="77"/>
      <p:regular r:id="rId10"/>
      <p:bold r:id="rId11"/>
    </p:embeddedFont>
    <p:embeddedFont>
      <p:font typeface="TC Milo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6847" autoAdjust="0"/>
  </p:normalViewPr>
  <p:slideViewPr>
    <p:cSldViewPr>
      <p:cViewPr varScale="1">
        <p:scale>
          <a:sx n="61" d="100"/>
          <a:sy n="61" d="100"/>
        </p:scale>
        <p:origin x="224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#</a:t>
            </a:r>
            <a:r>
              <a:rPr lang="en-US" dirty="0"/>
              <a:t>PGED #SYS #</a:t>
            </a:r>
            <a:r>
              <a:rPr lang="en-US" dirty="0" err="1"/>
              <a:t>shareyourstance</a:t>
            </a:r>
            <a:r>
              <a:rPr lang="en-US" dirty="0"/>
              <a:t> #</a:t>
            </a:r>
            <a:r>
              <a:rPr lang="en-US" dirty="0" err="1"/>
              <a:t>cardgame</a:t>
            </a:r>
            <a:r>
              <a:rPr lang="en-US" dirty="0"/>
              <a:t> #</a:t>
            </a:r>
            <a:r>
              <a:rPr lang="en-US" dirty="0" err="1"/>
              <a:t>educationalgame</a:t>
            </a:r>
            <a:r>
              <a:rPr lang="en-US" dirty="0"/>
              <a:t> #</a:t>
            </a:r>
            <a:r>
              <a:rPr lang="en-US" dirty="0" err="1"/>
              <a:t>STEMgame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7713" y="512763"/>
            <a:ext cx="25685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#PGED #SYS #</a:t>
            </a:r>
            <a:r>
              <a:rPr lang="en-US" dirty="0" err="1"/>
              <a:t>shareyourstance</a:t>
            </a:r>
            <a:r>
              <a:rPr lang="en-US" dirty="0"/>
              <a:t> #</a:t>
            </a:r>
            <a:r>
              <a:rPr lang="en-US" dirty="0" err="1"/>
              <a:t>cardgame</a:t>
            </a:r>
            <a:r>
              <a:rPr lang="en-US" dirty="0"/>
              <a:t> #</a:t>
            </a:r>
            <a:r>
              <a:rPr lang="en-US" dirty="0" err="1"/>
              <a:t>educationalgame</a:t>
            </a:r>
            <a:r>
              <a:rPr lang="en-US" dirty="0"/>
              <a:t> #</a:t>
            </a:r>
            <a:r>
              <a:rPr lang="en-US" dirty="0" err="1"/>
              <a:t>STEMgame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21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#PGED #SYS #</a:t>
            </a:r>
            <a:r>
              <a:rPr lang="en-US" dirty="0" err="1"/>
              <a:t>shareyourstance</a:t>
            </a:r>
            <a:r>
              <a:rPr lang="en-US" dirty="0"/>
              <a:t> #</a:t>
            </a:r>
            <a:r>
              <a:rPr lang="en-US" dirty="0" err="1"/>
              <a:t>cardgame</a:t>
            </a:r>
            <a:r>
              <a:rPr lang="en-US" dirty="0"/>
              <a:t> #</a:t>
            </a:r>
            <a:r>
              <a:rPr lang="en-US" dirty="0" err="1"/>
              <a:t>educationalgame</a:t>
            </a:r>
            <a:r>
              <a:rPr lang="en-US" dirty="0"/>
              <a:t> #</a:t>
            </a:r>
            <a:r>
              <a:rPr lang="en-US" dirty="0" err="1"/>
              <a:t>STEMgame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Add your own text and/or images of gameplay to this page to share what your players said about SYS!</a:t>
            </a:r>
          </a:p>
          <a:p>
            <a:endParaRPr lang="en-US" dirty="0"/>
          </a:p>
          <a:p>
            <a:r>
              <a:rPr lang="en-US" dirty="0"/>
              <a:t>#PGED #SYS #</a:t>
            </a:r>
            <a:r>
              <a:rPr lang="en-US" dirty="0" err="1"/>
              <a:t>shareyourstance</a:t>
            </a:r>
            <a:r>
              <a:rPr lang="en-US" dirty="0"/>
              <a:t> #</a:t>
            </a:r>
            <a:r>
              <a:rPr lang="en-US" dirty="0" err="1"/>
              <a:t>cardgame</a:t>
            </a:r>
            <a:r>
              <a:rPr lang="en-US" dirty="0"/>
              <a:t> #</a:t>
            </a:r>
            <a:r>
              <a:rPr lang="en-US" dirty="0" err="1"/>
              <a:t>educationalgame</a:t>
            </a:r>
            <a:r>
              <a:rPr lang="en-US" dirty="0"/>
              <a:t> #</a:t>
            </a:r>
            <a:r>
              <a:rPr lang="en-US" dirty="0" err="1"/>
              <a:t>STEMgame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#PGED #SYS #</a:t>
            </a:r>
            <a:r>
              <a:rPr lang="en-US" dirty="0" err="1"/>
              <a:t>shareyourstance</a:t>
            </a:r>
            <a:r>
              <a:rPr lang="en-US" dirty="0"/>
              <a:t> #</a:t>
            </a:r>
            <a:r>
              <a:rPr lang="en-US" dirty="0" err="1"/>
              <a:t>cardgame</a:t>
            </a:r>
            <a:r>
              <a:rPr lang="en-US" dirty="0"/>
              <a:t> #</a:t>
            </a:r>
            <a:r>
              <a:rPr lang="en-US" dirty="0" err="1"/>
              <a:t>educationalgame</a:t>
            </a:r>
            <a:r>
              <a:rPr lang="en-US" dirty="0"/>
              <a:t> #</a:t>
            </a:r>
            <a:r>
              <a:rPr lang="en-US" dirty="0" err="1"/>
              <a:t>STEMgame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9F81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DBCEE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42452"/>
            <a:ext cx="10287000" cy="1844548"/>
            <a:chOff x="0" y="0"/>
            <a:chExt cx="2709333" cy="4858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85807"/>
            </a:xfrm>
            <a:custGeom>
              <a:avLst/>
              <a:gdLst/>
              <a:ahLst/>
              <a:cxnLst/>
              <a:rect l="l" t="t" r="r" b="b"/>
              <a:pathLst>
                <a:path w="2709333" h="485807">
                  <a:moveTo>
                    <a:pt x="0" y="0"/>
                  </a:moveTo>
                  <a:lnTo>
                    <a:pt x="2709333" y="0"/>
                  </a:lnTo>
                  <a:lnTo>
                    <a:pt x="2709333" y="485807"/>
                  </a:lnTo>
                  <a:lnTo>
                    <a:pt x="0" y="485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709333" cy="485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9389" y="3805250"/>
            <a:ext cx="8730678" cy="6444827"/>
          </a:xfrm>
          <a:custGeom>
            <a:avLst/>
            <a:gdLst/>
            <a:ahLst/>
            <a:cxnLst/>
            <a:rect l="l" t="t" r="r" b="b"/>
            <a:pathLst>
              <a:path w="8730678" h="6444827">
                <a:moveTo>
                  <a:pt x="0" y="0"/>
                </a:moveTo>
                <a:lnTo>
                  <a:pt x="8730678" y="0"/>
                </a:lnTo>
                <a:lnTo>
                  <a:pt x="8730678" y="6444827"/>
                </a:lnTo>
                <a:lnTo>
                  <a:pt x="0" y="6444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9389" y="5321561"/>
            <a:ext cx="9008222" cy="3412205"/>
          </a:xfrm>
          <a:custGeom>
            <a:avLst/>
            <a:gdLst/>
            <a:ahLst/>
            <a:cxnLst/>
            <a:rect l="l" t="t" r="r" b="b"/>
            <a:pathLst>
              <a:path w="9008222" h="3412205">
                <a:moveTo>
                  <a:pt x="0" y="0"/>
                </a:moveTo>
                <a:lnTo>
                  <a:pt x="9008222" y="0"/>
                </a:lnTo>
                <a:lnTo>
                  <a:pt x="9008222" y="3412205"/>
                </a:lnTo>
                <a:lnTo>
                  <a:pt x="0" y="3412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76193" y="7713124"/>
            <a:ext cx="2334614" cy="2334614"/>
          </a:xfrm>
          <a:custGeom>
            <a:avLst/>
            <a:gdLst/>
            <a:ahLst/>
            <a:cxnLst/>
            <a:rect l="l" t="t" r="r" b="b"/>
            <a:pathLst>
              <a:path w="2334614" h="2334614">
                <a:moveTo>
                  <a:pt x="0" y="0"/>
                </a:moveTo>
                <a:lnTo>
                  <a:pt x="2334614" y="0"/>
                </a:lnTo>
                <a:lnTo>
                  <a:pt x="2334614" y="2334613"/>
                </a:lnTo>
                <a:lnTo>
                  <a:pt x="0" y="2334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039738" y="324933"/>
            <a:ext cx="6166157" cy="6166157"/>
          </a:xfrm>
          <a:custGeom>
            <a:avLst/>
            <a:gdLst/>
            <a:ahLst/>
            <a:cxnLst/>
            <a:rect l="l" t="t" r="r" b="b"/>
            <a:pathLst>
              <a:path w="6166157" h="6166157">
                <a:moveTo>
                  <a:pt x="0" y="0"/>
                </a:moveTo>
                <a:lnTo>
                  <a:pt x="6166157" y="0"/>
                </a:lnTo>
                <a:lnTo>
                  <a:pt x="6166157" y="6166157"/>
                </a:lnTo>
                <a:lnTo>
                  <a:pt x="0" y="61661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145451" y="409223"/>
            <a:ext cx="10536535" cy="75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420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GET READY TO PLAY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74076" y="8909005"/>
            <a:ext cx="168422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499" b="1" spc="-49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DNA DAY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899480"/>
            <a:ext cx="2709705" cy="3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1"/>
              </a:lnSpc>
            </a:pPr>
            <a:r>
              <a:rPr lang="en-US" sz="2501" b="1" spc="-50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APRIL 25,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9F81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DBCEE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06518"/>
            <a:ext cx="10287000" cy="4180482"/>
            <a:chOff x="0" y="0"/>
            <a:chExt cx="2709333" cy="11010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101032"/>
            </a:xfrm>
            <a:custGeom>
              <a:avLst/>
              <a:gdLst/>
              <a:ahLst/>
              <a:cxnLst/>
              <a:rect l="l" t="t" r="r" b="b"/>
              <a:pathLst>
                <a:path w="2709333" h="1101032">
                  <a:moveTo>
                    <a:pt x="0" y="0"/>
                  </a:moveTo>
                  <a:lnTo>
                    <a:pt x="2709333" y="0"/>
                  </a:lnTo>
                  <a:lnTo>
                    <a:pt x="2709333" y="1101032"/>
                  </a:lnTo>
                  <a:lnTo>
                    <a:pt x="0" y="1101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709333" cy="1101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814770">
            <a:off x="-1976933" y="736997"/>
            <a:ext cx="7907974" cy="5837523"/>
          </a:xfrm>
          <a:custGeom>
            <a:avLst/>
            <a:gdLst/>
            <a:ahLst/>
            <a:cxnLst/>
            <a:rect l="l" t="t" r="r" b="b"/>
            <a:pathLst>
              <a:path w="7907974" h="5837523">
                <a:moveTo>
                  <a:pt x="0" y="0"/>
                </a:moveTo>
                <a:lnTo>
                  <a:pt x="7907974" y="0"/>
                </a:lnTo>
                <a:lnTo>
                  <a:pt x="7907974" y="5837523"/>
                </a:lnTo>
                <a:lnTo>
                  <a:pt x="0" y="5837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324141" y="8516900"/>
            <a:ext cx="2190504" cy="655306"/>
          </a:xfrm>
          <a:custGeom>
            <a:avLst/>
            <a:gdLst/>
            <a:ahLst/>
            <a:cxnLst/>
            <a:rect l="l" t="t" r="r" b="b"/>
            <a:pathLst>
              <a:path w="2190504" h="655306">
                <a:moveTo>
                  <a:pt x="0" y="0"/>
                </a:moveTo>
                <a:lnTo>
                  <a:pt x="2190505" y="0"/>
                </a:lnTo>
                <a:lnTo>
                  <a:pt x="2190505" y="655306"/>
                </a:lnTo>
                <a:lnTo>
                  <a:pt x="0" y="655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1239" b="-1130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7420" y="7189121"/>
            <a:ext cx="2832001" cy="1983084"/>
          </a:xfrm>
          <a:custGeom>
            <a:avLst/>
            <a:gdLst/>
            <a:ahLst/>
            <a:cxnLst/>
            <a:rect l="l" t="t" r="r" b="b"/>
            <a:pathLst>
              <a:path w="2832001" h="1983084">
                <a:moveTo>
                  <a:pt x="0" y="0"/>
                </a:moveTo>
                <a:lnTo>
                  <a:pt x="2832000" y="0"/>
                </a:lnTo>
                <a:lnTo>
                  <a:pt x="2832000" y="1983085"/>
                </a:lnTo>
                <a:lnTo>
                  <a:pt x="0" y="19830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056" b="-197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4969350" y="6964353"/>
            <a:ext cx="0" cy="256433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898923">
            <a:off x="-701924" y="-102949"/>
            <a:ext cx="5847248" cy="7517414"/>
          </a:xfrm>
          <a:custGeom>
            <a:avLst/>
            <a:gdLst/>
            <a:ahLst/>
            <a:cxnLst/>
            <a:rect l="l" t="t" r="r" b="b"/>
            <a:pathLst>
              <a:path w="5847248" h="7517414">
                <a:moveTo>
                  <a:pt x="0" y="0"/>
                </a:moveTo>
                <a:lnTo>
                  <a:pt x="5847248" y="0"/>
                </a:lnTo>
                <a:lnTo>
                  <a:pt x="5847248" y="7517414"/>
                </a:lnTo>
                <a:lnTo>
                  <a:pt x="0" y="751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9459" r="-2914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5324141" y="6964353"/>
            <a:ext cx="4132070" cy="1398614"/>
            <a:chOff x="0" y="0"/>
            <a:chExt cx="5509427" cy="186481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7150"/>
              <a:ext cx="5509427" cy="1220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39"/>
                </a:lnSpc>
              </a:pPr>
              <a:r>
                <a:rPr lang="en-US" sz="6339" b="1" spc="-126">
                  <a:solidFill>
                    <a:srgbClr val="0B132B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DNA DAY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86709"/>
              <a:ext cx="5023314" cy="778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50"/>
                </a:lnSpc>
              </a:pPr>
              <a:r>
                <a:rPr lang="en-US" sz="4050" b="1" spc="-81">
                  <a:solidFill>
                    <a:srgbClr val="0B132B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APRIL 25, 2025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DC0D3B-0ACE-38F2-8F67-0B3CF0A0FA0C}"/>
              </a:ext>
            </a:extLst>
          </p:cNvPr>
          <p:cNvGrpSpPr/>
          <p:nvPr/>
        </p:nvGrpSpPr>
        <p:grpSpPr>
          <a:xfrm>
            <a:off x="3937124" y="121274"/>
            <a:ext cx="6018397" cy="6019800"/>
            <a:chOff x="3937124" y="121274"/>
            <a:chExt cx="6018397" cy="6019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9A66D9-514D-44BA-D2B6-52214908929F}"/>
                </a:ext>
              </a:extLst>
            </p:cNvPr>
            <p:cNvSpPr/>
            <p:nvPr/>
          </p:nvSpPr>
          <p:spPr>
            <a:xfrm>
              <a:off x="3937124" y="121274"/>
              <a:ext cx="6018397" cy="6019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7865ABC4-47E6-B751-7D76-028ACCADD0B4}"/>
                </a:ext>
              </a:extLst>
            </p:cNvPr>
            <p:cNvSpPr txBox="1"/>
            <p:nvPr/>
          </p:nvSpPr>
          <p:spPr>
            <a:xfrm>
              <a:off x="4785551" y="2442188"/>
              <a:ext cx="4321541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Fill the shape with an image to customize this template!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25703" y="5236003"/>
            <a:ext cx="7177883" cy="70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20"/>
              </a:lnSpc>
            </a:pPr>
            <a:r>
              <a:rPr lang="en-US" sz="5220" b="1" dirty="0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GAME IN ACTION!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9F81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DBCEE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3519"/>
            <a:ext cx="10287000" cy="6593481"/>
            <a:chOff x="0" y="0"/>
            <a:chExt cx="2709333" cy="1736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736555"/>
            </a:xfrm>
            <a:custGeom>
              <a:avLst/>
              <a:gdLst/>
              <a:ahLst/>
              <a:cxnLst/>
              <a:rect l="l" t="t" r="r" b="b"/>
              <a:pathLst>
                <a:path w="2709333" h="1736555">
                  <a:moveTo>
                    <a:pt x="0" y="0"/>
                  </a:moveTo>
                  <a:lnTo>
                    <a:pt x="2709333" y="0"/>
                  </a:lnTo>
                  <a:lnTo>
                    <a:pt x="2709333" y="1736555"/>
                  </a:lnTo>
                  <a:lnTo>
                    <a:pt x="0" y="1736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709333" cy="1736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5197" y="-544638"/>
            <a:ext cx="6860245" cy="5064108"/>
          </a:xfrm>
          <a:custGeom>
            <a:avLst/>
            <a:gdLst/>
            <a:ahLst/>
            <a:cxnLst/>
            <a:rect l="l" t="t" r="r" b="b"/>
            <a:pathLst>
              <a:path w="6860245" h="5064108">
                <a:moveTo>
                  <a:pt x="0" y="0"/>
                </a:moveTo>
                <a:lnTo>
                  <a:pt x="6860245" y="0"/>
                </a:lnTo>
                <a:lnTo>
                  <a:pt x="6860245" y="5064109"/>
                </a:lnTo>
                <a:lnTo>
                  <a:pt x="0" y="5064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9389" y="281314"/>
            <a:ext cx="9008222" cy="3412205"/>
          </a:xfrm>
          <a:custGeom>
            <a:avLst/>
            <a:gdLst/>
            <a:ahLst/>
            <a:cxnLst/>
            <a:rect l="l" t="t" r="r" b="b"/>
            <a:pathLst>
              <a:path w="9008222" h="3412205">
                <a:moveTo>
                  <a:pt x="0" y="0"/>
                </a:moveTo>
                <a:lnTo>
                  <a:pt x="9008222" y="0"/>
                </a:lnTo>
                <a:lnTo>
                  <a:pt x="9008222" y="3412205"/>
                </a:lnTo>
                <a:lnTo>
                  <a:pt x="0" y="3412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76193" y="7713124"/>
            <a:ext cx="2334614" cy="2334614"/>
          </a:xfrm>
          <a:custGeom>
            <a:avLst/>
            <a:gdLst/>
            <a:ahLst/>
            <a:cxnLst/>
            <a:rect l="l" t="t" r="r" b="b"/>
            <a:pathLst>
              <a:path w="2334614" h="2334614">
                <a:moveTo>
                  <a:pt x="0" y="0"/>
                </a:moveTo>
                <a:lnTo>
                  <a:pt x="2334614" y="0"/>
                </a:lnTo>
                <a:lnTo>
                  <a:pt x="2334614" y="2334613"/>
                </a:lnTo>
                <a:lnTo>
                  <a:pt x="0" y="2334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574076" y="8909005"/>
            <a:ext cx="168422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499" b="1" spc="-49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DNA DAY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899480"/>
            <a:ext cx="2709705" cy="3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1"/>
              </a:lnSpc>
            </a:pPr>
            <a:r>
              <a:rPr lang="en-US" sz="2501" b="1" spc="-50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APRIL 25,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185" y="7136544"/>
            <a:ext cx="4315315" cy="132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9"/>
              </a:lnSpc>
            </a:pPr>
            <a:r>
              <a:rPr lang="en-US" sz="5799">
                <a:solidFill>
                  <a:srgbClr val="0B132B"/>
                </a:solidFill>
                <a:latin typeface="TC Milo"/>
                <a:ea typeface="TC Milo"/>
                <a:cs typeface="TC Milo"/>
                <a:sym typeface="TC Milo"/>
              </a:rPr>
              <a:t>GAME IN ACTION FOR DNA DAY 2025!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74167B-FC49-9943-CA33-F7A994B948BD}"/>
              </a:ext>
            </a:extLst>
          </p:cNvPr>
          <p:cNvGrpSpPr/>
          <p:nvPr/>
        </p:nvGrpSpPr>
        <p:grpSpPr>
          <a:xfrm>
            <a:off x="4754259" y="3400342"/>
            <a:ext cx="5149695" cy="5064108"/>
            <a:chOff x="3937124" y="121274"/>
            <a:chExt cx="6018397" cy="6019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1A0D69-1E86-06A2-F835-ACC8012D4601}"/>
                </a:ext>
              </a:extLst>
            </p:cNvPr>
            <p:cNvSpPr/>
            <p:nvPr/>
          </p:nvSpPr>
          <p:spPr>
            <a:xfrm>
              <a:off x="3937124" y="121274"/>
              <a:ext cx="6018397" cy="6019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6D009A68-626E-3A8D-F672-014E6A58FACD}"/>
                </a:ext>
              </a:extLst>
            </p:cNvPr>
            <p:cNvSpPr txBox="1"/>
            <p:nvPr/>
          </p:nvSpPr>
          <p:spPr>
            <a:xfrm>
              <a:off x="4785551" y="2442188"/>
              <a:ext cx="4321541" cy="20488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Fill the shape with an image to customize this template!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F2E784-5C42-D64D-2AC7-867C4B24EFC2}"/>
              </a:ext>
            </a:extLst>
          </p:cNvPr>
          <p:cNvGrpSpPr/>
          <p:nvPr/>
        </p:nvGrpSpPr>
        <p:grpSpPr>
          <a:xfrm>
            <a:off x="764833" y="3357232"/>
            <a:ext cx="3669731" cy="3477636"/>
            <a:chOff x="3937124" y="121274"/>
            <a:chExt cx="6018397" cy="6019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B382D1-E196-8C0B-7CB2-A0C211E68A5C}"/>
                </a:ext>
              </a:extLst>
            </p:cNvPr>
            <p:cNvSpPr/>
            <p:nvPr/>
          </p:nvSpPr>
          <p:spPr>
            <a:xfrm>
              <a:off x="3937124" y="121274"/>
              <a:ext cx="6018397" cy="6019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3B4C8F0D-EA9F-8A8F-C4C7-27198C7EED82}"/>
                </a:ext>
              </a:extLst>
            </p:cNvPr>
            <p:cNvSpPr txBox="1"/>
            <p:nvPr/>
          </p:nvSpPr>
          <p:spPr>
            <a:xfrm>
              <a:off x="4785551" y="2442188"/>
              <a:ext cx="4321541" cy="21310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Fill the shape with an image to customize this template!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9F81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DBCEE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28099"/>
            <a:ext cx="10287000" cy="7458901"/>
            <a:chOff x="0" y="0"/>
            <a:chExt cx="2709333" cy="1964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964484"/>
            </a:xfrm>
            <a:custGeom>
              <a:avLst/>
              <a:gdLst/>
              <a:ahLst/>
              <a:cxnLst/>
              <a:rect l="l" t="t" r="r" b="b"/>
              <a:pathLst>
                <a:path w="2709333" h="1964484">
                  <a:moveTo>
                    <a:pt x="0" y="0"/>
                  </a:moveTo>
                  <a:lnTo>
                    <a:pt x="2709333" y="0"/>
                  </a:lnTo>
                  <a:lnTo>
                    <a:pt x="2709333" y="1964484"/>
                  </a:lnTo>
                  <a:lnTo>
                    <a:pt x="0" y="1964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709333" cy="1964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76193" y="7713124"/>
            <a:ext cx="2334614" cy="2334614"/>
          </a:xfrm>
          <a:custGeom>
            <a:avLst/>
            <a:gdLst/>
            <a:ahLst/>
            <a:cxnLst/>
            <a:rect l="l" t="t" r="r" b="b"/>
            <a:pathLst>
              <a:path w="2334614" h="2334614">
                <a:moveTo>
                  <a:pt x="0" y="0"/>
                </a:moveTo>
                <a:lnTo>
                  <a:pt x="2334614" y="0"/>
                </a:lnTo>
                <a:lnTo>
                  <a:pt x="2334614" y="2334613"/>
                </a:lnTo>
                <a:lnTo>
                  <a:pt x="0" y="2334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9389" y="586836"/>
            <a:ext cx="2736755" cy="1896567"/>
          </a:xfrm>
          <a:custGeom>
            <a:avLst/>
            <a:gdLst/>
            <a:ahLst/>
            <a:cxnLst/>
            <a:rect l="l" t="t" r="r" b="b"/>
            <a:pathLst>
              <a:path w="2736755" h="1896567">
                <a:moveTo>
                  <a:pt x="0" y="0"/>
                </a:moveTo>
                <a:lnTo>
                  <a:pt x="2736755" y="0"/>
                </a:lnTo>
                <a:lnTo>
                  <a:pt x="2736755" y="1896568"/>
                </a:lnTo>
                <a:lnTo>
                  <a:pt x="0" y="1896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390" b="-239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580292" y="586836"/>
            <a:ext cx="0" cy="189656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780011" y="586836"/>
            <a:ext cx="5063261" cy="207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3"/>
              </a:lnSpc>
            </a:pPr>
            <a:r>
              <a:rPr lang="en-US" sz="5273" b="1" dirty="0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WHAT PLAYERS</a:t>
            </a:r>
          </a:p>
          <a:p>
            <a:pPr algn="l">
              <a:lnSpc>
                <a:spcPts val="5273"/>
              </a:lnSpc>
            </a:pPr>
            <a:r>
              <a:rPr lang="en-US" sz="5273" b="1" dirty="0">
                <a:solidFill>
                  <a:srgbClr val="0B132B"/>
                </a:solidFill>
                <a:latin typeface="Poppins Bold"/>
                <a:ea typeface="Poppins Bold"/>
                <a:cs typeface="Poppins Bold"/>
                <a:sym typeface="Poppins Bold"/>
              </a:rPr>
              <a:t>SAY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6955039" y="399290"/>
            <a:ext cx="2130596" cy="2130596"/>
          </a:xfrm>
          <a:custGeom>
            <a:avLst/>
            <a:gdLst/>
            <a:ahLst/>
            <a:cxnLst/>
            <a:rect l="l" t="t" r="r" b="b"/>
            <a:pathLst>
              <a:path w="2130596" h="2130596">
                <a:moveTo>
                  <a:pt x="0" y="0"/>
                </a:moveTo>
                <a:lnTo>
                  <a:pt x="2130596" y="0"/>
                </a:lnTo>
                <a:lnTo>
                  <a:pt x="2130596" y="2130595"/>
                </a:lnTo>
                <a:lnTo>
                  <a:pt x="0" y="2130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574076" y="8909005"/>
            <a:ext cx="168422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499" b="1" spc="-49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DNA DAY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899480"/>
            <a:ext cx="2709705" cy="3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1"/>
              </a:lnSpc>
            </a:pPr>
            <a:r>
              <a:rPr lang="en-US" sz="2501" b="1" spc="-50">
                <a:solidFill>
                  <a:srgbClr val="0B132B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APRIL 25, 2025</a:t>
            </a:r>
          </a:p>
        </p:txBody>
      </p:sp>
      <p:sp>
        <p:nvSpPr>
          <p:cNvPr id="12" name="Freeform 12"/>
          <p:cNvSpPr/>
          <p:nvPr/>
        </p:nvSpPr>
        <p:spPr>
          <a:xfrm>
            <a:off x="18471" y="3608199"/>
            <a:ext cx="10287000" cy="3896591"/>
          </a:xfrm>
          <a:custGeom>
            <a:avLst/>
            <a:gdLst/>
            <a:ahLst/>
            <a:cxnLst/>
            <a:rect l="l" t="t" r="r" b="b"/>
            <a:pathLst>
              <a:path w="10287000" h="3896591">
                <a:moveTo>
                  <a:pt x="0" y="0"/>
                </a:moveTo>
                <a:lnTo>
                  <a:pt x="10287000" y="0"/>
                </a:lnTo>
                <a:lnTo>
                  <a:pt x="10287000" y="3896591"/>
                </a:lnTo>
                <a:lnTo>
                  <a:pt x="0" y="3896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9F81">
                <a:alpha val="100000"/>
              </a:srgbClr>
            </a:gs>
            <a:gs pos="25000">
              <a:srgbClr val="FFD28A">
                <a:alpha val="100000"/>
              </a:srgbClr>
            </a:gs>
            <a:gs pos="50000">
              <a:srgbClr val="BAECDD">
                <a:alpha val="100000"/>
              </a:srgbClr>
            </a:gs>
            <a:gs pos="75000">
              <a:srgbClr val="C6EAFA">
                <a:alpha val="100000"/>
              </a:srgbClr>
            </a:gs>
            <a:gs pos="100000">
              <a:srgbClr val="DBCEEB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8706" y="3437397"/>
            <a:ext cx="9008222" cy="3412205"/>
          </a:xfrm>
          <a:custGeom>
            <a:avLst/>
            <a:gdLst/>
            <a:ahLst/>
            <a:cxnLst/>
            <a:rect l="l" t="t" r="r" b="b"/>
            <a:pathLst>
              <a:path w="9008222" h="3412205">
                <a:moveTo>
                  <a:pt x="0" y="0"/>
                </a:moveTo>
                <a:lnTo>
                  <a:pt x="9008221" y="0"/>
                </a:lnTo>
                <a:lnTo>
                  <a:pt x="9008221" y="3412206"/>
                </a:lnTo>
                <a:lnTo>
                  <a:pt x="0" y="3412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76193" y="7713124"/>
            <a:ext cx="2334614" cy="2334614"/>
          </a:xfrm>
          <a:custGeom>
            <a:avLst/>
            <a:gdLst/>
            <a:ahLst/>
            <a:cxnLst/>
            <a:rect l="l" t="t" r="r" b="b"/>
            <a:pathLst>
              <a:path w="2334614" h="2334614">
                <a:moveTo>
                  <a:pt x="0" y="0"/>
                </a:moveTo>
                <a:lnTo>
                  <a:pt x="2334614" y="0"/>
                </a:lnTo>
                <a:lnTo>
                  <a:pt x="2334614" y="2334613"/>
                </a:lnTo>
                <a:lnTo>
                  <a:pt x="0" y="2334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574076" y="8909005"/>
            <a:ext cx="168422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499" b="1" spc="-49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DNA DAY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899480"/>
            <a:ext cx="2709705" cy="3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1"/>
              </a:lnSpc>
            </a:pPr>
            <a:r>
              <a:rPr lang="en-US" sz="2501" b="1" spc="-5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APRIL 25,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5284" y="3287713"/>
            <a:ext cx="4560818" cy="388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spc="589" dirty="0">
                <a:solidFill>
                  <a:srgbClr val="FFFFFF"/>
                </a:solidFill>
                <a:latin typeface="TC Milo"/>
                <a:ea typeface="TC Milo"/>
                <a:cs typeface="TC Milo"/>
                <a:sym typeface="TC Milo"/>
              </a:rPr>
              <a:t>OUR FAVORITE CARD!</a:t>
            </a:r>
          </a:p>
        </p:txBody>
      </p:sp>
      <p:sp>
        <p:nvSpPr>
          <p:cNvPr id="8" name="Freeform 8"/>
          <p:cNvSpPr/>
          <p:nvPr/>
        </p:nvSpPr>
        <p:spPr>
          <a:xfrm rot="-706528">
            <a:off x="809757" y="794437"/>
            <a:ext cx="1886506" cy="2066889"/>
          </a:xfrm>
          <a:custGeom>
            <a:avLst/>
            <a:gdLst/>
            <a:ahLst/>
            <a:cxnLst/>
            <a:rect l="l" t="t" r="r" b="b"/>
            <a:pathLst>
              <a:path w="1886506" h="2066889">
                <a:moveTo>
                  <a:pt x="0" y="0"/>
                </a:moveTo>
                <a:lnTo>
                  <a:pt x="1886506" y="0"/>
                </a:lnTo>
                <a:lnTo>
                  <a:pt x="1886506" y="2066888"/>
                </a:lnTo>
                <a:lnTo>
                  <a:pt x="0" y="20668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433670">
            <a:off x="3132366" y="2499971"/>
            <a:ext cx="1212077" cy="1563970"/>
          </a:xfrm>
          <a:custGeom>
            <a:avLst/>
            <a:gdLst/>
            <a:ahLst/>
            <a:cxnLst/>
            <a:rect l="l" t="t" r="r" b="b"/>
            <a:pathLst>
              <a:path w="1212077" h="1563970">
                <a:moveTo>
                  <a:pt x="0" y="0"/>
                </a:moveTo>
                <a:lnTo>
                  <a:pt x="1212077" y="0"/>
                </a:lnTo>
                <a:lnTo>
                  <a:pt x="1212077" y="1563969"/>
                </a:lnTo>
                <a:lnTo>
                  <a:pt x="0" y="15639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994250">
            <a:off x="3638052" y="6141897"/>
            <a:ext cx="1216603" cy="2057679"/>
          </a:xfrm>
          <a:custGeom>
            <a:avLst/>
            <a:gdLst/>
            <a:ahLst/>
            <a:cxnLst/>
            <a:rect l="l" t="t" r="r" b="b"/>
            <a:pathLst>
              <a:path w="1216603" h="2057679">
                <a:moveTo>
                  <a:pt x="0" y="0"/>
                </a:moveTo>
                <a:lnTo>
                  <a:pt x="1216603" y="0"/>
                </a:lnTo>
                <a:lnTo>
                  <a:pt x="1216603" y="2057680"/>
                </a:lnTo>
                <a:lnTo>
                  <a:pt x="0" y="20576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69373" y="7129799"/>
            <a:ext cx="1633817" cy="1470435"/>
          </a:xfrm>
          <a:custGeom>
            <a:avLst/>
            <a:gdLst/>
            <a:ahLst/>
            <a:cxnLst/>
            <a:rect l="l" t="t" r="r" b="b"/>
            <a:pathLst>
              <a:path w="1633817" h="1470435">
                <a:moveTo>
                  <a:pt x="0" y="0"/>
                </a:moveTo>
                <a:lnTo>
                  <a:pt x="1633817" y="0"/>
                </a:lnTo>
                <a:lnTo>
                  <a:pt x="1633817" y="1470435"/>
                </a:lnTo>
                <a:lnTo>
                  <a:pt x="0" y="14704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43812">
            <a:off x="3195135" y="506888"/>
            <a:ext cx="1561847" cy="1561847"/>
          </a:xfrm>
          <a:custGeom>
            <a:avLst/>
            <a:gdLst/>
            <a:ahLst/>
            <a:cxnLst/>
            <a:rect l="l" t="t" r="r" b="b"/>
            <a:pathLst>
              <a:path w="1561847" h="1561847">
                <a:moveTo>
                  <a:pt x="0" y="0"/>
                </a:moveTo>
                <a:lnTo>
                  <a:pt x="1561847" y="0"/>
                </a:lnTo>
                <a:lnTo>
                  <a:pt x="1561847" y="1561847"/>
                </a:lnTo>
                <a:lnTo>
                  <a:pt x="0" y="15618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394045" y="2113646"/>
            <a:ext cx="4360062" cy="6059708"/>
            <a:chOff x="0" y="0"/>
            <a:chExt cx="1297576" cy="18033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7576" cy="1803399"/>
            </a:xfrm>
            <a:custGeom>
              <a:avLst/>
              <a:gdLst/>
              <a:ahLst/>
              <a:cxnLst/>
              <a:rect l="l" t="t" r="r" b="b"/>
              <a:pathLst>
                <a:path w="1297576" h="1803399">
                  <a:moveTo>
                    <a:pt x="60372" y="0"/>
                  </a:moveTo>
                  <a:lnTo>
                    <a:pt x="1237204" y="0"/>
                  </a:lnTo>
                  <a:cubicBezTo>
                    <a:pt x="1270547" y="0"/>
                    <a:pt x="1297576" y="27029"/>
                    <a:pt x="1297576" y="60372"/>
                  </a:cubicBezTo>
                  <a:lnTo>
                    <a:pt x="1297576" y="1743027"/>
                  </a:lnTo>
                  <a:cubicBezTo>
                    <a:pt x="1297576" y="1759039"/>
                    <a:pt x="1291215" y="1774395"/>
                    <a:pt x="1279893" y="1785717"/>
                  </a:cubicBezTo>
                  <a:cubicBezTo>
                    <a:pt x="1268572" y="1797038"/>
                    <a:pt x="1253216" y="1803399"/>
                    <a:pt x="1237204" y="1803399"/>
                  </a:cubicBezTo>
                  <a:lnTo>
                    <a:pt x="60372" y="1803399"/>
                  </a:lnTo>
                  <a:cubicBezTo>
                    <a:pt x="27029" y="1803399"/>
                    <a:pt x="0" y="1776370"/>
                    <a:pt x="0" y="1743027"/>
                  </a:cubicBezTo>
                  <a:lnTo>
                    <a:pt x="0" y="60372"/>
                  </a:lnTo>
                  <a:cubicBezTo>
                    <a:pt x="0" y="44360"/>
                    <a:pt x="6361" y="29004"/>
                    <a:pt x="17683" y="17683"/>
                  </a:cubicBezTo>
                  <a:cubicBezTo>
                    <a:pt x="29004" y="6361"/>
                    <a:pt x="44360" y="0"/>
                    <a:pt x="60372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E56A2F-6D79-6911-E1B8-A998F88D15FF}"/>
              </a:ext>
            </a:extLst>
          </p:cNvPr>
          <p:cNvSpPr/>
          <p:nvPr/>
        </p:nvSpPr>
        <p:spPr>
          <a:xfrm>
            <a:off x="5652094" y="2321514"/>
            <a:ext cx="3843962" cy="56413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0F87AC94-E8CC-8B39-7850-07EC69F4B49D}"/>
              </a:ext>
            </a:extLst>
          </p:cNvPr>
          <p:cNvSpPr txBox="1"/>
          <p:nvPr/>
        </p:nvSpPr>
        <p:spPr>
          <a:xfrm>
            <a:off x="5851786" y="4375409"/>
            <a:ext cx="344457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Fill the shape with an image to customize this template!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188</Words>
  <Application>Microsoft Macintosh PowerPoint</Application>
  <PresentationFormat>Custom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Poppins Bold</vt:lpstr>
      <vt:lpstr>Calibri</vt:lpstr>
      <vt:lpstr>TC Milo</vt:lpstr>
      <vt:lpstr>Poppins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 Launch Promo</dc:title>
  <cp:lastModifiedBy>McNeil, Gill</cp:lastModifiedBy>
  <cp:revision>3</cp:revision>
  <dcterms:created xsi:type="dcterms:W3CDTF">2006-08-16T00:00:00Z</dcterms:created>
  <dcterms:modified xsi:type="dcterms:W3CDTF">2025-03-18T20:56:26Z</dcterms:modified>
  <dc:identifier>DAGhoXOU8DA</dc:identifier>
</cp:coreProperties>
</file>