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Lst>
  <p:sldSz cy="13716000" cx="24387050"/>
  <p:notesSz cx="6858000" cy="9144000"/>
  <p:embeddedFontLst>
    <p:embeddedFont>
      <p:font typeface="Roboto"/>
      <p:regular r:id="rId54"/>
      <p:bold r:id="rId55"/>
      <p:italic r:id="rId56"/>
      <p:boldItalic r:id="rId57"/>
    </p:embeddedFont>
    <p:embeddedFont>
      <p:font typeface="Tahoma"/>
      <p:regular r:id="rId58"/>
      <p:bold r:id="rId59"/>
    </p:embeddedFont>
    <p:embeddedFont>
      <p:font typeface="Helvetica Neue Light"/>
      <p:regular r:id="rId60"/>
      <p:bold r:id="rId61"/>
      <p:italic r:id="rId62"/>
      <p:boldItalic r:id="rId63"/>
    </p:embeddedFont>
    <p:embeddedFont>
      <p:font typeface="Gill Sans"/>
      <p:regular r:id="rId64"/>
      <p:bold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320">
          <p15:clr>
            <a:srgbClr val="A4A3A4"/>
          </p15:clr>
        </p15:guide>
        <p15:guide id="2" pos="76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320" orient="horz"/>
        <p:guide pos="7681"/>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HelveticaNeueLight-italic.fntdata"/><Relationship Id="rId61" Type="http://schemas.openxmlformats.org/officeDocument/2006/relationships/font" Target="fonts/HelveticaNeueLight-bold.fntdata"/><Relationship Id="rId20" Type="http://schemas.openxmlformats.org/officeDocument/2006/relationships/slide" Target="slides/slide15.xml"/><Relationship Id="rId64" Type="http://schemas.openxmlformats.org/officeDocument/2006/relationships/font" Target="fonts/GillSans-regular.fntdata"/><Relationship Id="rId63" Type="http://schemas.openxmlformats.org/officeDocument/2006/relationships/font" Target="fonts/HelveticaNeueLight-boldItalic.fntdata"/><Relationship Id="rId22" Type="http://schemas.openxmlformats.org/officeDocument/2006/relationships/slide" Target="slides/slide17.xml"/><Relationship Id="rId21" Type="http://schemas.openxmlformats.org/officeDocument/2006/relationships/slide" Target="slides/slide16.xml"/><Relationship Id="rId65" Type="http://schemas.openxmlformats.org/officeDocument/2006/relationships/font" Target="fonts/GillSans-bold.fntdata"/><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HelveticaNeueLight-regular.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Roboto-bold.fntdata"/><Relationship Id="rId10" Type="http://schemas.openxmlformats.org/officeDocument/2006/relationships/slide" Target="slides/slide5.xml"/><Relationship Id="rId54" Type="http://schemas.openxmlformats.org/officeDocument/2006/relationships/font" Target="fonts/Roboto-regular.fntdata"/><Relationship Id="rId13" Type="http://schemas.openxmlformats.org/officeDocument/2006/relationships/slide" Target="slides/slide8.xml"/><Relationship Id="rId57" Type="http://schemas.openxmlformats.org/officeDocument/2006/relationships/font" Target="fonts/Roboto-boldItalic.fntdata"/><Relationship Id="rId12" Type="http://schemas.openxmlformats.org/officeDocument/2006/relationships/slide" Target="slides/slide7.xml"/><Relationship Id="rId56" Type="http://schemas.openxmlformats.org/officeDocument/2006/relationships/font" Target="fonts/Roboto-italic.fntdata"/><Relationship Id="rId15" Type="http://schemas.openxmlformats.org/officeDocument/2006/relationships/slide" Target="slides/slide10.xml"/><Relationship Id="rId59" Type="http://schemas.openxmlformats.org/officeDocument/2006/relationships/font" Target="fonts/Tahoma-bold.fntdata"/><Relationship Id="rId14" Type="http://schemas.openxmlformats.org/officeDocument/2006/relationships/slide" Target="slides/slide9.xml"/><Relationship Id="rId58" Type="http://schemas.openxmlformats.org/officeDocument/2006/relationships/font" Target="fonts/Tahoma-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imeline.com/intersex-athletes-olympic-test-5613d99f24dc"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e.med.utoronto.ca/htbw/module.html?module=sex-development"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lancet.com/pdfs/journals/lancet/PIIS0140673605678415.pdf"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eachingcenter.wustl.edu/resources/inclusive-teaching-learning/facilitating-challenging-conversations-in-the-classroom/"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ustomercare.23andme.com/hc/en-us/articles/360010964373-How-23andMe-uses-your-self-reported-Sex" TargetMode="Externa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atimes.com/sports/olympics/la-sp-caster-semenya-appeals-testosterone-ruling-20190529-story.html" TargetMode="External"/><Relationship Id="rId3" Type="http://schemas.openxmlformats.org/officeDocument/2006/relationships/hyperlink" Target="https://www.nytimes.com/2018/04/25/sports/caster-semenya.html" TargetMode="External"/><Relationship Id="rId4" Type="http://schemas.openxmlformats.org/officeDocument/2006/relationships/hyperlink" Target="https://www.nytimes.com/2018/04/30/sports/track-gender-rules.html" TargetMode="Externa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nycstudios.org/podcasts/radiolab/projects/radiolab-presents-gonads" TargetMode="External"/><Relationship Id="rId3" Type="http://schemas.openxmlformats.org/officeDocument/2006/relationships/hyperlink" Target="https://rarediseases.info.nih.gov/diseases/11919/numeric-sex-chromosome-variations" TargetMode="External"/><Relationship Id="rId4" Type="http://schemas.openxmlformats.org/officeDocument/2006/relationships/hyperlink" Target="https://genetic.org/" TargetMode="External"/><Relationship Id="rId5" Type="http://schemas.openxmlformats.org/officeDocument/2006/relationships/hyperlink" Target="https://interactadvocates.org/" TargetMode="Externa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ientificamerican.com/article/beyond-xx-and-xy-the-extraordinary-complexity-of-sex-determination/"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ee836e591c_0_1946: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ee836e591c_0_19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f71b18b563_0_68: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f71b18b563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b="1" lang="en" sz="1200">
                <a:solidFill>
                  <a:srgbClr val="404040"/>
                </a:solidFill>
                <a:latin typeface="Roboto"/>
                <a:ea typeface="Roboto"/>
                <a:cs typeface="Roboto"/>
                <a:sym typeface="Roboto"/>
              </a:rPr>
              <a:t>Since women were first allowed to compete in track and field events in the 1928 Olympic Games, there have been voices suspicious of “un-feminine” levels of performance. </a:t>
            </a:r>
            <a:r>
              <a:rPr lang="en" sz="1200">
                <a:solidFill>
                  <a:srgbClr val="404040"/>
                </a:solidFill>
                <a:latin typeface="Roboto"/>
                <a:ea typeface="Roboto"/>
                <a:cs typeface="Roboto"/>
                <a:sym typeface="Roboto"/>
              </a:rPr>
              <a:t>After the 1936 Berlin games, the president of the US Olympic Committee, Avery Brundage, was worried about the threat of “hermaphrodite” athletes compromising the “integrity” of women’s sports, and “demanded examination for sex ambiguities in all women competitors.” (The word “hermaphrodite”, used here because it is a direct quote, is now considered to be pejorative. “Intersex” is the accepted word to refer to individuals who do not easily fit into the male/female sex binary.)</a:t>
            </a:r>
            <a:endParaRPr sz="1200">
              <a:solidFill>
                <a:srgbClr val="404040"/>
              </a:solidFill>
              <a:latin typeface="Roboto"/>
              <a:ea typeface="Roboto"/>
              <a:cs typeface="Roboto"/>
              <a:sym typeface="Roboto"/>
            </a:endParaRPr>
          </a:p>
          <a:p>
            <a:pPr indent="0" lvl="0" marL="0" rtl="0" algn="l">
              <a:lnSpc>
                <a:spcPct val="150000"/>
              </a:lnSpc>
              <a:spcBef>
                <a:spcPts val="1800"/>
              </a:spcBef>
              <a:spcAft>
                <a:spcPts val="0"/>
              </a:spcAft>
              <a:buClr>
                <a:schemeClr val="dk1"/>
              </a:buClr>
              <a:buSzPts val="1100"/>
              <a:buFont typeface="Arial"/>
              <a:buNone/>
            </a:pPr>
            <a:r>
              <a:rPr lang="en" sz="1200">
                <a:solidFill>
                  <a:srgbClr val="404040"/>
                </a:solidFill>
                <a:latin typeface="Roboto"/>
                <a:ea typeface="Roboto"/>
                <a:cs typeface="Roboto"/>
                <a:sym typeface="Roboto"/>
              </a:rPr>
              <a:t>The next three Olympic Games were canceled due to World War II. By the time they returned in 1946, international sports organizations had begun sex testing competitors in women’s events. The slides that follow provide an overview of the 70-year history of “sex/gender tests” for female athletes in international sporting events. (Historically, these were referred to as “gender tests”.) For more background on this era, see, “</a:t>
            </a:r>
            <a:r>
              <a:rPr lang="en" sz="1200" u="sng">
                <a:solidFill>
                  <a:srgbClr val="1155CC"/>
                </a:solidFill>
                <a:latin typeface="Roboto"/>
                <a:ea typeface="Roboto"/>
                <a:cs typeface="Roboto"/>
                <a:sym typeface="Roboto"/>
                <a:hlinkClick r:id="rId2">
                  <a:extLst>
                    <a:ext uri="{A12FA001-AC4F-418D-AE19-62706E023703}">
                      <ahyp:hlinkClr val="tx"/>
                    </a:ext>
                  </a:extLst>
                </a:hlinkClick>
              </a:rPr>
              <a:t>In the 1930’s, Intersex Athletes Worried Olympic Officials about the Future of Women’s Sport</a:t>
            </a:r>
            <a:r>
              <a:rPr lang="en" sz="1200">
                <a:solidFill>
                  <a:srgbClr val="404040"/>
                </a:solidFill>
                <a:latin typeface="Roboto"/>
                <a:ea typeface="Roboto"/>
                <a:cs typeface="Roboto"/>
                <a:sym typeface="Roboto"/>
              </a:rPr>
              <a:t>,” by Isaac Eger in Timeline. This article is part of the pre-reading for students.</a:t>
            </a:r>
            <a:endParaRPr sz="1200">
              <a:solidFill>
                <a:srgbClr val="404040"/>
              </a:solidFill>
              <a:latin typeface="Roboto"/>
              <a:ea typeface="Roboto"/>
              <a:cs typeface="Roboto"/>
              <a:sym typeface="Roboto"/>
            </a:endParaRPr>
          </a:p>
          <a:p>
            <a:pPr indent="0" lvl="0" marL="0" rtl="0" algn="l">
              <a:spcBef>
                <a:spcPts val="180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f71b18b563_0_91: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f71b18b563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200">
                <a:solidFill>
                  <a:srgbClr val="404040"/>
                </a:solidFill>
                <a:latin typeface="Roboto"/>
                <a:ea typeface="Roboto"/>
                <a:cs typeface="Roboto"/>
                <a:sym typeface="Roboto"/>
              </a:rPr>
              <a:t>Let’s look at the various ways sports governing bodies have tried to define sex, starting with anatomy.</a:t>
            </a:r>
            <a:endParaRPr b="1" sz="1200">
              <a:solidFill>
                <a:srgbClr val="404040"/>
              </a:solidFill>
              <a:latin typeface="Roboto"/>
              <a:ea typeface="Roboto"/>
              <a:cs typeface="Roboto"/>
              <a:sym typeface="Roboto"/>
            </a:endParaRPr>
          </a:p>
          <a:p>
            <a:pPr indent="0" lvl="0" marL="0" rtl="0" algn="l">
              <a:lnSpc>
                <a:spcPct val="150000"/>
              </a:lnSpc>
              <a:spcBef>
                <a:spcPts val="1800"/>
              </a:spcBef>
              <a:spcAft>
                <a:spcPts val="1800"/>
              </a:spcAft>
              <a:buClr>
                <a:schemeClr val="dk1"/>
              </a:buClr>
              <a:buSzPts val="1100"/>
              <a:buFont typeface="Arial"/>
              <a:buNone/>
            </a:pPr>
            <a:r>
              <a:rPr b="1" lang="en" sz="1200">
                <a:solidFill>
                  <a:srgbClr val="404040"/>
                </a:solidFill>
                <a:latin typeface="Roboto"/>
                <a:ea typeface="Roboto"/>
                <a:cs typeface="Roboto"/>
                <a:sym typeface="Roboto"/>
              </a:rPr>
              <a:t>Schematic:</a:t>
            </a:r>
            <a:r>
              <a:rPr lang="en" sz="1200">
                <a:solidFill>
                  <a:srgbClr val="404040"/>
                </a:solidFill>
                <a:latin typeface="Roboto"/>
                <a:ea typeface="Roboto"/>
                <a:cs typeface="Roboto"/>
                <a:sym typeface="Roboto"/>
              </a:rPr>
              <a:t> created by pgEd (Robin Bowman).</a:t>
            </a:r>
            <a:endParaRPr b="1" sz="1200">
              <a:solidFill>
                <a:srgbClr val="404040"/>
              </a:solidFill>
              <a:latin typeface="Roboto"/>
              <a:ea typeface="Roboto"/>
              <a:cs typeface="Roboto"/>
              <a:sym typeface="Robo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f71b18b563_0_102: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f71b18b563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1800"/>
              </a:spcAft>
              <a:buClr>
                <a:schemeClr val="dk1"/>
              </a:buClr>
              <a:buSzPts val="1100"/>
              <a:buFont typeface="Arial"/>
              <a:buNone/>
            </a:pPr>
            <a:r>
              <a:rPr b="1" lang="en" sz="1200">
                <a:solidFill>
                  <a:srgbClr val="404040"/>
                </a:solidFill>
                <a:latin typeface="Roboto"/>
                <a:ea typeface="Roboto"/>
                <a:cs typeface="Roboto"/>
                <a:sym typeface="Roboto"/>
              </a:rPr>
              <a:t>Beginning in 1944, the IAAF required competitors in women’s events to submit a medical certificate from their home country verifying their sex. </a:t>
            </a:r>
            <a:r>
              <a:rPr lang="en" sz="1200">
                <a:solidFill>
                  <a:srgbClr val="404040"/>
                </a:solidFill>
                <a:latin typeface="Roboto"/>
                <a:ea typeface="Roboto"/>
                <a:cs typeface="Roboto"/>
                <a:sym typeface="Roboto"/>
              </a:rPr>
              <a:t>(The IOC did the same in the first post-war Olympic Games in 1946.)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f71b18b563_0_114: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f71b18b563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1800"/>
              </a:spcAft>
              <a:buNone/>
            </a:pPr>
            <a:r>
              <a:rPr b="1" lang="en" sz="1200">
                <a:solidFill>
                  <a:srgbClr val="404040"/>
                </a:solidFill>
                <a:latin typeface="Roboto"/>
                <a:ea typeface="Roboto"/>
                <a:cs typeface="Roboto"/>
                <a:sym typeface="Roboto"/>
              </a:rPr>
              <a:t>Suspicions about certain countries falsifying their tests resulted in the 1966 decision from the IAAF to examine the genitals of athletes in women’s events.</a:t>
            </a:r>
            <a:r>
              <a:rPr lang="en" sz="1200">
                <a:solidFill>
                  <a:srgbClr val="404040"/>
                </a:solidFill>
                <a:latin typeface="Roboto"/>
                <a:ea typeface="Roboto"/>
                <a:cs typeface="Roboto"/>
                <a:sym typeface="Roboto"/>
              </a:rPr>
              <a:t> In some cases, the athletes were required to take part in a “nude parade”, in which they walked in front of a panel of doctors at international competitions. “Nude parades” caused a controversy and were abandoned by the IOC in favor of what they considered to be a more scientific effort to assess sex.</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f71b18b563_0_124: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f71b18b563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200">
                <a:solidFill>
                  <a:srgbClr val="404040"/>
                </a:solidFill>
                <a:latin typeface="Roboto"/>
                <a:ea typeface="Roboto"/>
                <a:cs typeface="Roboto"/>
                <a:sym typeface="Roboto"/>
              </a:rPr>
              <a:t>Thus, began the era of DNA-based sex tests in women’s athletics.</a:t>
            </a:r>
            <a:endParaRPr b="1" sz="1200">
              <a:solidFill>
                <a:srgbClr val="404040"/>
              </a:solidFill>
              <a:latin typeface="Roboto"/>
              <a:ea typeface="Roboto"/>
              <a:cs typeface="Roboto"/>
              <a:sym typeface="Roboto"/>
            </a:endParaRPr>
          </a:p>
          <a:p>
            <a:pPr indent="0" lvl="0" marL="0" rtl="0" algn="l">
              <a:lnSpc>
                <a:spcPct val="150000"/>
              </a:lnSpc>
              <a:spcBef>
                <a:spcPts val="1800"/>
              </a:spcBef>
              <a:spcAft>
                <a:spcPts val="1800"/>
              </a:spcAft>
              <a:buNone/>
            </a:pPr>
            <a:r>
              <a:rPr b="1" lang="en" sz="1200">
                <a:solidFill>
                  <a:srgbClr val="404040"/>
                </a:solidFill>
                <a:latin typeface="Roboto"/>
                <a:ea typeface="Roboto"/>
                <a:cs typeface="Roboto"/>
                <a:sym typeface="Roboto"/>
              </a:rPr>
              <a:t>Schematic:</a:t>
            </a:r>
            <a:r>
              <a:rPr lang="en" sz="1200">
                <a:solidFill>
                  <a:srgbClr val="404040"/>
                </a:solidFill>
                <a:latin typeface="Roboto"/>
                <a:ea typeface="Roboto"/>
                <a:cs typeface="Roboto"/>
                <a:sym typeface="Roboto"/>
              </a:rPr>
              <a:t> created by pgEd (Robin Bowman).</a:t>
            </a:r>
            <a:endParaRPr b="1" sz="1200">
              <a:solidFill>
                <a:srgbClr val="404040"/>
              </a:solidFill>
              <a:latin typeface="Roboto"/>
              <a:ea typeface="Roboto"/>
              <a:cs typeface="Roboto"/>
              <a:sym typeface="Robo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f71b18b563_0_134: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f71b18b563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200">
                <a:solidFill>
                  <a:srgbClr val="404040"/>
                </a:solidFill>
                <a:latin typeface="Roboto"/>
                <a:ea typeface="Roboto"/>
                <a:cs typeface="Roboto"/>
                <a:sym typeface="Roboto"/>
              </a:rPr>
              <a:t>In 1967, the IOC and IAAF switched to lab tests to check the sex chromosomes. </a:t>
            </a:r>
            <a:r>
              <a:rPr lang="en" sz="1200">
                <a:solidFill>
                  <a:srgbClr val="404040"/>
                </a:solidFill>
                <a:latin typeface="Roboto"/>
                <a:ea typeface="Roboto"/>
                <a:cs typeface="Roboto"/>
                <a:sym typeface="Roboto"/>
              </a:rPr>
              <a:t>These tests were used until the 1990s. What were these tests looking for?</a:t>
            </a:r>
            <a:endParaRPr sz="1200">
              <a:solidFill>
                <a:srgbClr val="404040"/>
              </a:solidFill>
              <a:latin typeface="Roboto"/>
              <a:ea typeface="Roboto"/>
              <a:cs typeface="Roboto"/>
              <a:sym typeface="Roboto"/>
            </a:endParaRPr>
          </a:p>
          <a:p>
            <a:pPr indent="0" lvl="0" marL="0" rtl="0" algn="l">
              <a:lnSpc>
                <a:spcPct val="150000"/>
              </a:lnSpc>
              <a:spcBef>
                <a:spcPts val="1800"/>
              </a:spcBef>
              <a:spcAft>
                <a:spcPts val="180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f71b18b563_0_160: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f71b18b563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200">
                <a:solidFill>
                  <a:srgbClr val="404040"/>
                </a:solidFill>
                <a:latin typeface="Roboto"/>
                <a:ea typeface="Roboto"/>
                <a:cs typeface="Roboto"/>
                <a:sym typeface="Roboto"/>
              </a:rPr>
              <a:t>The challenges of sex testing in sports can be illuminated by examining the biology of sex. </a:t>
            </a:r>
            <a:r>
              <a:rPr lang="en" sz="1200">
                <a:solidFill>
                  <a:srgbClr val="404040"/>
                </a:solidFill>
                <a:latin typeface="Roboto"/>
                <a:ea typeface="Roboto"/>
                <a:cs typeface="Roboto"/>
                <a:sym typeface="Roboto"/>
              </a:rPr>
              <a:t>At a genetic level, “sex” in humans – the physical and reproductive differences between males and females – is primarily correlated with the sex chromosomes. In typical females, cells contain two X chromosomes, while in typical males, there is one X and one Y chromosome. The X and Y chromosomes share a small number of genes. However, the Y is about one-third the size of the X and has less than one-tenth the number of genes.</a:t>
            </a:r>
            <a:endParaRPr sz="1200">
              <a:solidFill>
                <a:srgbClr val="404040"/>
              </a:solidFill>
              <a:latin typeface="Roboto"/>
              <a:ea typeface="Roboto"/>
              <a:cs typeface="Roboto"/>
              <a:sym typeface="Roboto"/>
            </a:endParaRPr>
          </a:p>
          <a:p>
            <a:pPr indent="0" lvl="0" marL="0" rtl="0" algn="l">
              <a:lnSpc>
                <a:spcPct val="150000"/>
              </a:lnSpc>
              <a:spcBef>
                <a:spcPts val="1800"/>
              </a:spcBef>
              <a:spcAft>
                <a:spcPts val="0"/>
              </a:spcAft>
              <a:buNone/>
            </a:pPr>
            <a:r>
              <a:rPr b="1" lang="en" sz="1200">
                <a:solidFill>
                  <a:srgbClr val="404040"/>
                </a:solidFill>
                <a:latin typeface="Roboto"/>
                <a:ea typeface="Roboto"/>
                <a:cs typeface="Roboto"/>
                <a:sym typeface="Roboto"/>
              </a:rPr>
              <a:t>Schematic:</a:t>
            </a:r>
            <a:r>
              <a:rPr lang="en" sz="1200">
                <a:solidFill>
                  <a:srgbClr val="404040"/>
                </a:solidFill>
                <a:latin typeface="Roboto"/>
                <a:ea typeface="Roboto"/>
                <a:cs typeface="Roboto"/>
                <a:sym typeface="Roboto"/>
              </a:rPr>
              <a:t> created by pgEd (Nadine Vincenten).</a:t>
            </a:r>
            <a:endParaRPr sz="1200">
              <a:solidFill>
                <a:srgbClr val="404040"/>
              </a:solidFill>
              <a:latin typeface="Roboto"/>
              <a:ea typeface="Roboto"/>
              <a:cs typeface="Roboto"/>
              <a:sym typeface="Roboto"/>
            </a:endParaRPr>
          </a:p>
          <a:p>
            <a:pPr indent="0" lvl="0" marL="0" rtl="0" algn="l">
              <a:lnSpc>
                <a:spcPct val="150000"/>
              </a:lnSpc>
              <a:spcBef>
                <a:spcPts val="1800"/>
              </a:spcBef>
              <a:spcAft>
                <a:spcPts val="180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f71b18b563_0_203: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f71b18b563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200">
                <a:solidFill>
                  <a:srgbClr val="404040"/>
                </a:solidFill>
                <a:latin typeface="Roboto"/>
                <a:ea typeface="Roboto"/>
                <a:cs typeface="Roboto"/>
                <a:sym typeface="Roboto"/>
              </a:rPr>
              <a:t>One DNA-based test looked for the presence of a Barr body – an inactivated X chromosome – in the athletes’ cells.</a:t>
            </a:r>
            <a:r>
              <a:rPr lang="en" sz="1200">
                <a:solidFill>
                  <a:srgbClr val="404040"/>
                </a:solidFill>
                <a:latin typeface="Roboto"/>
                <a:ea typeface="Roboto"/>
                <a:cs typeface="Roboto"/>
                <a:sym typeface="Roboto"/>
              </a:rPr>
              <a:t> In individuals with two X chromosomes, one of the X chromosomes in each cell is inactivated and condensed. The inactivated X chromosome appears as a dark spot, called a Barr body, near the edge of the nuclear membrane when viewed under a microscope. In this era, the presence of a Barr body was generally considered to confirm female sex – and allowed the athlete to participate in the women’s events.</a:t>
            </a:r>
            <a:endParaRPr sz="1200">
              <a:solidFill>
                <a:srgbClr val="404040"/>
              </a:solidFill>
              <a:latin typeface="Roboto"/>
              <a:ea typeface="Roboto"/>
              <a:cs typeface="Roboto"/>
              <a:sym typeface="Roboto"/>
            </a:endParaRPr>
          </a:p>
          <a:p>
            <a:pPr indent="0" lvl="0" marL="0" rtl="0" algn="l">
              <a:lnSpc>
                <a:spcPct val="150000"/>
              </a:lnSpc>
              <a:spcBef>
                <a:spcPts val="1800"/>
              </a:spcBef>
              <a:spcAft>
                <a:spcPts val="0"/>
              </a:spcAft>
              <a:buNone/>
            </a:pPr>
            <a:r>
              <a:rPr lang="en" sz="1200">
                <a:solidFill>
                  <a:srgbClr val="404040"/>
                </a:solidFill>
                <a:latin typeface="Roboto"/>
                <a:ea typeface="Roboto"/>
                <a:cs typeface="Roboto"/>
                <a:sym typeface="Roboto"/>
              </a:rPr>
              <a:t>Note: As XX individuals carry more genetic material than XY individuals, one X in each cell undergoes X-chromosome inactivation (because excessive or inadequate function of genes may lead to developmental issues in the fetus as well as diseases such as cancer).</a:t>
            </a:r>
            <a:endParaRPr sz="1200">
              <a:solidFill>
                <a:srgbClr val="404040"/>
              </a:solidFill>
              <a:latin typeface="Roboto"/>
              <a:ea typeface="Roboto"/>
              <a:cs typeface="Roboto"/>
              <a:sym typeface="Roboto"/>
            </a:endParaRPr>
          </a:p>
          <a:p>
            <a:pPr indent="0" lvl="0" marL="0" rtl="0" algn="l">
              <a:lnSpc>
                <a:spcPct val="150000"/>
              </a:lnSpc>
              <a:spcBef>
                <a:spcPts val="1800"/>
              </a:spcBef>
              <a:spcAft>
                <a:spcPts val="0"/>
              </a:spcAft>
              <a:buNone/>
            </a:pPr>
            <a:r>
              <a:rPr b="1" lang="en" sz="1200">
                <a:solidFill>
                  <a:srgbClr val="404040"/>
                </a:solidFill>
                <a:latin typeface="Roboto"/>
                <a:ea typeface="Roboto"/>
                <a:cs typeface="Roboto"/>
                <a:sym typeface="Roboto"/>
              </a:rPr>
              <a:t>Schematic:</a:t>
            </a:r>
            <a:r>
              <a:rPr lang="en" sz="1200">
                <a:solidFill>
                  <a:srgbClr val="404040"/>
                </a:solidFill>
                <a:latin typeface="Roboto"/>
                <a:ea typeface="Roboto"/>
                <a:cs typeface="Roboto"/>
                <a:sym typeface="Roboto"/>
              </a:rPr>
              <a:t> created by pgEd (Robin Bowman).</a:t>
            </a:r>
            <a:endParaRPr b="1" sz="1200">
              <a:solidFill>
                <a:srgbClr val="404040"/>
              </a:solidFill>
              <a:latin typeface="Roboto"/>
              <a:ea typeface="Roboto"/>
              <a:cs typeface="Roboto"/>
              <a:sym typeface="Roboto"/>
            </a:endParaRPr>
          </a:p>
          <a:p>
            <a:pPr indent="0" lvl="0" marL="0" rtl="0" algn="l">
              <a:lnSpc>
                <a:spcPct val="150000"/>
              </a:lnSpc>
              <a:spcBef>
                <a:spcPts val="1800"/>
              </a:spcBef>
              <a:spcAft>
                <a:spcPts val="180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f71b18b563_0_181: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f71b18b563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200">
                <a:solidFill>
                  <a:srgbClr val="404040"/>
                </a:solidFill>
                <a:latin typeface="Roboto"/>
                <a:ea typeface="Roboto"/>
                <a:cs typeface="Roboto"/>
                <a:sym typeface="Roboto"/>
              </a:rPr>
              <a:t>Another DNA-based test looked for the presence of the SRY gene. </a:t>
            </a:r>
            <a:r>
              <a:rPr lang="en" sz="1200">
                <a:solidFill>
                  <a:srgbClr val="404040"/>
                </a:solidFill>
                <a:latin typeface="Roboto"/>
                <a:ea typeface="Roboto"/>
                <a:cs typeface="Roboto"/>
                <a:sym typeface="Roboto"/>
              </a:rPr>
              <a:t>Many genes, on the sex chromosomes as well as the other 22 pairs, play important roles in forming the testes and the ovaries (the reproductive organs, or gonads, where sperm and egg cells mature). Some of these genes, such as the SRYgene typically found on the Y chromosome, actively suppress the development of the ovaries and promote the development of the testes. Other genes do the opposite and encourage the growth of ovaries and suppress the development of testes. From 1967-1990’s, any athlete having an SRY gene would be deemed male and ineligible to compete in women’s competitions. </a:t>
            </a:r>
            <a:endParaRPr sz="1200">
              <a:solidFill>
                <a:srgbClr val="404040"/>
              </a:solidFill>
              <a:latin typeface="Roboto"/>
              <a:ea typeface="Roboto"/>
              <a:cs typeface="Roboto"/>
              <a:sym typeface="Roboto"/>
            </a:endParaRPr>
          </a:p>
          <a:p>
            <a:pPr indent="0" lvl="0" marL="0" rtl="0" algn="l">
              <a:lnSpc>
                <a:spcPct val="150000"/>
              </a:lnSpc>
              <a:spcBef>
                <a:spcPts val="1800"/>
              </a:spcBef>
              <a:spcAft>
                <a:spcPts val="0"/>
              </a:spcAft>
              <a:buNone/>
            </a:pPr>
            <a:r>
              <a:rPr lang="en" sz="1200">
                <a:solidFill>
                  <a:srgbClr val="404040"/>
                </a:solidFill>
                <a:latin typeface="Roboto"/>
                <a:ea typeface="Roboto"/>
                <a:cs typeface="Roboto"/>
                <a:sym typeface="Roboto"/>
              </a:rPr>
              <a:t>For more, please see, “</a:t>
            </a:r>
            <a:r>
              <a:rPr lang="en" sz="1200" u="sng">
                <a:solidFill>
                  <a:srgbClr val="1155CC"/>
                </a:solidFill>
                <a:latin typeface="Roboto"/>
                <a:ea typeface="Roboto"/>
                <a:cs typeface="Roboto"/>
                <a:sym typeface="Roboto"/>
                <a:hlinkClick r:id="rId2">
                  <a:extLst>
                    <a:ext uri="{A12FA001-AC4F-418D-AE19-62706E023703}">
                      <ahyp:hlinkClr val="tx"/>
                    </a:ext>
                  </a:extLst>
                </a:hlinkClick>
              </a:rPr>
              <a:t>How Sex Development Works</a:t>
            </a:r>
            <a:r>
              <a:rPr lang="en" sz="1200">
                <a:solidFill>
                  <a:srgbClr val="404040"/>
                </a:solidFill>
                <a:latin typeface="Roboto"/>
                <a:ea typeface="Roboto"/>
                <a:cs typeface="Roboto"/>
                <a:sym typeface="Roboto"/>
              </a:rPr>
              <a:t>,” from The University Health Network and The Hospital for Sick Children. </a:t>
            </a:r>
            <a:endParaRPr b="1" sz="1200">
              <a:solidFill>
                <a:srgbClr val="404040"/>
              </a:solidFill>
              <a:latin typeface="Roboto"/>
              <a:ea typeface="Roboto"/>
              <a:cs typeface="Roboto"/>
              <a:sym typeface="Roboto"/>
            </a:endParaRPr>
          </a:p>
          <a:p>
            <a:pPr indent="0" lvl="0" marL="0" rtl="0" algn="l">
              <a:lnSpc>
                <a:spcPct val="150000"/>
              </a:lnSpc>
              <a:spcBef>
                <a:spcPts val="1800"/>
              </a:spcBef>
              <a:spcAft>
                <a:spcPts val="1800"/>
              </a:spcAft>
              <a:buNone/>
            </a:pPr>
            <a:r>
              <a:rPr b="1" lang="en" sz="1200">
                <a:solidFill>
                  <a:srgbClr val="404040"/>
                </a:solidFill>
                <a:latin typeface="Roboto"/>
                <a:ea typeface="Roboto"/>
                <a:cs typeface="Roboto"/>
                <a:sym typeface="Roboto"/>
              </a:rPr>
              <a:t>Schematic:</a:t>
            </a:r>
            <a:r>
              <a:rPr lang="en" sz="1200">
                <a:solidFill>
                  <a:srgbClr val="404040"/>
                </a:solidFill>
                <a:latin typeface="Roboto"/>
                <a:ea typeface="Roboto"/>
                <a:cs typeface="Roboto"/>
                <a:sym typeface="Roboto"/>
              </a:rPr>
              <a:t> created by pgEd (Nadine Vincenten).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f71b18b563_0_237: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f71b18b563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200">
                <a:solidFill>
                  <a:srgbClr val="404040"/>
                </a:solidFill>
                <a:latin typeface="Roboto"/>
                <a:ea typeface="Roboto"/>
                <a:cs typeface="Roboto"/>
                <a:sym typeface="Roboto"/>
              </a:rPr>
              <a:t>Although we often think of sex in humans as binary – existing in two distinct and mutually-exclusive categories of male and female – this over-generalization does not accurately represent the genetic and biological complexity of sex determination.</a:t>
            </a:r>
            <a:r>
              <a:rPr lang="en" sz="1200">
                <a:solidFill>
                  <a:srgbClr val="404040"/>
                </a:solidFill>
                <a:latin typeface="Roboto"/>
                <a:ea typeface="Roboto"/>
                <a:cs typeface="Roboto"/>
                <a:sym typeface="Roboto"/>
              </a:rPr>
              <a:t> While typical males and females have physical and chromosomal differences, there is a small but significant portion of the population whose sex does not conform to the commonly understood categories. These individuals with differences in sexual development (DSDs) are referred to as “intersex.” </a:t>
            </a:r>
            <a:endParaRPr sz="1200">
              <a:solidFill>
                <a:srgbClr val="404040"/>
              </a:solidFill>
              <a:latin typeface="Roboto"/>
              <a:ea typeface="Roboto"/>
              <a:cs typeface="Roboto"/>
              <a:sym typeface="Roboto"/>
            </a:endParaRPr>
          </a:p>
          <a:p>
            <a:pPr indent="0" lvl="0" marL="0" rtl="0" algn="l">
              <a:lnSpc>
                <a:spcPct val="150000"/>
              </a:lnSpc>
              <a:spcBef>
                <a:spcPts val="1800"/>
              </a:spcBef>
              <a:spcAft>
                <a:spcPts val="0"/>
              </a:spcAft>
              <a:buNone/>
            </a:pPr>
            <a:r>
              <a:rPr lang="en" sz="1200">
                <a:solidFill>
                  <a:srgbClr val="404040"/>
                </a:solidFill>
                <a:latin typeface="Roboto"/>
                <a:ea typeface="Roboto"/>
                <a:cs typeface="Roboto"/>
                <a:sym typeface="Roboto"/>
              </a:rPr>
              <a:t>Note: It is important to note that this spectrum of sex does not map neatly onto the spectrum of gender identity. Like individuals who are chromosomally male or female, intersex individuals may identify as a man, woman, both or neither. In fact, the varying gender identities of intersex individuals reinforce the complexity of how human gender is matched onto sex. Intersex people with biological features that do not match their chromosomal sex are more likely than the average population to identify as a different gender than the one they are assigned to or raised as. At the same time, their gender identity usually cannot be predicted from the “maleness” or “femaleness” of their sexual features.</a:t>
            </a:r>
            <a:endParaRPr sz="1200">
              <a:solidFill>
                <a:srgbClr val="404040"/>
              </a:solidFill>
              <a:latin typeface="Roboto"/>
              <a:ea typeface="Roboto"/>
              <a:cs typeface="Roboto"/>
              <a:sym typeface="Roboto"/>
            </a:endParaRPr>
          </a:p>
          <a:p>
            <a:pPr indent="0" lvl="0" marL="0" rtl="0" algn="l">
              <a:lnSpc>
                <a:spcPct val="150000"/>
              </a:lnSpc>
              <a:spcBef>
                <a:spcPts val="1800"/>
              </a:spcBef>
              <a:spcAft>
                <a:spcPts val="0"/>
              </a:spcAft>
              <a:buNone/>
            </a:pPr>
            <a:r>
              <a:t/>
            </a:r>
            <a:endParaRPr sz="1200">
              <a:solidFill>
                <a:srgbClr val="404040"/>
              </a:solidFill>
              <a:latin typeface="Roboto"/>
              <a:ea typeface="Roboto"/>
              <a:cs typeface="Roboto"/>
              <a:sym typeface="Roboto"/>
            </a:endParaRPr>
          </a:p>
          <a:p>
            <a:pPr indent="0" lvl="0" marL="0" rtl="0" algn="l">
              <a:lnSpc>
                <a:spcPct val="150000"/>
              </a:lnSpc>
              <a:spcBef>
                <a:spcPts val="1800"/>
              </a:spcBef>
              <a:spcAft>
                <a:spcPts val="180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ee836e591c_0_1722: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ee836e591c_0_17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424242"/>
                </a:solidFill>
                <a:latin typeface="Roboto"/>
                <a:ea typeface="Roboto"/>
                <a:cs typeface="Roboto"/>
                <a:sym typeface="Roboto"/>
              </a:rPr>
              <a:t>In this “Do Now” activity, students are asked to consider how it might feel to have your peers question your sex in response to exceptional athletic performance.</a:t>
            </a:r>
            <a:endParaRPr b="1" sz="1200">
              <a:solidFill>
                <a:srgbClr val="424242"/>
              </a:solidFill>
              <a:latin typeface="Roboto"/>
              <a:ea typeface="Roboto"/>
              <a:cs typeface="Roboto"/>
              <a:sym typeface="Roboto"/>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f71b18b563_0_248: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f71b18b563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1800"/>
              </a:spcAft>
              <a:buNone/>
            </a:pPr>
            <a:r>
              <a:rPr b="1" lang="en" sz="1200">
                <a:solidFill>
                  <a:srgbClr val="404040"/>
                </a:solidFill>
                <a:latin typeface="Roboto"/>
                <a:ea typeface="Roboto"/>
                <a:cs typeface="Roboto"/>
                <a:sym typeface="Roboto"/>
              </a:rPr>
              <a:t>Broadly, there are two categories of biological bases for intersex traits: </a:t>
            </a:r>
            <a:r>
              <a:rPr lang="en" sz="1200">
                <a:solidFill>
                  <a:srgbClr val="404040"/>
                </a:solidFill>
                <a:latin typeface="Roboto"/>
                <a:ea typeface="Roboto"/>
                <a:cs typeface="Roboto"/>
                <a:sym typeface="Roboto"/>
              </a:rPr>
              <a:t>(1) having an atypical number of sex chromosomes (sex chromosome aneuploidy), or (2) having a typical combination of sex chromosomes but possessing other genetic variants that affect how the reproductive system develops. We will explore examples of each on the following slides.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f71b18b563_0_264: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f71b18b563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200">
                <a:solidFill>
                  <a:srgbClr val="404040"/>
                </a:solidFill>
                <a:latin typeface="Roboto"/>
                <a:ea typeface="Roboto"/>
                <a:cs typeface="Roboto"/>
                <a:sym typeface="Roboto"/>
              </a:rPr>
              <a:t>Intersex traits caused by having an atypical number of sex chromosomes (sex chromosome aneuploidy) are fairly common. </a:t>
            </a:r>
            <a:r>
              <a:rPr lang="en" sz="1200">
                <a:solidFill>
                  <a:srgbClr val="404040"/>
                </a:solidFill>
                <a:latin typeface="Roboto"/>
                <a:ea typeface="Roboto"/>
                <a:cs typeface="Roboto"/>
                <a:sym typeface="Roboto"/>
              </a:rPr>
              <a:t>Examples include Turner syndrome (X), Klinefelter syndrome (XXY), XYY syndrome (XYY) and triple X syndrome (XXX). Individuals with sex chromosome aneuploidy have a wide range of physical, cognitive, and reproductive characteristics.</a:t>
            </a:r>
            <a:endParaRPr sz="1200">
              <a:solidFill>
                <a:srgbClr val="404040"/>
              </a:solidFill>
              <a:latin typeface="Roboto"/>
              <a:ea typeface="Roboto"/>
              <a:cs typeface="Roboto"/>
              <a:sym typeface="Roboto"/>
            </a:endParaRPr>
          </a:p>
          <a:p>
            <a:pPr indent="0" lvl="0" marL="0" rtl="0" algn="l">
              <a:lnSpc>
                <a:spcPct val="150000"/>
              </a:lnSpc>
              <a:spcBef>
                <a:spcPts val="1800"/>
              </a:spcBef>
              <a:spcAft>
                <a:spcPts val="0"/>
              </a:spcAft>
              <a:buNone/>
            </a:pPr>
            <a:r>
              <a:rPr lang="en" sz="1200">
                <a:solidFill>
                  <a:srgbClr val="404040"/>
                </a:solidFill>
                <a:latin typeface="Roboto"/>
                <a:ea typeface="Roboto"/>
                <a:cs typeface="Roboto"/>
                <a:sym typeface="Roboto"/>
              </a:rPr>
              <a:t>It is also possible for certain groups of cells in the developing fetus to lose one of the sex chromosomes, resulting in a “mosaic” individual who has some cells that contain XY (or XX) while others contain only a single X. Other mosaic individuals may have some cells with XX chromosomes and others with XXY. An athlete with XX/XXY mosaicism may develop as a typical female and have no idea they have a Y chromosome until they fail a sex verification test based on the presence of the SRY gene.</a:t>
            </a:r>
            <a:endParaRPr sz="1200">
              <a:solidFill>
                <a:srgbClr val="404040"/>
              </a:solidFill>
              <a:latin typeface="Roboto"/>
              <a:ea typeface="Roboto"/>
              <a:cs typeface="Roboto"/>
              <a:sym typeface="Roboto"/>
            </a:endParaRPr>
          </a:p>
          <a:p>
            <a:pPr indent="0" lvl="0" marL="0" rtl="0" algn="l">
              <a:lnSpc>
                <a:spcPct val="150000"/>
              </a:lnSpc>
              <a:spcBef>
                <a:spcPts val="1800"/>
              </a:spcBef>
              <a:spcAft>
                <a:spcPts val="0"/>
              </a:spcAft>
              <a:buClr>
                <a:schemeClr val="dk1"/>
              </a:buClr>
              <a:buSzPts val="1100"/>
              <a:buFont typeface="Arial"/>
              <a:buNone/>
            </a:pPr>
            <a:r>
              <a:rPr lang="en" sz="1200">
                <a:solidFill>
                  <a:srgbClr val="404040"/>
                </a:solidFill>
                <a:latin typeface="Roboto"/>
                <a:ea typeface="Roboto"/>
                <a:cs typeface="Roboto"/>
                <a:sym typeface="Roboto"/>
              </a:rPr>
              <a:t>Aneuploidies and mosaicism often develop in the course of gamete formation or early embryonic development, and typically are not inherited from one’s biological parents. </a:t>
            </a:r>
            <a:endParaRPr sz="1200">
              <a:solidFill>
                <a:srgbClr val="404040"/>
              </a:solidFill>
              <a:latin typeface="Roboto"/>
              <a:ea typeface="Roboto"/>
              <a:cs typeface="Roboto"/>
              <a:sym typeface="Roboto"/>
            </a:endParaRPr>
          </a:p>
          <a:p>
            <a:pPr indent="0" lvl="0" marL="0" rtl="0" algn="l">
              <a:lnSpc>
                <a:spcPct val="150000"/>
              </a:lnSpc>
              <a:spcBef>
                <a:spcPts val="1800"/>
              </a:spcBef>
              <a:spcAft>
                <a:spcPts val="1800"/>
              </a:spcAft>
              <a:buNone/>
            </a:pPr>
            <a:r>
              <a:t/>
            </a:r>
            <a:endParaRPr sz="1200">
              <a:solidFill>
                <a:srgbClr val="404040"/>
              </a:solidFill>
              <a:latin typeface="Roboto"/>
              <a:ea typeface="Roboto"/>
              <a:cs typeface="Roboto"/>
              <a:sym typeface="Robot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f71b18b563_0_273: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f71b18b563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200">
                <a:solidFill>
                  <a:srgbClr val="404040"/>
                </a:solidFill>
                <a:latin typeface="Roboto"/>
                <a:ea typeface="Roboto"/>
                <a:cs typeface="Roboto"/>
                <a:sym typeface="Roboto"/>
              </a:rPr>
              <a:t>Ewa Kłobukowska, a Polish Olympic sprinter, has an intersex variation called “genetic mosaicism” in which some cells contain XX chromosomes and others contain XXY.</a:t>
            </a:r>
            <a:r>
              <a:rPr lang="en" sz="1200">
                <a:solidFill>
                  <a:srgbClr val="404040"/>
                </a:solidFill>
                <a:latin typeface="Roboto"/>
                <a:ea typeface="Roboto"/>
                <a:cs typeface="Roboto"/>
                <a:sym typeface="Roboto"/>
              </a:rPr>
              <a:t> In 1967, she was the first athlete to fail the genetic “gender verification tests” of athletics authorities, due to her extra chromosome, and was stripped of her medals and world records.</a:t>
            </a:r>
            <a:endParaRPr sz="1200">
              <a:solidFill>
                <a:srgbClr val="404040"/>
              </a:solidFill>
              <a:latin typeface="Roboto"/>
              <a:ea typeface="Roboto"/>
              <a:cs typeface="Roboto"/>
              <a:sym typeface="Roboto"/>
            </a:endParaRPr>
          </a:p>
          <a:p>
            <a:pPr indent="0" lvl="0" marL="0" rtl="0" algn="l">
              <a:lnSpc>
                <a:spcPct val="115000"/>
              </a:lnSpc>
              <a:spcBef>
                <a:spcPts val="1800"/>
              </a:spcBef>
              <a:spcAft>
                <a:spcPts val="0"/>
              </a:spcAft>
              <a:buNone/>
            </a:pPr>
            <a:r>
              <a:rPr b="1" lang="en" sz="1200">
                <a:solidFill>
                  <a:srgbClr val="424242"/>
                </a:solidFill>
                <a:latin typeface="Roboto"/>
                <a:ea typeface="Roboto"/>
                <a:cs typeface="Roboto"/>
                <a:sym typeface="Roboto"/>
              </a:rPr>
              <a:t>Image:</a:t>
            </a:r>
            <a:r>
              <a:rPr lang="en" sz="1200">
                <a:solidFill>
                  <a:srgbClr val="424242"/>
                </a:solidFill>
                <a:latin typeface="Roboto"/>
                <a:ea typeface="Roboto"/>
                <a:cs typeface="Roboto"/>
                <a:sym typeface="Roboto"/>
              </a:rPr>
              <a:t> “Ewa Klobukowska (b. 1946)”, Acc. 90-105 - Science Service, Records, 1920s-1970s, Smithsonian Institution Archives, accessed July 19, 2021 (https://www.flickr.com/photos/smithsonian/5494508884/). Available with no known copyright restrictions.</a:t>
            </a:r>
            <a:endParaRPr sz="1200">
              <a:solidFill>
                <a:srgbClr val="424242"/>
              </a:solidFill>
              <a:latin typeface="Roboto"/>
              <a:ea typeface="Roboto"/>
              <a:cs typeface="Roboto"/>
              <a:sym typeface="Roboto"/>
            </a:endParaRPr>
          </a:p>
          <a:p>
            <a:pPr indent="0" lvl="0" marL="0" rtl="0" algn="l">
              <a:lnSpc>
                <a:spcPct val="150000"/>
              </a:lnSpc>
              <a:spcBef>
                <a:spcPts val="0"/>
              </a:spcBef>
              <a:spcAft>
                <a:spcPts val="0"/>
              </a:spcAft>
              <a:buNone/>
            </a:pPr>
            <a:r>
              <a:t/>
            </a:r>
            <a:endParaRPr sz="1200">
              <a:solidFill>
                <a:srgbClr val="404040"/>
              </a:solidFill>
              <a:latin typeface="Roboto"/>
              <a:ea typeface="Roboto"/>
              <a:cs typeface="Roboto"/>
              <a:sym typeface="Roboto"/>
            </a:endParaRPr>
          </a:p>
          <a:p>
            <a:pPr indent="0" lvl="0" marL="0" rtl="0" algn="l">
              <a:lnSpc>
                <a:spcPct val="150000"/>
              </a:lnSpc>
              <a:spcBef>
                <a:spcPts val="1800"/>
              </a:spcBef>
              <a:spcAft>
                <a:spcPts val="180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f71b18b563_0_284: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f71b18b563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200">
                <a:solidFill>
                  <a:srgbClr val="404040"/>
                </a:solidFill>
                <a:latin typeface="Roboto"/>
                <a:ea typeface="Roboto"/>
                <a:cs typeface="Roboto"/>
                <a:sym typeface="Roboto"/>
              </a:rPr>
              <a:t>Another group of intersex individuals have typical combinations of sex chromosomes (XX or XY) but possess genetic variants that affect how the reproductive system develops. </a:t>
            </a:r>
            <a:r>
              <a:rPr lang="en" sz="1200">
                <a:solidFill>
                  <a:srgbClr val="404040"/>
                </a:solidFill>
                <a:latin typeface="Roboto"/>
                <a:ea typeface="Roboto"/>
                <a:cs typeface="Roboto"/>
                <a:sym typeface="Roboto"/>
              </a:rPr>
              <a:t>Individuals with these genetic variations often have gonads that are nonfunctional (called “streak gonads”) or, in very rare cases, have both testicular and ovarian tissues (an “ovotestis”). External sex organs and secondary sexual features may take a range of forms - typical for what might be expected from their sex chromosomes, opposite of what might be expected, or ambiguous. </a:t>
            </a:r>
            <a:endParaRPr sz="1200">
              <a:solidFill>
                <a:srgbClr val="404040"/>
              </a:solidFill>
              <a:latin typeface="Roboto"/>
              <a:ea typeface="Roboto"/>
              <a:cs typeface="Roboto"/>
              <a:sym typeface="Roboto"/>
            </a:endParaRPr>
          </a:p>
          <a:p>
            <a:pPr indent="0" lvl="0" marL="0" rtl="0" algn="l">
              <a:lnSpc>
                <a:spcPct val="150000"/>
              </a:lnSpc>
              <a:spcBef>
                <a:spcPts val="1800"/>
              </a:spcBef>
              <a:spcAft>
                <a:spcPts val="1800"/>
              </a:spcAft>
              <a:buNone/>
            </a:pPr>
            <a:r>
              <a:rPr lang="en" sz="1200">
                <a:solidFill>
                  <a:srgbClr val="404040"/>
                </a:solidFill>
                <a:latin typeface="Roboto"/>
                <a:ea typeface="Roboto"/>
                <a:cs typeface="Roboto"/>
                <a:sym typeface="Roboto"/>
              </a:rPr>
              <a:t>Of these intersex variations, Androgen Insensitivity Syndrome (AIS) is one of the most common. Androgens are hormones that promote male sexual development and masculinization of the body. Testosterone is an example of an androgen. In AIS, genetic variation in the androgen receptor gene decreases the body’s ability to respond to androgens. Because of this decreased ability to respond to androgens, AIS causes individuals with XY chromosomes to have less-developed male features than typical males. This can occur even if they have high levels of androgens circulating in their bloodstream. In cases of complete AIS (CAIS), a person with XY chromosomes would have sexual features of a typical female, but internal testes in place of ovaries. </a:t>
            </a:r>
            <a:endParaRPr b="1" sz="1200">
              <a:solidFill>
                <a:srgbClr val="404040"/>
              </a:solidFill>
              <a:latin typeface="Roboto"/>
              <a:ea typeface="Roboto"/>
              <a:cs typeface="Roboto"/>
              <a:sym typeface="Robot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f71b18b563_0_302: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f71b18b563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200">
                <a:solidFill>
                  <a:srgbClr val="404040"/>
                </a:solidFill>
                <a:latin typeface="Roboto"/>
                <a:ea typeface="Roboto"/>
                <a:cs typeface="Roboto"/>
                <a:sym typeface="Roboto"/>
              </a:rPr>
              <a:t>In 1986, Spanish hurdler María José Martínez-Patiño was disqualified after a sex verification test showed she had XY chromosomes.</a:t>
            </a:r>
            <a:r>
              <a:rPr lang="en" sz="1200">
                <a:solidFill>
                  <a:srgbClr val="404040"/>
                </a:solidFill>
                <a:latin typeface="Roboto"/>
                <a:ea typeface="Roboto"/>
                <a:cs typeface="Roboto"/>
                <a:sym typeface="Roboto"/>
              </a:rPr>
              <a:t> She protested the disqualification based on having androgen insensitivity syndrome (AIS) and was eventually reinstated. She is now a professor of sports science and has written extensively on AIS and sex testing in sports. This is an example of a person who has a typical number of chromosomes (meaning, no evidence of aneuploidy)  but possesses other genetic variants that affect how the reproductive system develops.</a:t>
            </a:r>
            <a:endParaRPr sz="1200">
              <a:solidFill>
                <a:srgbClr val="404040"/>
              </a:solidFill>
              <a:latin typeface="Roboto"/>
              <a:ea typeface="Roboto"/>
              <a:cs typeface="Roboto"/>
              <a:sym typeface="Roboto"/>
            </a:endParaRPr>
          </a:p>
          <a:p>
            <a:pPr indent="0" lvl="0" marL="0" rtl="0" algn="l">
              <a:lnSpc>
                <a:spcPct val="150000"/>
              </a:lnSpc>
              <a:spcBef>
                <a:spcPts val="1800"/>
              </a:spcBef>
              <a:spcAft>
                <a:spcPts val="0"/>
              </a:spcAft>
              <a:buNone/>
            </a:pPr>
            <a:r>
              <a:t/>
            </a:r>
            <a:endParaRPr sz="1200">
              <a:solidFill>
                <a:srgbClr val="404040"/>
              </a:solidFill>
              <a:latin typeface="Roboto"/>
              <a:ea typeface="Roboto"/>
              <a:cs typeface="Roboto"/>
              <a:sym typeface="Roboto"/>
            </a:endParaRPr>
          </a:p>
          <a:p>
            <a:pPr indent="0" lvl="0" marL="0" rtl="0" algn="l">
              <a:lnSpc>
                <a:spcPct val="150000"/>
              </a:lnSpc>
              <a:spcBef>
                <a:spcPts val="1800"/>
              </a:spcBef>
              <a:spcAft>
                <a:spcPts val="0"/>
              </a:spcAft>
              <a:buNone/>
            </a:pPr>
            <a:r>
              <a:rPr lang="en" sz="1200">
                <a:solidFill>
                  <a:srgbClr val="404040"/>
                </a:solidFill>
                <a:latin typeface="Roboto"/>
                <a:ea typeface="Roboto"/>
                <a:cs typeface="Roboto"/>
                <a:sym typeface="Roboto"/>
              </a:rPr>
              <a:t>For a first-hand account of what this experience was like for Martínez-Patiño, see “</a:t>
            </a:r>
            <a:r>
              <a:rPr lang="en" sz="1200" u="sng">
                <a:solidFill>
                  <a:srgbClr val="1155CC"/>
                </a:solidFill>
                <a:latin typeface="Roboto"/>
                <a:ea typeface="Roboto"/>
                <a:cs typeface="Roboto"/>
                <a:sym typeface="Roboto"/>
                <a:hlinkClick r:id="rId2">
                  <a:extLst>
                    <a:ext uri="{A12FA001-AC4F-418D-AE19-62706E023703}">
                      <ahyp:hlinkClr val="tx"/>
                    </a:ext>
                  </a:extLst>
                </a:hlinkClick>
              </a:rPr>
              <a:t>A Woman Tried and Tested</a:t>
            </a:r>
            <a:r>
              <a:rPr lang="en" sz="1200">
                <a:solidFill>
                  <a:srgbClr val="404040"/>
                </a:solidFill>
                <a:latin typeface="Roboto"/>
                <a:ea typeface="Roboto"/>
                <a:cs typeface="Roboto"/>
                <a:sym typeface="Roboto"/>
              </a:rPr>
              <a:t>”, by Martínez-Patiño, MJ, Lancet 2005;366:S38. </a:t>
            </a:r>
            <a:endParaRPr sz="1200">
              <a:solidFill>
                <a:srgbClr val="404040"/>
              </a:solidFill>
              <a:latin typeface="Roboto"/>
              <a:ea typeface="Roboto"/>
              <a:cs typeface="Roboto"/>
              <a:sym typeface="Roboto"/>
            </a:endParaRPr>
          </a:p>
          <a:p>
            <a:pPr indent="0" lvl="0" marL="0" rtl="0" algn="l">
              <a:lnSpc>
                <a:spcPct val="115000"/>
              </a:lnSpc>
              <a:spcBef>
                <a:spcPts val="1800"/>
              </a:spcBef>
              <a:spcAft>
                <a:spcPts val="0"/>
              </a:spcAft>
              <a:buNone/>
            </a:pPr>
            <a:r>
              <a:rPr b="1" lang="en" sz="1200">
                <a:solidFill>
                  <a:srgbClr val="424242"/>
                </a:solidFill>
                <a:latin typeface="Roboto"/>
                <a:ea typeface="Roboto"/>
                <a:cs typeface="Roboto"/>
                <a:sym typeface="Roboto"/>
              </a:rPr>
              <a:t>Image (left):</a:t>
            </a:r>
            <a:r>
              <a:rPr lang="en" sz="1200">
                <a:solidFill>
                  <a:srgbClr val="424242"/>
                </a:solidFill>
                <a:latin typeface="Roboto"/>
                <a:ea typeface="Roboto"/>
                <a:cs typeface="Roboto"/>
                <a:sym typeface="Roboto"/>
              </a:rPr>
              <a:t> “Flag of Spain”, from Open Clip Art Library, accessed July 19, 2021 (https://en.wikipedia.org/wiki/File:Flag_of_Spain.svg). Public Domain. </a:t>
            </a:r>
            <a:endParaRPr sz="1200">
              <a:solidFill>
                <a:srgbClr val="424242"/>
              </a:solidFill>
              <a:latin typeface="Roboto"/>
              <a:ea typeface="Roboto"/>
              <a:cs typeface="Roboto"/>
              <a:sym typeface="Roboto"/>
            </a:endParaRPr>
          </a:p>
          <a:p>
            <a:pPr indent="0" lvl="0" marL="0" rtl="0" algn="l">
              <a:lnSpc>
                <a:spcPct val="115000"/>
              </a:lnSpc>
              <a:spcBef>
                <a:spcPts val="0"/>
              </a:spcBef>
              <a:spcAft>
                <a:spcPts val="0"/>
              </a:spcAft>
              <a:buNone/>
            </a:pPr>
            <a:r>
              <a:t/>
            </a:r>
            <a:endParaRPr b="1" sz="1200">
              <a:solidFill>
                <a:srgbClr val="424242"/>
              </a:solidFill>
              <a:latin typeface="Roboto"/>
              <a:ea typeface="Roboto"/>
              <a:cs typeface="Roboto"/>
              <a:sym typeface="Roboto"/>
            </a:endParaRPr>
          </a:p>
          <a:p>
            <a:pPr indent="0" lvl="0" marL="0" rtl="0" algn="l">
              <a:lnSpc>
                <a:spcPct val="115000"/>
              </a:lnSpc>
              <a:spcBef>
                <a:spcPts val="0"/>
              </a:spcBef>
              <a:spcAft>
                <a:spcPts val="0"/>
              </a:spcAft>
              <a:buNone/>
            </a:pPr>
            <a:r>
              <a:rPr b="1" lang="en" sz="1200">
                <a:solidFill>
                  <a:srgbClr val="424242"/>
                </a:solidFill>
                <a:latin typeface="Roboto"/>
                <a:ea typeface="Roboto"/>
                <a:cs typeface="Roboto"/>
                <a:sym typeface="Roboto"/>
              </a:rPr>
              <a:t>Image (right): </a:t>
            </a:r>
            <a:r>
              <a:rPr lang="en" sz="1200">
                <a:solidFill>
                  <a:srgbClr val="424242"/>
                </a:solidFill>
                <a:latin typeface="Roboto"/>
                <a:ea typeface="Roboto"/>
                <a:cs typeface="Roboto"/>
                <a:sym typeface="Roboto"/>
              </a:rPr>
              <a:t>“Hurdle on athletic track”, by Santeri Viinamäki, accessed July 19, 2021 (https://commons.wikimedia.org/wiki/File:Hurdle_on_athletic_track.jpg). Available under a Creative Commons Attribution-ShareAlike 4.0 International license (https://creativecommons.org/licenses/by-sa/4.0/deed.en).</a:t>
            </a:r>
            <a:endParaRPr sz="1200">
              <a:solidFill>
                <a:srgbClr val="424242"/>
              </a:solidFill>
              <a:latin typeface="Roboto"/>
              <a:ea typeface="Roboto"/>
              <a:cs typeface="Roboto"/>
              <a:sym typeface="Roboto"/>
            </a:endParaRPr>
          </a:p>
          <a:p>
            <a:pPr indent="0" lvl="0" marL="0" rtl="0" algn="l">
              <a:lnSpc>
                <a:spcPct val="150000"/>
              </a:lnSpc>
              <a:spcBef>
                <a:spcPts val="0"/>
              </a:spcBef>
              <a:spcAft>
                <a:spcPts val="0"/>
              </a:spcAft>
              <a:buNone/>
            </a:pPr>
            <a:r>
              <a:t/>
            </a:r>
            <a:endParaRPr sz="1200">
              <a:solidFill>
                <a:srgbClr val="404040"/>
              </a:solidFill>
              <a:latin typeface="Roboto"/>
              <a:ea typeface="Roboto"/>
              <a:cs typeface="Roboto"/>
              <a:sym typeface="Roboto"/>
            </a:endParaRPr>
          </a:p>
          <a:p>
            <a:pPr indent="0" lvl="0" marL="0" rtl="0" algn="l">
              <a:lnSpc>
                <a:spcPct val="150000"/>
              </a:lnSpc>
              <a:spcBef>
                <a:spcPts val="1800"/>
              </a:spcBef>
              <a:spcAft>
                <a:spcPts val="180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f71b18b563_0_293: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f71b18b563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1800"/>
              </a:spcAft>
              <a:buNone/>
            </a:pPr>
            <a:r>
              <a:rPr b="1" lang="en" sz="1200">
                <a:solidFill>
                  <a:srgbClr val="404040"/>
                </a:solidFill>
                <a:latin typeface="Roboto"/>
                <a:ea typeface="Roboto"/>
                <a:cs typeface="Roboto"/>
                <a:sym typeface="Roboto"/>
              </a:rPr>
              <a:t>Congenital adrenal hyperplasia (CAH) is an intersex variation in which production of androgens is increased.</a:t>
            </a:r>
            <a:r>
              <a:rPr lang="en" sz="1200">
                <a:solidFill>
                  <a:srgbClr val="404040"/>
                </a:solidFill>
                <a:latin typeface="Roboto"/>
                <a:ea typeface="Roboto"/>
                <a:cs typeface="Roboto"/>
                <a:sym typeface="Roboto"/>
              </a:rPr>
              <a:t> Elevated androgen levels can lead to a range of typically male sexual features in XX individuals. (While CAH can also affect individuals with XY chromosomes, it does not result in intersex traits.) Teachers will note there is not an athlete featured in this lesson to highlight CAH, but that does not mean there are no athletes with this condition competing and impacted by sex testing.</a:t>
            </a:r>
            <a:endParaRPr b="1" sz="1200">
              <a:solidFill>
                <a:srgbClr val="404040"/>
              </a:solidFill>
              <a:latin typeface="Roboto"/>
              <a:ea typeface="Roboto"/>
              <a:cs typeface="Roboto"/>
              <a:sym typeface="Robot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f71b18b563_0_315: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f71b18b563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200">
                <a:solidFill>
                  <a:srgbClr val="404040"/>
                </a:solidFill>
                <a:latin typeface="Roboto"/>
                <a:ea typeface="Roboto"/>
                <a:cs typeface="Roboto"/>
                <a:sym typeface="Roboto"/>
              </a:rPr>
              <a:t>There are many other variations that may affect sexual development, but we are focusing here on those that are relevant to women in athletics. </a:t>
            </a:r>
            <a:r>
              <a:rPr lang="en" sz="1200">
                <a:solidFill>
                  <a:srgbClr val="404040"/>
                </a:solidFill>
                <a:latin typeface="Roboto"/>
                <a:ea typeface="Roboto"/>
                <a:cs typeface="Roboto"/>
                <a:sym typeface="Roboto"/>
              </a:rPr>
              <a:t>For that reason, we are not discussing differences of sex development (DSDs) that affect individuals who would likely be identified as male.  People competing in men’s categories have not be subject to sex verification testing.</a:t>
            </a:r>
            <a:endParaRPr sz="1200">
              <a:solidFill>
                <a:srgbClr val="404040"/>
              </a:solidFill>
              <a:latin typeface="Roboto"/>
              <a:ea typeface="Roboto"/>
              <a:cs typeface="Roboto"/>
              <a:sym typeface="Roboto"/>
            </a:endParaRPr>
          </a:p>
          <a:p>
            <a:pPr indent="0" lvl="0" marL="0" rtl="0" algn="l">
              <a:lnSpc>
                <a:spcPct val="150000"/>
              </a:lnSpc>
              <a:spcBef>
                <a:spcPts val="1800"/>
              </a:spcBef>
              <a:spcAft>
                <a:spcPts val="1800"/>
              </a:spcAft>
              <a:buNone/>
            </a:pPr>
            <a:r>
              <a:rPr b="1" lang="en" sz="1200">
                <a:solidFill>
                  <a:srgbClr val="404040"/>
                </a:solidFill>
                <a:latin typeface="Roboto"/>
                <a:ea typeface="Roboto"/>
                <a:cs typeface="Roboto"/>
                <a:sym typeface="Roboto"/>
              </a:rPr>
              <a:t>To explore other DSD’s, see slide 7.</a:t>
            </a:r>
            <a:endParaRPr b="1" sz="1200">
              <a:solidFill>
                <a:srgbClr val="404040"/>
              </a:solidFill>
              <a:latin typeface="Roboto"/>
              <a:ea typeface="Roboto"/>
              <a:cs typeface="Roboto"/>
              <a:sym typeface="Roboto"/>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f71b18b563_0_324: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f71b18b563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1800"/>
              </a:spcAft>
              <a:buNone/>
            </a:pPr>
            <a:r>
              <a:rPr b="1" lang="en" sz="1200">
                <a:solidFill>
                  <a:srgbClr val="404040"/>
                </a:solidFill>
                <a:latin typeface="Roboto"/>
                <a:ea typeface="Roboto"/>
                <a:cs typeface="Roboto"/>
                <a:sym typeface="Roboto"/>
              </a:rPr>
              <a:t>Estimates of the prevalence of individual DSDs vary, and many intersex people may never learn that they are intersex.</a:t>
            </a:r>
            <a:endParaRPr b="1" sz="1200">
              <a:solidFill>
                <a:srgbClr val="404040"/>
              </a:solidFill>
              <a:latin typeface="Roboto"/>
              <a:ea typeface="Roboto"/>
              <a:cs typeface="Roboto"/>
              <a:sym typeface="Roboto"/>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f71b18b563_0_333: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f71b18b563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200">
                <a:solidFill>
                  <a:srgbClr val="404040"/>
                </a:solidFill>
                <a:latin typeface="Roboto"/>
                <a:ea typeface="Roboto"/>
                <a:cs typeface="Roboto"/>
                <a:sym typeface="Roboto"/>
              </a:rPr>
              <a:t>While each individual DSD is considered rare, being intersex is fairly common.</a:t>
            </a:r>
            <a:r>
              <a:rPr lang="en" sz="1200">
                <a:solidFill>
                  <a:srgbClr val="404040"/>
                </a:solidFill>
                <a:latin typeface="Roboto"/>
                <a:ea typeface="Roboto"/>
                <a:cs typeface="Roboto"/>
                <a:sym typeface="Roboto"/>
              </a:rPr>
              <a:t> Intersex traits occur in up to 1.7% of the population (with estimates varying due to differing definitions of what counts as intersex). </a:t>
            </a:r>
            <a:endParaRPr sz="1200">
              <a:solidFill>
                <a:srgbClr val="404040"/>
              </a:solidFill>
              <a:latin typeface="Roboto"/>
              <a:ea typeface="Roboto"/>
              <a:cs typeface="Roboto"/>
              <a:sym typeface="Roboto"/>
            </a:endParaRPr>
          </a:p>
          <a:p>
            <a:pPr indent="0" lvl="0" marL="0" rtl="0" algn="l">
              <a:lnSpc>
                <a:spcPct val="150000"/>
              </a:lnSpc>
              <a:spcBef>
                <a:spcPts val="1800"/>
              </a:spcBef>
              <a:spcAft>
                <a:spcPts val="1800"/>
              </a:spcAft>
              <a:buNone/>
            </a:pPr>
            <a:r>
              <a:rPr lang="en" sz="1200">
                <a:solidFill>
                  <a:srgbClr val="404040"/>
                </a:solidFill>
                <a:latin typeface="Roboto"/>
                <a:ea typeface="Roboto"/>
                <a:cs typeface="Roboto"/>
                <a:sym typeface="Roboto"/>
              </a:rPr>
              <a:t>However, intersex variations are often considered “invisible”. Many intersex people choose not to share this personal information about themselves. Others are not aware they are intersex, either because they never had outward signs or, because of the common practice of performing surgeries during infancy or early childhood to make intersex bodies conform to the male/female binary. These surgeries are often medically unnecessary and involve parents and/or doctors deciding about whether to make their child appear male or female. Their decision does not always align with the child’s eventual sense of self, and sometimes the child is never told about the surgery or is lied to about the reason for it. This “invisibility” can lead us to think that being intersex is very rare when, in fact, most of us likely know at least one person who is intersex. Teachers may want to help students understand these numbers by thinking about how many people attend their school or live in their town as a reference point.</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f71b18b563_0_340: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f71b18b563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1800"/>
              </a:spcAft>
              <a:buClr>
                <a:schemeClr val="dk1"/>
              </a:buClr>
              <a:buSzPts val="1100"/>
              <a:buFont typeface="Arial"/>
              <a:buNone/>
            </a:pPr>
            <a:r>
              <a:rPr b="1" lang="en" sz="1200">
                <a:solidFill>
                  <a:srgbClr val="404040"/>
                </a:solidFill>
                <a:latin typeface="Roboto"/>
                <a:ea typeface="Roboto"/>
                <a:cs typeface="Roboto"/>
                <a:sym typeface="Roboto"/>
              </a:rPr>
              <a:t>Both the IAAF and the IOC ended compulsory chromosomal sex testing of all competitors in women’s events in the 1990s. </a:t>
            </a:r>
            <a:r>
              <a:rPr lang="en" sz="1200">
                <a:solidFill>
                  <a:srgbClr val="404040"/>
                </a:solidFill>
                <a:latin typeface="Roboto"/>
                <a:ea typeface="Roboto"/>
                <a:cs typeface="Roboto"/>
                <a:sym typeface="Roboto"/>
              </a:rPr>
              <a:t> However, they reserved the right to examine athletes if someone were to “challenge” their femaleness.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f71b18b563_0_8: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f71b18b56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b="1" lang="en" sz="1200">
                <a:solidFill>
                  <a:srgbClr val="404040"/>
                </a:solidFill>
                <a:latin typeface="Roboto"/>
                <a:ea typeface="Roboto"/>
                <a:cs typeface="Roboto"/>
                <a:sym typeface="Roboto"/>
              </a:rPr>
              <a:t>This might seem like an invented scenario, but it is based on the real-life experience of world champion middle-distance runner Caster Semenya. </a:t>
            </a:r>
            <a:r>
              <a:rPr lang="en" sz="1200">
                <a:solidFill>
                  <a:srgbClr val="404040"/>
                </a:solidFill>
                <a:latin typeface="Roboto"/>
                <a:ea typeface="Roboto"/>
                <a:cs typeface="Roboto"/>
                <a:sym typeface="Roboto"/>
              </a:rPr>
              <a:t>Students are asked to consider a question they may have never thought about – what was Caster Semenya’s experience like when she learned someone was questioning her sex?  </a:t>
            </a:r>
            <a:endParaRPr sz="1200">
              <a:solidFill>
                <a:srgbClr val="404040"/>
              </a:solidFill>
              <a:latin typeface="Roboto"/>
              <a:ea typeface="Roboto"/>
              <a:cs typeface="Roboto"/>
              <a:sym typeface="Roboto"/>
            </a:endParaRPr>
          </a:p>
          <a:p>
            <a:pPr indent="0" lvl="0" marL="0" rtl="0" algn="l">
              <a:lnSpc>
                <a:spcPct val="150000"/>
              </a:lnSpc>
              <a:spcBef>
                <a:spcPts val="1800"/>
              </a:spcBef>
              <a:spcAft>
                <a:spcPts val="0"/>
              </a:spcAft>
              <a:buNone/>
            </a:pPr>
            <a:r>
              <a:rPr lang="en" sz="1200">
                <a:solidFill>
                  <a:srgbClr val="404040"/>
                </a:solidFill>
                <a:latin typeface="Roboto"/>
                <a:ea typeface="Roboto"/>
                <a:cs typeface="Roboto"/>
                <a:sym typeface="Roboto"/>
              </a:rPr>
              <a:t>Caster Semenya is a world champion runner who experienced her competitors questioning if she was a “real woman,” in part because of her running victories, her rapid improvement in performance, and her muscular appearance. The group referenced in the slide represents the International Association of Athletics Federations (IAAF) (now called World Athletics) and the International Olympic Committee (IOC), two organizations that make decisions about who is allowed to participate in sporting events, set policies that apply to all athletes and are often seen as models for other organizations. Teachers can expect students’ answers to run the gamut, from students who have never considered such a question, to others who have had their own sex or gender identity questioned in some way, to others who are firm in their belief that designating people as male or female is a simple task. This may be a sensitive topic for students to talk about. We recommend the guide “</a:t>
            </a:r>
            <a:r>
              <a:rPr lang="en" sz="1200" u="sng">
                <a:solidFill>
                  <a:srgbClr val="1155CC"/>
                </a:solidFill>
                <a:latin typeface="Roboto"/>
                <a:ea typeface="Roboto"/>
                <a:cs typeface="Roboto"/>
                <a:sym typeface="Roboto"/>
                <a:hlinkClick r:id="rId2">
                  <a:extLst>
                    <a:ext uri="{A12FA001-AC4F-418D-AE19-62706E023703}">
                      <ahyp:hlinkClr val="tx"/>
                    </a:ext>
                  </a:extLst>
                </a:hlinkClick>
              </a:rPr>
              <a:t>Facilitating Challenging Conversations in the Classroom</a:t>
            </a:r>
            <a:r>
              <a:rPr lang="en" sz="1200">
                <a:solidFill>
                  <a:srgbClr val="404040"/>
                </a:solidFill>
                <a:latin typeface="Roboto"/>
                <a:ea typeface="Roboto"/>
                <a:cs typeface="Roboto"/>
                <a:sym typeface="Roboto"/>
              </a:rPr>
              <a:t>” from Washington University in St. Louis if you are looking for resources about establishing classroom norms and expectations.</a:t>
            </a:r>
            <a:endParaRPr sz="1200">
              <a:solidFill>
                <a:srgbClr val="404040"/>
              </a:solidFill>
              <a:latin typeface="Roboto"/>
              <a:ea typeface="Roboto"/>
              <a:cs typeface="Roboto"/>
              <a:sym typeface="Roboto"/>
            </a:endParaRPr>
          </a:p>
          <a:p>
            <a:pPr indent="0" lvl="0" marL="0" rtl="0" algn="l">
              <a:lnSpc>
                <a:spcPct val="115000"/>
              </a:lnSpc>
              <a:spcBef>
                <a:spcPts val="1800"/>
              </a:spcBef>
              <a:spcAft>
                <a:spcPts val="0"/>
              </a:spcAft>
              <a:buNone/>
            </a:pPr>
            <a:r>
              <a:rPr b="1" lang="en" sz="1200">
                <a:solidFill>
                  <a:srgbClr val="424242"/>
                </a:solidFill>
                <a:latin typeface="Roboto"/>
                <a:ea typeface="Roboto"/>
                <a:cs typeface="Roboto"/>
                <a:sym typeface="Roboto"/>
              </a:rPr>
              <a:t>Image: “</a:t>
            </a:r>
            <a:r>
              <a:rPr lang="en" sz="1200">
                <a:solidFill>
                  <a:srgbClr val="424242"/>
                </a:solidFill>
                <a:latin typeface="Roboto"/>
                <a:ea typeface="Roboto"/>
                <a:cs typeface="Roboto"/>
                <a:sym typeface="Roboto"/>
              </a:rPr>
              <a:t>La sud africaine: Caster Semenya, médaille d'argent aux 800m” by Tab59, accessed July 19, 2021 (https://commons.wikimedia.org/wiki/File:Caster_Semenya_London_2012.jpg). Available under a Creative Commons Attribution-ShareAlike 2.0 Generic license (https://creativecommons.org/licenses/by-sa/2.0/).</a:t>
            </a:r>
            <a:endParaRPr sz="1200">
              <a:solidFill>
                <a:srgbClr val="424242"/>
              </a:solidFill>
              <a:latin typeface="Roboto"/>
              <a:ea typeface="Roboto"/>
              <a:cs typeface="Roboto"/>
              <a:sym typeface="Roboto"/>
            </a:endParaRPr>
          </a:p>
          <a:p>
            <a:pPr indent="0" lvl="0" marL="0" rtl="0" algn="l">
              <a:lnSpc>
                <a:spcPct val="150000"/>
              </a:lnSpc>
              <a:spcBef>
                <a:spcPts val="0"/>
              </a:spcBef>
              <a:spcAft>
                <a:spcPts val="1800"/>
              </a:spcAft>
              <a:buClr>
                <a:schemeClr val="dk1"/>
              </a:buClr>
              <a:buSzPts val="1100"/>
              <a:buFont typeface="Arial"/>
              <a:buNone/>
            </a:pPr>
            <a:r>
              <a:t/>
            </a:r>
            <a:endParaRPr sz="1200">
              <a:solidFill>
                <a:srgbClr val="404040"/>
              </a:solidFill>
              <a:latin typeface="Roboto"/>
              <a:ea typeface="Roboto"/>
              <a:cs typeface="Roboto"/>
              <a:sym typeface="Roboto"/>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f71b18b563_0_150: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f71b18b563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1800"/>
              </a:spcAft>
              <a:buNone/>
            </a:pPr>
            <a:r>
              <a:rPr b="1" lang="en" sz="1200">
                <a:solidFill>
                  <a:srgbClr val="404040"/>
                </a:solidFill>
                <a:latin typeface="Roboto"/>
                <a:ea typeface="Roboto"/>
                <a:cs typeface="Roboto"/>
                <a:sym typeface="Roboto"/>
              </a:rPr>
              <a:t>Testing hormone levels replaced chromosomal testing as a way to determine eligibility to participate in women’s events.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f71b18b563_0_356: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f71b18b563_0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1800"/>
              </a:spcAft>
              <a:buNone/>
            </a:pPr>
            <a:r>
              <a:rPr b="1" lang="en" sz="1200">
                <a:solidFill>
                  <a:srgbClr val="404040"/>
                </a:solidFill>
                <a:latin typeface="Roboto"/>
                <a:ea typeface="Roboto"/>
                <a:cs typeface="Roboto"/>
                <a:sym typeface="Roboto"/>
              </a:rPr>
              <a:t>Starting in 2000, athletes’ testosterone levels were used to determine eligibility. Like earlier methods of sex testing, this too would be controversial.</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f71b18b563_0_398: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f71b18b563_0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1800"/>
              </a:spcAft>
              <a:buNone/>
            </a:pPr>
            <a:r>
              <a:rPr b="1" lang="en" sz="1200">
                <a:solidFill>
                  <a:srgbClr val="404040"/>
                </a:solidFill>
                <a:latin typeface="Roboto"/>
                <a:ea typeface="Roboto"/>
                <a:cs typeface="Roboto"/>
                <a:sym typeface="Roboto"/>
              </a:rPr>
              <a:t>Testosterone is a hormone produced in both male and female bodies. </a:t>
            </a:r>
            <a:r>
              <a:rPr lang="en" sz="1200">
                <a:solidFill>
                  <a:srgbClr val="404040"/>
                </a:solidFill>
                <a:latin typeface="Roboto"/>
                <a:ea typeface="Roboto"/>
                <a:cs typeface="Roboto"/>
                <a:sym typeface="Roboto"/>
              </a:rPr>
              <a:t>Testosterone has many effects on the body, including promoting the growth and strength of bones and muscles and causing many of the puberty-related changes in males. While testosterone is the primary sex hormone in males and estrogen is the primary one in females, both hormones are produced in all humans, with levels varying from one individual to the next. Both testosterone and estrogen are required for the body’s overall function in both male and female bodies, and imbalances in the levels of these hormones can affect health.</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f71b18b563_0_375: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f71b18b563_0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i="1" lang="en" sz="1200">
                <a:solidFill>
                  <a:srgbClr val="404040"/>
                </a:solidFill>
                <a:latin typeface="Roboto"/>
                <a:ea typeface="Roboto"/>
                <a:cs typeface="Roboto"/>
                <a:sym typeface="Roboto"/>
              </a:rPr>
              <a:t>This slide is animated to allow students to see the distribution of male and female testosterone levels before introducing the 10 nmol/L limit.</a:t>
            </a:r>
            <a:endParaRPr i="1" sz="1200">
              <a:solidFill>
                <a:srgbClr val="404040"/>
              </a:solidFill>
              <a:latin typeface="Roboto"/>
              <a:ea typeface="Roboto"/>
              <a:cs typeface="Roboto"/>
              <a:sym typeface="Roboto"/>
            </a:endParaRPr>
          </a:p>
          <a:p>
            <a:pPr indent="0" lvl="0" marL="0" rtl="0" algn="l">
              <a:lnSpc>
                <a:spcPct val="150000"/>
              </a:lnSpc>
              <a:spcBef>
                <a:spcPts val="1800"/>
              </a:spcBef>
              <a:spcAft>
                <a:spcPts val="0"/>
              </a:spcAft>
              <a:buClr>
                <a:schemeClr val="dk1"/>
              </a:buClr>
              <a:buSzPts val="1100"/>
              <a:buFont typeface="Arial"/>
              <a:buNone/>
            </a:pPr>
            <a:r>
              <a:rPr b="1" lang="en" sz="1200">
                <a:solidFill>
                  <a:srgbClr val="404040"/>
                </a:solidFill>
                <a:latin typeface="Roboto"/>
                <a:ea typeface="Roboto"/>
                <a:cs typeface="Roboto"/>
                <a:sym typeface="Roboto"/>
              </a:rPr>
              <a:t>a) Testosterone levels vary from one person to the next.</a:t>
            </a:r>
            <a:r>
              <a:rPr lang="en" sz="1200">
                <a:solidFill>
                  <a:srgbClr val="404040"/>
                </a:solidFill>
                <a:latin typeface="Roboto"/>
                <a:ea typeface="Roboto"/>
                <a:cs typeface="Roboto"/>
                <a:sym typeface="Roboto"/>
              </a:rPr>
              <a:t> This image shows a comparison of testosterone levels between male and female elite athletes. The areas in the shaded boxes show the reference ranges considered “normal” for non-elite athletes (&lt;2.7 nanomoles per liter (nmol/L) for females, 8.4-28.7nmol/L for males). While there is a difference in the distribution of testosterone levels between males and females, notice there is significant overlap of the ranges, with both males and females ranging from nearly 0 to over 30 nmol/L. </a:t>
            </a:r>
            <a:endParaRPr sz="1200">
              <a:solidFill>
                <a:srgbClr val="404040"/>
              </a:solidFill>
              <a:latin typeface="Roboto"/>
              <a:ea typeface="Roboto"/>
              <a:cs typeface="Roboto"/>
              <a:sym typeface="Roboto"/>
            </a:endParaRPr>
          </a:p>
          <a:p>
            <a:pPr indent="0" lvl="0" marL="0" rtl="0" algn="l">
              <a:lnSpc>
                <a:spcPct val="150000"/>
              </a:lnSpc>
              <a:spcBef>
                <a:spcPts val="1800"/>
              </a:spcBef>
              <a:spcAft>
                <a:spcPts val="0"/>
              </a:spcAft>
              <a:buNone/>
            </a:pPr>
            <a:r>
              <a:rPr b="1" lang="en" sz="1200">
                <a:solidFill>
                  <a:srgbClr val="404040"/>
                </a:solidFill>
                <a:latin typeface="Roboto"/>
                <a:ea typeface="Roboto"/>
                <a:cs typeface="Roboto"/>
                <a:sym typeface="Roboto"/>
              </a:rPr>
              <a:t>b) When hormone testing began to be used to determine eligibility, the IAAF set an initial threshold of 10 nmol/L for competitors in women’s competitions. </a:t>
            </a:r>
            <a:r>
              <a:rPr lang="en" sz="1200">
                <a:solidFill>
                  <a:srgbClr val="404040"/>
                </a:solidFill>
                <a:latin typeface="Roboto"/>
                <a:ea typeface="Roboto"/>
                <a:cs typeface="Roboto"/>
                <a:sym typeface="Roboto"/>
              </a:rPr>
              <a:t>Those with testosterone levels above the cutoff would have to have surgery or take medication to lower and maintain their testosterone level below the 10 nmol/L threshold to compete.</a:t>
            </a:r>
            <a:endParaRPr sz="1200">
              <a:solidFill>
                <a:srgbClr val="404040"/>
              </a:solidFill>
              <a:latin typeface="Roboto"/>
              <a:ea typeface="Roboto"/>
              <a:cs typeface="Roboto"/>
              <a:sym typeface="Roboto"/>
            </a:endParaRPr>
          </a:p>
          <a:p>
            <a:pPr indent="0" lvl="0" marL="0" rtl="0" algn="l">
              <a:lnSpc>
                <a:spcPct val="115000"/>
              </a:lnSpc>
              <a:spcBef>
                <a:spcPts val="1800"/>
              </a:spcBef>
              <a:spcAft>
                <a:spcPts val="0"/>
              </a:spcAft>
              <a:buClr>
                <a:schemeClr val="dk1"/>
              </a:buClr>
              <a:buSzPts val="1100"/>
              <a:buFont typeface="Arial"/>
              <a:buNone/>
            </a:pPr>
            <a:r>
              <a:rPr b="1" lang="en" sz="1200">
                <a:solidFill>
                  <a:srgbClr val="424242"/>
                </a:solidFill>
                <a:latin typeface="Roboto"/>
                <a:ea typeface="Roboto"/>
                <a:cs typeface="Roboto"/>
                <a:sym typeface="Roboto"/>
              </a:rPr>
              <a:t>Data from: </a:t>
            </a:r>
            <a:r>
              <a:rPr lang="en" sz="1200">
                <a:solidFill>
                  <a:srgbClr val="424242"/>
                </a:solidFill>
                <a:latin typeface="Roboto"/>
                <a:ea typeface="Roboto"/>
                <a:cs typeface="Roboto"/>
                <a:sym typeface="Roboto"/>
              </a:rPr>
              <a:t>M. L. Healy, J. Gibnet, C. Pentecost, M. J. Wheeler, and P. H. Sonksen. (2014) Endocrine profiles in 693 elite athletes in the postcompetition setting. Clinical Endocrinology </a:t>
            </a:r>
            <a:r>
              <a:rPr b="1" lang="en" sz="1200">
                <a:solidFill>
                  <a:srgbClr val="424242"/>
                </a:solidFill>
                <a:latin typeface="Roboto"/>
                <a:ea typeface="Roboto"/>
                <a:cs typeface="Roboto"/>
                <a:sym typeface="Roboto"/>
              </a:rPr>
              <a:t>81</a:t>
            </a:r>
            <a:r>
              <a:rPr lang="en" sz="1200">
                <a:solidFill>
                  <a:srgbClr val="424242"/>
                </a:solidFill>
                <a:latin typeface="Roboto"/>
                <a:ea typeface="Roboto"/>
                <a:cs typeface="Roboto"/>
                <a:sym typeface="Roboto"/>
              </a:rPr>
              <a:t>, 294-305</a:t>
            </a:r>
            <a:endParaRPr sz="1200">
              <a:solidFill>
                <a:srgbClr val="404040"/>
              </a:solidFill>
              <a:latin typeface="Roboto"/>
              <a:ea typeface="Roboto"/>
              <a:cs typeface="Roboto"/>
              <a:sym typeface="Roboto"/>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f71b18b563_0_366: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f71b18b563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200">
                <a:solidFill>
                  <a:srgbClr val="404040"/>
                </a:solidFill>
                <a:latin typeface="Roboto"/>
                <a:ea typeface="Roboto"/>
                <a:cs typeface="Roboto"/>
                <a:sym typeface="Roboto"/>
              </a:rPr>
              <a:t>In 2008, Caster Semenya, a South African middle-distance runner specializing in the 400m, 800m and 1500m events, emerged as an international talent.</a:t>
            </a:r>
            <a:r>
              <a:rPr lang="en" sz="1200">
                <a:solidFill>
                  <a:srgbClr val="404040"/>
                </a:solidFill>
                <a:latin typeface="Roboto"/>
                <a:ea typeface="Roboto"/>
                <a:cs typeface="Roboto"/>
                <a:sym typeface="Roboto"/>
              </a:rPr>
              <a:t> In 2009, the IAAF requested that Semenya be subjected to sex testing due to suspicions raised by her performance and, in particular, her rapid improvement in performance. This led to her disqualification from competition due to her natural testosterone levels being higher than the 10 nmol/L threshold. Feeling she had no other choice, Semenya began taking medication to lower her testosterone levels so she could compete.</a:t>
            </a:r>
            <a:endParaRPr sz="1200">
              <a:solidFill>
                <a:srgbClr val="404040"/>
              </a:solidFill>
              <a:latin typeface="Roboto"/>
              <a:ea typeface="Roboto"/>
              <a:cs typeface="Roboto"/>
              <a:sym typeface="Roboto"/>
            </a:endParaRPr>
          </a:p>
          <a:p>
            <a:pPr indent="0" lvl="0" marL="0" rtl="0" algn="l">
              <a:lnSpc>
                <a:spcPct val="150000"/>
              </a:lnSpc>
              <a:spcBef>
                <a:spcPts val="1800"/>
              </a:spcBef>
              <a:spcAft>
                <a:spcPts val="0"/>
              </a:spcAft>
              <a:buNone/>
            </a:pPr>
            <a:r>
              <a:rPr b="1" lang="en" sz="1200">
                <a:solidFill>
                  <a:srgbClr val="404040"/>
                </a:solidFill>
                <a:latin typeface="Roboto"/>
                <a:ea typeface="Roboto"/>
                <a:cs typeface="Roboto"/>
                <a:sym typeface="Roboto"/>
              </a:rPr>
              <a:t>In 2014, Dutee Chand, a 100m sprinting champion from India, was also disqualified due to hyperandrogenism, or naturally elevated testosterone. </a:t>
            </a:r>
            <a:r>
              <a:rPr lang="en" sz="1200">
                <a:solidFill>
                  <a:srgbClr val="404040"/>
                </a:solidFill>
                <a:latin typeface="Roboto"/>
                <a:ea typeface="Roboto"/>
                <a:cs typeface="Roboto"/>
                <a:sym typeface="Roboto"/>
              </a:rPr>
              <a:t>She refused to undergo treatment for her h</a:t>
            </a:r>
            <a:r>
              <a:rPr lang="en" sz="1200">
                <a:solidFill>
                  <a:srgbClr val="424242"/>
                </a:solidFill>
                <a:latin typeface="Roboto"/>
                <a:ea typeface="Roboto"/>
                <a:cs typeface="Roboto"/>
                <a:sym typeface="Roboto"/>
              </a:rPr>
              <a:t>yperandrogenism, arguing that it was unfair that she was required to undergo medically unnecessary treatments to continue to compete.</a:t>
            </a:r>
            <a:endParaRPr sz="1200">
              <a:solidFill>
                <a:srgbClr val="424242"/>
              </a:solidFill>
              <a:latin typeface="Roboto"/>
              <a:ea typeface="Roboto"/>
              <a:cs typeface="Roboto"/>
              <a:sym typeface="Roboto"/>
            </a:endParaRPr>
          </a:p>
          <a:p>
            <a:pPr indent="0" lvl="0" marL="0" rtl="0" algn="l">
              <a:lnSpc>
                <a:spcPct val="115000"/>
              </a:lnSpc>
              <a:spcBef>
                <a:spcPts val="1800"/>
              </a:spcBef>
              <a:spcAft>
                <a:spcPts val="0"/>
              </a:spcAft>
              <a:buNone/>
            </a:pPr>
            <a:r>
              <a:rPr b="1" lang="en" sz="1200">
                <a:solidFill>
                  <a:srgbClr val="424242"/>
                </a:solidFill>
                <a:latin typeface="Roboto"/>
                <a:ea typeface="Roboto"/>
                <a:cs typeface="Roboto"/>
                <a:sym typeface="Roboto"/>
              </a:rPr>
              <a:t>Image (left):</a:t>
            </a:r>
            <a:r>
              <a:rPr lang="en" sz="1200">
                <a:solidFill>
                  <a:srgbClr val="424242"/>
                </a:solidFill>
                <a:latin typeface="Roboto"/>
                <a:ea typeface="Roboto"/>
                <a:cs typeface="Roboto"/>
                <a:sym typeface="Roboto"/>
              </a:rPr>
              <a:t> “Caster Semenya at the 2010 Memorial Van Damme, Brussels, Belgium”, by Erik van Leeuwen, accessed July 19, 2021 (https://commons.wikimedia.org/wiki/File:Caster_Semenya_2010_Memorial_Van_Damme.jpg). Available under the terms of the GNU Free Documentation license (https://www.gnu.org/licenses/fdl-1.3.html).</a:t>
            </a:r>
            <a:endParaRPr sz="1200">
              <a:solidFill>
                <a:srgbClr val="424242"/>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rgbClr val="424242"/>
              </a:solidFill>
              <a:latin typeface="Roboto"/>
              <a:ea typeface="Roboto"/>
              <a:cs typeface="Roboto"/>
              <a:sym typeface="Roboto"/>
            </a:endParaRPr>
          </a:p>
          <a:p>
            <a:pPr indent="0" lvl="0" marL="0" rtl="0" algn="l">
              <a:lnSpc>
                <a:spcPct val="115000"/>
              </a:lnSpc>
              <a:spcBef>
                <a:spcPts val="0"/>
              </a:spcBef>
              <a:spcAft>
                <a:spcPts val="0"/>
              </a:spcAft>
              <a:buNone/>
            </a:pPr>
            <a:r>
              <a:rPr b="1" lang="en" sz="1200">
                <a:solidFill>
                  <a:srgbClr val="424242"/>
                </a:solidFill>
                <a:latin typeface="Roboto"/>
                <a:ea typeface="Roboto"/>
                <a:cs typeface="Roboto"/>
                <a:sym typeface="Roboto"/>
              </a:rPr>
              <a:t>Image (right): “</a:t>
            </a:r>
            <a:r>
              <a:rPr lang="en" sz="1200">
                <a:solidFill>
                  <a:srgbClr val="424242"/>
                </a:solidFill>
                <a:latin typeface="Roboto"/>
                <a:ea typeface="Roboto"/>
                <a:cs typeface="Roboto"/>
                <a:sym typeface="Roboto"/>
              </a:rPr>
              <a:t>Dutee Chand won the bronze medal in 22nd Asian Athletics Championships in Bhubaneswar.” accessed July 19, 2021 (https://commons.wikimedia.org/wiki/File:Dutee_Chand.jpg). Available under a Creative Commons Attribution-ShareAlike 4.0 International license (https://creativecommons.org/licenses/by-sa/4.0/deed.en). </a:t>
            </a:r>
            <a:endParaRPr sz="1200">
              <a:solidFill>
                <a:srgbClr val="424242"/>
              </a:solidFill>
              <a:latin typeface="Roboto"/>
              <a:ea typeface="Roboto"/>
              <a:cs typeface="Roboto"/>
              <a:sym typeface="Roboto"/>
            </a:endParaRPr>
          </a:p>
          <a:p>
            <a:pPr indent="0" lvl="0" marL="0" rtl="0" algn="l">
              <a:lnSpc>
                <a:spcPct val="150000"/>
              </a:lnSpc>
              <a:spcBef>
                <a:spcPts val="0"/>
              </a:spcBef>
              <a:spcAft>
                <a:spcPts val="180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f71b18b563_0_411: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f71b18b563_0_4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1800"/>
              </a:spcAft>
              <a:buNone/>
            </a:pPr>
            <a:r>
              <a:rPr b="1" lang="en" sz="1200">
                <a:solidFill>
                  <a:srgbClr val="404040"/>
                </a:solidFill>
                <a:latin typeface="Roboto"/>
                <a:ea typeface="Roboto"/>
                <a:cs typeface="Roboto"/>
                <a:sym typeface="Roboto"/>
              </a:rPr>
              <a:t>In 2014, after being dropped from India’s national team, Chand sued the IAAF over the testosterone rule.</a:t>
            </a:r>
            <a:r>
              <a:rPr lang="en" sz="1200">
                <a:solidFill>
                  <a:srgbClr val="404040"/>
                </a:solidFill>
                <a:latin typeface="Roboto"/>
                <a:ea typeface="Roboto"/>
                <a:cs typeface="Roboto"/>
                <a:sym typeface="Roboto"/>
              </a:rPr>
              <a:t> This was the beginning of a long legal battle over hormone-based sex testing. Chand’s lawsuit resulted in the court ruling that the IAAF must suspend the regulation until providing scientific evidence to support the legitimacy of this 10 nmol/L threshold for athletes to compete in the women’s division.</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f71b18b563_0_431: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f71b18b563_0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b="1" lang="en" sz="1200">
                <a:solidFill>
                  <a:srgbClr val="404040"/>
                </a:solidFill>
                <a:latin typeface="Roboto"/>
                <a:ea typeface="Roboto"/>
                <a:cs typeface="Roboto"/>
                <a:sym typeface="Roboto"/>
              </a:rPr>
              <a:t>At the heart of the lawsuit were three  main questions: 1) Do naturally occurring elevated testosterone levels confer an athletic advantage? 2) If so, at what level (of testosterone) does that advantage become unfair? 3) Are testosterone-based eligibility requirements discriminatory? </a:t>
            </a:r>
            <a:r>
              <a:rPr lang="en" sz="1200">
                <a:solidFill>
                  <a:srgbClr val="404040"/>
                </a:solidFill>
                <a:latin typeface="Roboto"/>
                <a:ea typeface="Roboto"/>
                <a:cs typeface="Roboto"/>
                <a:sym typeface="Roboto"/>
              </a:rPr>
              <a:t>The court gave the IAAF two years to provide scientific evidence to support their claim.</a:t>
            </a:r>
            <a:endParaRPr sz="1200">
              <a:solidFill>
                <a:srgbClr val="404040"/>
              </a:solidFill>
              <a:latin typeface="Roboto"/>
              <a:ea typeface="Roboto"/>
              <a:cs typeface="Roboto"/>
              <a:sym typeface="Roboto"/>
            </a:endParaRPr>
          </a:p>
          <a:p>
            <a:pPr indent="0" lvl="0" marL="0" rtl="0" algn="l">
              <a:lnSpc>
                <a:spcPct val="150000"/>
              </a:lnSpc>
              <a:spcBef>
                <a:spcPts val="1800"/>
              </a:spcBef>
              <a:spcAft>
                <a:spcPts val="1800"/>
              </a:spcAft>
              <a:buNone/>
            </a:pPr>
            <a:r>
              <a:t/>
            </a:r>
            <a:endParaRPr b="1" sz="1200">
              <a:solidFill>
                <a:srgbClr val="404040"/>
              </a:solidFill>
              <a:latin typeface="Roboto"/>
              <a:ea typeface="Roboto"/>
              <a:cs typeface="Roboto"/>
              <a:sym typeface="Roboto"/>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f71b18b563_0_438: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f71b18b563_0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200">
                <a:solidFill>
                  <a:srgbClr val="404040"/>
                </a:solidFill>
                <a:latin typeface="Roboto"/>
                <a:ea typeface="Roboto"/>
                <a:cs typeface="Roboto"/>
                <a:sym typeface="Roboto"/>
              </a:rPr>
              <a:t>The IAAF hired scientists to study the testosterone levels of elite track-and-field athletes. </a:t>
            </a:r>
            <a:r>
              <a:rPr lang="en" sz="1200">
                <a:solidFill>
                  <a:srgbClr val="404040"/>
                </a:solidFill>
                <a:latin typeface="Roboto"/>
                <a:ea typeface="Roboto"/>
                <a:cs typeface="Roboto"/>
                <a:sym typeface="Roboto"/>
              </a:rPr>
              <a:t>Of the 21 women’s events studied, researchers found that athletes with the highest levels of testosterone performed significantly better than those with the lowest levels in five events – the 400m, 400m hurdles, 800m, hammer throw and pole vault.</a:t>
            </a:r>
            <a:endParaRPr sz="1200">
              <a:solidFill>
                <a:srgbClr val="404040"/>
              </a:solidFill>
              <a:latin typeface="Roboto"/>
              <a:ea typeface="Roboto"/>
              <a:cs typeface="Roboto"/>
              <a:sym typeface="Roboto"/>
            </a:endParaRPr>
          </a:p>
          <a:p>
            <a:pPr indent="0" lvl="0" marL="0" rtl="0" algn="l">
              <a:lnSpc>
                <a:spcPct val="150000"/>
              </a:lnSpc>
              <a:spcBef>
                <a:spcPts val="1800"/>
              </a:spcBef>
              <a:spcAft>
                <a:spcPts val="0"/>
              </a:spcAft>
              <a:buClr>
                <a:schemeClr val="dk1"/>
              </a:buClr>
              <a:buSzPts val="1100"/>
              <a:buFont typeface="Arial"/>
              <a:buNone/>
            </a:pPr>
            <a:r>
              <a:rPr lang="en" sz="1200">
                <a:solidFill>
                  <a:srgbClr val="404040"/>
                </a:solidFill>
                <a:latin typeface="Roboto"/>
                <a:ea typeface="Roboto"/>
                <a:cs typeface="Roboto"/>
                <a:sym typeface="Roboto"/>
              </a:rPr>
              <a:t>The number in parentheses shows how much of an advantage. </a:t>
            </a:r>
            <a:endParaRPr sz="1200">
              <a:solidFill>
                <a:srgbClr val="404040"/>
              </a:solidFill>
              <a:latin typeface="Roboto"/>
              <a:ea typeface="Roboto"/>
              <a:cs typeface="Roboto"/>
              <a:sym typeface="Roboto"/>
            </a:endParaRPr>
          </a:p>
          <a:p>
            <a:pPr indent="-304800" lvl="0" marL="457200" rtl="0" algn="l">
              <a:lnSpc>
                <a:spcPct val="150000"/>
              </a:lnSpc>
              <a:spcBef>
                <a:spcPts val="1800"/>
              </a:spcBef>
              <a:spcAft>
                <a:spcPts val="0"/>
              </a:spcAft>
              <a:buClr>
                <a:srgbClr val="404040"/>
              </a:buClr>
              <a:buSzPts val="1200"/>
              <a:buFont typeface="Roboto"/>
              <a:buAutoNum type="arabicPeriod"/>
            </a:pPr>
            <a:r>
              <a:rPr lang="en" sz="1200">
                <a:solidFill>
                  <a:srgbClr val="404040"/>
                </a:solidFill>
                <a:latin typeface="Roboto"/>
                <a:ea typeface="Roboto"/>
                <a:cs typeface="Roboto"/>
                <a:sym typeface="Roboto"/>
              </a:rPr>
              <a:t>Hammer throw (4.53% further)</a:t>
            </a:r>
            <a:endParaRPr sz="1200">
              <a:solidFill>
                <a:srgbClr val="404040"/>
              </a:solidFill>
              <a:latin typeface="Roboto"/>
              <a:ea typeface="Roboto"/>
              <a:cs typeface="Roboto"/>
              <a:sym typeface="Roboto"/>
            </a:endParaRPr>
          </a:p>
          <a:p>
            <a:pPr indent="-304800" lvl="0" marL="457200" rtl="0" algn="l">
              <a:lnSpc>
                <a:spcPct val="150000"/>
              </a:lnSpc>
              <a:spcBef>
                <a:spcPts val="0"/>
              </a:spcBef>
              <a:spcAft>
                <a:spcPts val="0"/>
              </a:spcAft>
              <a:buClr>
                <a:srgbClr val="404040"/>
              </a:buClr>
              <a:buSzPts val="1200"/>
              <a:buFont typeface="Roboto"/>
              <a:buAutoNum type="arabicPeriod"/>
            </a:pPr>
            <a:r>
              <a:rPr lang="en" sz="1200">
                <a:solidFill>
                  <a:srgbClr val="404040"/>
                </a:solidFill>
                <a:latin typeface="Roboto"/>
                <a:ea typeface="Roboto"/>
                <a:cs typeface="Roboto"/>
                <a:sym typeface="Roboto"/>
              </a:rPr>
              <a:t>Pole vault (2.94% higher)</a:t>
            </a:r>
            <a:endParaRPr sz="1200">
              <a:solidFill>
                <a:srgbClr val="404040"/>
              </a:solidFill>
              <a:latin typeface="Roboto"/>
              <a:ea typeface="Roboto"/>
              <a:cs typeface="Roboto"/>
              <a:sym typeface="Roboto"/>
            </a:endParaRPr>
          </a:p>
          <a:p>
            <a:pPr indent="-304800" lvl="0" marL="457200" rtl="0" algn="l">
              <a:lnSpc>
                <a:spcPct val="150000"/>
              </a:lnSpc>
              <a:spcBef>
                <a:spcPts val="0"/>
              </a:spcBef>
              <a:spcAft>
                <a:spcPts val="0"/>
              </a:spcAft>
              <a:buClr>
                <a:srgbClr val="404040"/>
              </a:buClr>
              <a:buSzPts val="1200"/>
              <a:buFont typeface="Roboto"/>
              <a:buAutoNum type="arabicPeriod"/>
            </a:pPr>
            <a:r>
              <a:rPr lang="en" sz="1200">
                <a:solidFill>
                  <a:srgbClr val="404040"/>
                </a:solidFill>
                <a:latin typeface="Roboto"/>
                <a:ea typeface="Roboto"/>
                <a:cs typeface="Roboto"/>
                <a:sym typeface="Roboto"/>
              </a:rPr>
              <a:t>400m hurdles (2.78% faster)</a:t>
            </a:r>
            <a:endParaRPr sz="1200">
              <a:solidFill>
                <a:srgbClr val="404040"/>
              </a:solidFill>
              <a:latin typeface="Roboto"/>
              <a:ea typeface="Roboto"/>
              <a:cs typeface="Roboto"/>
              <a:sym typeface="Roboto"/>
            </a:endParaRPr>
          </a:p>
          <a:p>
            <a:pPr indent="-304800" lvl="0" marL="457200" rtl="0" algn="l">
              <a:lnSpc>
                <a:spcPct val="150000"/>
              </a:lnSpc>
              <a:spcBef>
                <a:spcPts val="0"/>
              </a:spcBef>
              <a:spcAft>
                <a:spcPts val="0"/>
              </a:spcAft>
              <a:buClr>
                <a:srgbClr val="404040"/>
              </a:buClr>
              <a:buSzPts val="1200"/>
              <a:buFont typeface="Roboto"/>
              <a:buAutoNum type="arabicPeriod"/>
            </a:pPr>
            <a:r>
              <a:rPr lang="en" sz="1200">
                <a:solidFill>
                  <a:srgbClr val="404040"/>
                </a:solidFill>
                <a:latin typeface="Roboto"/>
                <a:ea typeface="Roboto"/>
                <a:cs typeface="Roboto"/>
                <a:sym typeface="Roboto"/>
              </a:rPr>
              <a:t>400m (2.73% faster)</a:t>
            </a:r>
            <a:endParaRPr sz="1200">
              <a:solidFill>
                <a:srgbClr val="404040"/>
              </a:solidFill>
              <a:latin typeface="Roboto"/>
              <a:ea typeface="Roboto"/>
              <a:cs typeface="Roboto"/>
              <a:sym typeface="Roboto"/>
            </a:endParaRPr>
          </a:p>
          <a:p>
            <a:pPr indent="-304800" lvl="0" marL="457200" rtl="0" algn="l">
              <a:lnSpc>
                <a:spcPct val="150000"/>
              </a:lnSpc>
              <a:spcBef>
                <a:spcPts val="0"/>
              </a:spcBef>
              <a:spcAft>
                <a:spcPts val="0"/>
              </a:spcAft>
              <a:buClr>
                <a:srgbClr val="404040"/>
              </a:buClr>
              <a:buSzPts val="1200"/>
              <a:buFont typeface="Roboto"/>
              <a:buAutoNum type="arabicPeriod"/>
            </a:pPr>
            <a:r>
              <a:rPr lang="en" sz="1200">
                <a:solidFill>
                  <a:srgbClr val="404040"/>
                </a:solidFill>
                <a:latin typeface="Roboto"/>
                <a:ea typeface="Roboto"/>
                <a:cs typeface="Roboto"/>
                <a:sym typeface="Roboto"/>
              </a:rPr>
              <a:t>800m (1.78% faster)</a:t>
            </a:r>
            <a:endParaRPr sz="1200">
              <a:solidFill>
                <a:srgbClr val="404040"/>
              </a:solidFill>
              <a:latin typeface="Roboto"/>
              <a:ea typeface="Roboto"/>
              <a:cs typeface="Roboto"/>
              <a:sym typeface="Roboto"/>
            </a:endParaRPr>
          </a:p>
          <a:p>
            <a:pPr indent="0" lvl="0" marL="0" rtl="0" algn="l">
              <a:lnSpc>
                <a:spcPct val="150000"/>
              </a:lnSpc>
              <a:spcBef>
                <a:spcPts val="1800"/>
              </a:spcBef>
              <a:spcAft>
                <a:spcPts val="0"/>
              </a:spcAft>
              <a:buClr>
                <a:schemeClr val="dk1"/>
              </a:buClr>
              <a:buSzPts val="1100"/>
              <a:buFont typeface="Arial"/>
              <a:buNone/>
            </a:pPr>
            <a:r>
              <a:rPr lang="en" sz="1200">
                <a:solidFill>
                  <a:srgbClr val="404040"/>
                </a:solidFill>
                <a:latin typeface="Roboto"/>
                <a:ea typeface="Roboto"/>
                <a:cs typeface="Roboto"/>
                <a:sym typeface="Roboto"/>
              </a:rPr>
              <a:t>This study looked at the testosterone levels of competitors in the IAAF World Championships in 2011 and 2013.</a:t>
            </a:r>
            <a:endParaRPr sz="1200">
              <a:solidFill>
                <a:srgbClr val="404040"/>
              </a:solidFill>
              <a:latin typeface="Roboto"/>
              <a:ea typeface="Roboto"/>
              <a:cs typeface="Roboto"/>
              <a:sym typeface="Roboto"/>
            </a:endParaRPr>
          </a:p>
          <a:p>
            <a:pPr indent="0" lvl="0" marL="0" rtl="0" algn="l">
              <a:lnSpc>
                <a:spcPct val="150000"/>
              </a:lnSpc>
              <a:spcBef>
                <a:spcPts val="1800"/>
              </a:spcBef>
              <a:spcAft>
                <a:spcPts val="0"/>
              </a:spcAft>
              <a:buClr>
                <a:schemeClr val="dk1"/>
              </a:buClr>
              <a:buSzPts val="1100"/>
              <a:buFont typeface="Arial"/>
              <a:buNone/>
            </a:pPr>
            <a:r>
              <a:rPr lang="en" sz="1200">
                <a:solidFill>
                  <a:srgbClr val="404040"/>
                </a:solidFill>
                <a:latin typeface="Roboto"/>
                <a:ea typeface="Roboto"/>
                <a:cs typeface="Roboto"/>
                <a:sym typeface="Roboto"/>
              </a:rPr>
              <a:t>Note: In statistics, a “significant” difference is one that is mathematically determined unlikely to be due to chance.</a:t>
            </a:r>
            <a:endParaRPr sz="1200">
              <a:solidFill>
                <a:srgbClr val="404040"/>
              </a:solidFill>
              <a:latin typeface="Roboto"/>
              <a:ea typeface="Roboto"/>
              <a:cs typeface="Roboto"/>
              <a:sym typeface="Roboto"/>
            </a:endParaRPr>
          </a:p>
          <a:p>
            <a:pPr indent="0" lvl="0" marL="0" rtl="0" algn="l">
              <a:lnSpc>
                <a:spcPct val="150000"/>
              </a:lnSpc>
              <a:spcBef>
                <a:spcPts val="1800"/>
              </a:spcBef>
              <a:spcAft>
                <a:spcPts val="1800"/>
              </a:spcAft>
              <a:buNone/>
            </a:pPr>
            <a:r>
              <a:t/>
            </a:r>
            <a:endParaRPr sz="1200">
              <a:solidFill>
                <a:srgbClr val="404040"/>
              </a:solidFill>
              <a:latin typeface="Roboto"/>
              <a:ea typeface="Roboto"/>
              <a:cs typeface="Roboto"/>
              <a:sym typeface="Roboto"/>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f71b18b563_0_454: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f71b18b563_0_4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i="1" lang="en" sz="1200">
                <a:solidFill>
                  <a:srgbClr val="404040"/>
                </a:solidFill>
                <a:latin typeface="Roboto"/>
                <a:ea typeface="Roboto"/>
                <a:cs typeface="Roboto"/>
                <a:sym typeface="Roboto"/>
              </a:rPr>
              <a:t>This slide is animated to introduce the two major changes to the regulations separately.</a:t>
            </a:r>
            <a:endParaRPr i="1" sz="1200">
              <a:solidFill>
                <a:srgbClr val="404040"/>
              </a:solidFill>
              <a:latin typeface="Roboto"/>
              <a:ea typeface="Roboto"/>
              <a:cs typeface="Roboto"/>
              <a:sym typeface="Roboto"/>
            </a:endParaRPr>
          </a:p>
          <a:p>
            <a:pPr indent="0" lvl="0" marL="0" rtl="0" algn="l">
              <a:lnSpc>
                <a:spcPct val="150000"/>
              </a:lnSpc>
              <a:spcBef>
                <a:spcPts val="1800"/>
              </a:spcBef>
              <a:spcAft>
                <a:spcPts val="0"/>
              </a:spcAft>
              <a:buClr>
                <a:schemeClr val="dk1"/>
              </a:buClr>
              <a:buSzPts val="1100"/>
              <a:buFont typeface="Arial"/>
              <a:buNone/>
            </a:pPr>
            <a:r>
              <a:rPr b="1" lang="en" sz="1200">
                <a:solidFill>
                  <a:srgbClr val="404040"/>
                </a:solidFill>
                <a:latin typeface="Roboto"/>
                <a:ea typeface="Roboto"/>
                <a:cs typeface="Roboto"/>
                <a:sym typeface="Roboto"/>
              </a:rPr>
              <a:t>a) In 2018, after completing their study, the IAAF decided to reinstate their testosterone regulations, but with a narrower focus. </a:t>
            </a:r>
            <a:r>
              <a:rPr lang="en" sz="1200">
                <a:solidFill>
                  <a:srgbClr val="404040"/>
                </a:solidFill>
                <a:latin typeface="Roboto"/>
                <a:ea typeface="Roboto"/>
                <a:cs typeface="Roboto"/>
                <a:sym typeface="Roboto"/>
              </a:rPr>
              <a:t>Under the new regulations, testosterone limits only apply to athletes with DSDs participating in certain women’s events – international races between 400m and 1 mile. This includes the 1500m race, which showed no statistically significant advantage to those with elevated testosterone, as well as the 1-mile race, which was not included in the study. As students will note from the slide, the new regulations do not apply to hammer throw or pole vault, both of which did show statistically significant correlation. </a:t>
            </a:r>
            <a:endParaRPr sz="1200">
              <a:solidFill>
                <a:srgbClr val="404040"/>
              </a:solidFill>
              <a:latin typeface="Roboto"/>
              <a:ea typeface="Roboto"/>
              <a:cs typeface="Roboto"/>
              <a:sym typeface="Roboto"/>
            </a:endParaRPr>
          </a:p>
          <a:p>
            <a:pPr indent="0" lvl="0" marL="0" rtl="0" algn="l">
              <a:lnSpc>
                <a:spcPct val="150000"/>
              </a:lnSpc>
              <a:spcBef>
                <a:spcPts val="1800"/>
              </a:spcBef>
              <a:spcAft>
                <a:spcPts val="0"/>
              </a:spcAft>
              <a:buClr>
                <a:schemeClr val="dk1"/>
              </a:buClr>
              <a:buSzPts val="1100"/>
              <a:buFont typeface="Arial"/>
              <a:buNone/>
            </a:pPr>
            <a:r>
              <a:rPr lang="en" sz="1200">
                <a:solidFill>
                  <a:srgbClr val="404040"/>
                </a:solidFill>
                <a:latin typeface="Roboto"/>
                <a:ea typeface="Roboto"/>
                <a:cs typeface="Roboto"/>
                <a:sym typeface="Roboto"/>
              </a:rPr>
              <a:t>This decision to apply the rules to the 1 mile and 1500m, and not the hammer throw or pole vault, was very controversial. Additionally, there are concerns about the study design, implementation and data used. The study has been critiqued for including data from athletes who had been disqualified for doping, and for using duplicated or “phantom” data (e.g., race time data points for which no match was found in the official race times from the events that those data supposedly came from, and the authors of this work themselves admit to “the presence of errors”). </a:t>
            </a:r>
            <a:endParaRPr sz="1200">
              <a:solidFill>
                <a:srgbClr val="404040"/>
              </a:solidFill>
              <a:latin typeface="Roboto"/>
              <a:ea typeface="Roboto"/>
              <a:cs typeface="Roboto"/>
              <a:sym typeface="Roboto"/>
            </a:endParaRPr>
          </a:p>
          <a:p>
            <a:pPr indent="0" lvl="0" marL="0" rtl="0" algn="l">
              <a:lnSpc>
                <a:spcPct val="150000"/>
              </a:lnSpc>
              <a:spcBef>
                <a:spcPts val="1800"/>
              </a:spcBef>
              <a:spcAft>
                <a:spcPts val="0"/>
              </a:spcAft>
              <a:buClr>
                <a:schemeClr val="dk1"/>
              </a:buClr>
              <a:buSzPts val="1100"/>
              <a:buFont typeface="Arial"/>
              <a:buNone/>
            </a:pPr>
            <a:r>
              <a:rPr b="1" lang="en" sz="1200">
                <a:solidFill>
                  <a:srgbClr val="404040"/>
                </a:solidFill>
                <a:latin typeface="Roboto"/>
                <a:ea typeface="Roboto"/>
                <a:cs typeface="Roboto"/>
                <a:sym typeface="Roboto"/>
              </a:rPr>
              <a:t>b) They also lowered the testosterone limit for these events from 10 nmol/L to 5 nmol/L. </a:t>
            </a:r>
            <a:endParaRPr sz="1200">
              <a:solidFill>
                <a:srgbClr val="404040"/>
              </a:solidFill>
              <a:latin typeface="Roboto"/>
              <a:ea typeface="Roboto"/>
              <a:cs typeface="Roboto"/>
              <a:sym typeface="Roboto"/>
            </a:endParaRPr>
          </a:p>
          <a:p>
            <a:pPr indent="0" lvl="0" marL="0" rtl="0" algn="l">
              <a:lnSpc>
                <a:spcPct val="150000"/>
              </a:lnSpc>
              <a:spcBef>
                <a:spcPts val="1800"/>
              </a:spcBef>
              <a:spcAft>
                <a:spcPts val="0"/>
              </a:spcAft>
              <a:buClr>
                <a:schemeClr val="dk1"/>
              </a:buClr>
              <a:buSzPts val="1100"/>
              <a:buFont typeface="Arial"/>
              <a:buNone/>
            </a:pPr>
            <a:r>
              <a:rPr lang="en" sz="1200">
                <a:solidFill>
                  <a:srgbClr val="404040"/>
                </a:solidFill>
                <a:latin typeface="Roboto"/>
                <a:ea typeface="Roboto"/>
                <a:cs typeface="Roboto"/>
                <a:sym typeface="Roboto"/>
              </a:rPr>
              <a:t>Note: The study also looked at male athletes in the same World Championship events. No significant difference was found between male athletes in the highest and lowest testosterone tertiles for any event.</a:t>
            </a:r>
            <a:endParaRPr sz="1200">
              <a:solidFill>
                <a:srgbClr val="404040"/>
              </a:solidFill>
              <a:latin typeface="Roboto"/>
              <a:ea typeface="Roboto"/>
              <a:cs typeface="Roboto"/>
              <a:sym typeface="Roboto"/>
            </a:endParaRPr>
          </a:p>
          <a:p>
            <a:pPr indent="0" lvl="0" marL="0" rtl="0" algn="l">
              <a:lnSpc>
                <a:spcPct val="115000"/>
              </a:lnSpc>
              <a:spcBef>
                <a:spcPts val="1800"/>
              </a:spcBef>
              <a:spcAft>
                <a:spcPts val="0"/>
              </a:spcAft>
              <a:buNone/>
            </a:pPr>
            <a:r>
              <a:rPr b="1" lang="en" sz="1200">
                <a:solidFill>
                  <a:srgbClr val="424242"/>
                </a:solidFill>
                <a:latin typeface="Roboto"/>
                <a:ea typeface="Roboto"/>
                <a:cs typeface="Roboto"/>
                <a:sym typeface="Roboto"/>
              </a:rPr>
              <a:t>Data from: </a:t>
            </a:r>
            <a:r>
              <a:rPr lang="en" sz="1200">
                <a:solidFill>
                  <a:srgbClr val="424242"/>
                </a:solidFill>
                <a:latin typeface="Roboto"/>
                <a:ea typeface="Roboto"/>
                <a:cs typeface="Roboto"/>
                <a:sym typeface="Roboto"/>
              </a:rPr>
              <a:t>M. L. Healy, J. Gibnet, C. Pentecost, M. J. Wheeler, and P. H. Sonksen. (2014) Endocrine profiles in 693 elite athletes in the postcompetition setting. Clinical Endocrinology </a:t>
            </a:r>
            <a:r>
              <a:rPr b="1" lang="en" sz="1200">
                <a:solidFill>
                  <a:srgbClr val="424242"/>
                </a:solidFill>
                <a:latin typeface="Roboto"/>
                <a:ea typeface="Roboto"/>
                <a:cs typeface="Roboto"/>
                <a:sym typeface="Roboto"/>
              </a:rPr>
              <a:t>81</a:t>
            </a:r>
            <a:r>
              <a:rPr lang="en" sz="1200">
                <a:solidFill>
                  <a:srgbClr val="424242"/>
                </a:solidFill>
                <a:latin typeface="Roboto"/>
                <a:ea typeface="Roboto"/>
                <a:cs typeface="Roboto"/>
                <a:sym typeface="Roboto"/>
              </a:rPr>
              <a:t>, 294-305</a:t>
            </a:r>
            <a:endParaRPr sz="1200">
              <a:solidFill>
                <a:srgbClr val="424242"/>
              </a:solidFill>
              <a:latin typeface="Roboto"/>
              <a:ea typeface="Roboto"/>
              <a:cs typeface="Roboto"/>
              <a:sym typeface="Roboto"/>
            </a:endParaRPr>
          </a:p>
          <a:p>
            <a:pPr indent="0" lvl="0" marL="0" rtl="0" algn="l">
              <a:lnSpc>
                <a:spcPct val="150000"/>
              </a:lnSpc>
              <a:spcBef>
                <a:spcPts val="0"/>
              </a:spcBef>
              <a:spcAft>
                <a:spcPts val="1800"/>
              </a:spcAft>
              <a:buNone/>
            </a:pPr>
            <a:r>
              <a:t/>
            </a:r>
            <a:endParaRPr b="1" sz="1200">
              <a:solidFill>
                <a:srgbClr val="404040"/>
              </a:solidFill>
              <a:latin typeface="Roboto"/>
              <a:ea typeface="Roboto"/>
              <a:cs typeface="Roboto"/>
              <a:sym typeface="Roboto"/>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1014554b1c2_2_0: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591" name="Google Shape;591;g1014554b1c2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200">
                <a:solidFill>
                  <a:srgbClr val="404040"/>
                </a:solidFill>
                <a:latin typeface="Roboto"/>
                <a:ea typeface="Roboto"/>
                <a:cs typeface="Roboto"/>
                <a:sym typeface="Roboto"/>
              </a:rPr>
              <a:t>Discussion questions give students a chance to wrestle with what will appear to some as a contradiction - the study identified some events where performance is impacted by testosterone, but the list of events covered by the new  rules do not align with those in the study.  Student answers will vary, but common questions that might come up are: “How meaningful are the &lt;5% advantages in a competition?”; “How would you decide where to set the testosterone level threshold, if one is deemed necessary?”; “Would each event need its own threshold, or can there be one threshold that applies to all events?”. Teachers may wish to create an activity where students more deeply examine this particular controversy but it is outside the scope of this lesson.  </a:t>
            </a:r>
            <a:endParaRPr sz="1200">
              <a:solidFill>
                <a:srgbClr val="404040"/>
              </a:solidFill>
              <a:latin typeface="Roboto"/>
              <a:ea typeface="Roboto"/>
              <a:cs typeface="Roboto"/>
              <a:sym typeface="Roboto"/>
            </a:endParaRPr>
          </a:p>
          <a:p>
            <a:pPr indent="0" lvl="0" marL="0" rtl="0" algn="l">
              <a:lnSpc>
                <a:spcPct val="150000"/>
              </a:lnSpc>
              <a:spcBef>
                <a:spcPts val="1800"/>
              </a:spcBef>
              <a:spcAft>
                <a:spcPts val="1800"/>
              </a:spcAft>
              <a:buClr>
                <a:schemeClr val="dk1"/>
              </a:buClr>
              <a:buSzPts val="11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ee836e591c_0_1952: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ee836e591c_0_19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1800"/>
              </a:spcAft>
              <a:buNone/>
            </a:pPr>
            <a:r>
              <a:rPr b="1" lang="en" sz="1200">
                <a:solidFill>
                  <a:srgbClr val="404040"/>
                </a:solidFill>
                <a:latin typeface="Roboto"/>
                <a:ea typeface="Roboto"/>
                <a:cs typeface="Roboto"/>
                <a:sym typeface="Roboto"/>
              </a:rPr>
              <a:t>Learning unexpected information about one’s biological sex is not just the purview of elite athletics – direct-to-consumer (DTC) genetic testing can also reveal previously unknown differences of sex development. </a:t>
            </a:r>
            <a:r>
              <a:rPr lang="en" sz="1200">
                <a:solidFill>
                  <a:srgbClr val="404040"/>
                </a:solidFill>
                <a:latin typeface="Roboto"/>
                <a:ea typeface="Roboto"/>
                <a:cs typeface="Roboto"/>
                <a:sym typeface="Roboto"/>
              </a:rPr>
              <a:t>Many people take genetic tests to get a sense of ancestry, health risks or carrier status. Some individuals are surprised when their test results reveal that they have a different complement of sex chromosomes than expected. It is common enough for people to receive results that don’t align with their self-reported sex that DTC test providers have created a </a:t>
            </a:r>
            <a:r>
              <a:rPr lang="en" sz="1200" u="sng">
                <a:solidFill>
                  <a:srgbClr val="1155CC"/>
                </a:solidFill>
                <a:latin typeface="Roboto"/>
                <a:ea typeface="Roboto"/>
                <a:cs typeface="Roboto"/>
                <a:sym typeface="Roboto"/>
                <a:hlinkClick r:id="rId2">
                  <a:extLst>
                    <a:ext uri="{A12FA001-AC4F-418D-AE19-62706E023703}">
                      <ahyp:hlinkClr val="tx"/>
                    </a:ext>
                  </a:extLst>
                </a:hlinkClick>
              </a:rPr>
              <a:t>landing page</a:t>
            </a:r>
            <a:r>
              <a:rPr lang="en" sz="1200">
                <a:solidFill>
                  <a:srgbClr val="404040"/>
                </a:solidFill>
                <a:latin typeface="Roboto"/>
                <a:ea typeface="Roboto"/>
                <a:cs typeface="Roboto"/>
                <a:sym typeface="Roboto"/>
              </a:rPr>
              <a:t> for questions. Overall, learning about our DNA means we are learning a lot about the breadth of variation in human populations.</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f71b18b563_0_494: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597" name="Google Shape;597;gf71b18b563_0_4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1800"/>
              </a:spcAft>
              <a:buNone/>
            </a:pPr>
            <a:r>
              <a:rPr b="1" lang="en" sz="1200">
                <a:solidFill>
                  <a:srgbClr val="404040"/>
                </a:solidFill>
                <a:latin typeface="Roboto"/>
                <a:ea typeface="Roboto"/>
                <a:cs typeface="Roboto"/>
                <a:sym typeface="Roboto"/>
              </a:rPr>
              <a:t>In 2019, all legal challenges were exhausted and the IAAF ruling took effect.</a:t>
            </a:r>
            <a:endParaRPr b="1" sz="1200">
              <a:solidFill>
                <a:srgbClr val="404040"/>
              </a:solidFill>
              <a:latin typeface="Roboto"/>
              <a:ea typeface="Roboto"/>
              <a:cs typeface="Roboto"/>
              <a:sym typeface="Roboto"/>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f71b18b563_0_504: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608" name="Google Shape;608;gf71b18b563_0_5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200">
                <a:solidFill>
                  <a:srgbClr val="404040"/>
                </a:solidFill>
                <a:latin typeface="Roboto"/>
                <a:ea typeface="Roboto"/>
                <a:cs typeface="Roboto"/>
                <a:sym typeface="Roboto"/>
              </a:rPr>
              <a:t>What do the new IAAF regulations mean for Chand and Semenya? </a:t>
            </a:r>
            <a:r>
              <a:rPr lang="en" sz="1200">
                <a:solidFill>
                  <a:srgbClr val="404040"/>
                </a:solidFill>
                <a:latin typeface="Roboto"/>
                <a:ea typeface="Roboto"/>
                <a:cs typeface="Roboto"/>
                <a:sym typeface="Roboto"/>
              </a:rPr>
              <a:t>The new IAAF rules for athletes with DSDs apply only to athletes competing in international races between 400m and 1 mile. Since Dutee Chand competes in the 100m, she is free to compete.</a:t>
            </a:r>
            <a:endParaRPr sz="1200">
              <a:solidFill>
                <a:srgbClr val="404040"/>
              </a:solidFill>
              <a:latin typeface="Roboto"/>
              <a:ea typeface="Roboto"/>
              <a:cs typeface="Roboto"/>
              <a:sym typeface="Roboto"/>
            </a:endParaRPr>
          </a:p>
          <a:p>
            <a:pPr indent="0" lvl="0" marL="0" rtl="0" algn="l">
              <a:lnSpc>
                <a:spcPct val="150000"/>
              </a:lnSpc>
              <a:spcBef>
                <a:spcPts val="1800"/>
              </a:spcBef>
              <a:spcAft>
                <a:spcPts val="0"/>
              </a:spcAft>
              <a:buNone/>
            </a:pPr>
            <a:r>
              <a:rPr lang="en" sz="1200">
                <a:solidFill>
                  <a:srgbClr val="404040"/>
                </a:solidFill>
                <a:latin typeface="Roboto"/>
                <a:ea typeface="Roboto"/>
                <a:cs typeface="Roboto"/>
                <a:sym typeface="Roboto"/>
              </a:rPr>
              <a:t>Caster Semenya, as an 800m racer, is subject to the regulations. Competitors in these events have several options: 1) lower and maintain their testosterone levels below the threshold for at least 6 months via medication or surgery to remove testicular tissue that may elevate testosterone; 2) participate in an event not covered by the regulation; 3) enter non-international competitions not governed by this rule; 4) compete in the men’s division; or 5) possibly compete in another, distinct, third division that does not yet exist. </a:t>
            </a:r>
            <a:endParaRPr sz="1200">
              <a:solidFill>
                <a:srgbClr val="404040"/>
              </a:solidFill>
              <a:latin typeface="Roboto"/>
              <a:ea typeface="Roboto"/>
              <a:cs typeface="Roboto"/>
              <a:sym typeface="Roboto"/>
            </a:endParaRPr>
          </a:p>
          <a:p>
            <a:pPr indent="0" lvl="0" marL="0" rtl="0" algn="l">
              <a:lnSpc>
                <a:spcPct val="150000"/>
              </a:lnSpc>
              <a:spcBef>
                <a:spcPts val="1800"/>
              </a:spcBef>
              <a:spcAft>
                <a:spcPts val="0"/>
              </a:spcAft>
              <a:buNone/>
            </a:pPr>
            <a:r>
              <a:rPr lang="en" sz="1200">
                <a:solidFill>
                  <a:srgbClr val="404040"/>
                </a:solidFill>
                <a:latin typeface="Roboto"/>
                <a:ea typeface="Roboto"/>
                <a:cs typeface="Roboto"/>
                <a:sym typeface="Roboto"/>
              </a:rPr>
              <a:t>Semenya, in an article in the </a:t>
            </a:r>
            <a:r>
              <a:rPr lang="en" sz="1200" u="sng">
                <a:solidFill>
                  <a:srgbClr val="1155CC"/>
                </a:solidFill>
                <a:latin typeface="Roboto"/>
                <a:ea typeface="Roboto"/>
                <a:cs typeface="Roboto"/>
                <a:sym typeface="Roboto"/>
                <a:hlinkClick r:id="rId2">
                  <a:extLst>
                    <a:ext uri="{A12FA001-AC4F-418D-AE19-62706E023703}">
                      <ahyp:hlinkClr val="tx"/>
                    </a:ext>
                  </a:extLst>
                </a:hlinkClick>
              </a:rPr>
              <a:t>Los Angeles Times</a:t>
            </a:r>
            <a:r>
              <a:rPr lang="en" sz="1200">
                <a:solidFill>
                  <a:srgbClr val="404040"/>
                </a:solidFill>
                <a:latin typeface="Roboto"/>
                <a:ea typeface="Roboto"/>
                <a:cs typeface="Roboto"/>
                <a:sym typeface="Roboto"/>
              </a:rPr>
              <a:t>, responded to the ruling saying, “I am a woman and I am a world-class athlete. The IAAF will not drug me or stop me from being who I am.”</a:t>
            </a:r>
            <a:endParaRPr sz="1200">
              <a:solidFill>
                <a:srgbClr val="404040"/>
              </a:solidFill>
              <a:latin typeface="Roboto"/>
              <a:ea typeface="Roboto"/>
              <a:cs typeface="Roboto"/>
              <a:sym typeface="Roboto"/>
            </a:endParaRPr>
          </a:p>
          <a:p>
            <a:pPr indent="0" lvl="0" marL="0" rtl="0" algn="l">
              <a:lnSpc>
                <a:spcPct val="150000"/>
              </a:lnSpc>
              <a:spcBef>
                <a:spcPts val="1800"/>
              </a:spcBef>
              <a:spcAft>
                <a:spcPts val="1800"/>
              </a:spcAft>
              <a:buNone/>
            </a:pPr>
            <a:r>
              <a:rPr lang="en" sz="1200">
                <a:solidFill>
                  <a:srgbClr val="404040"/>
                </a:solidFill>
                <a:latin typeface="Roboto"/>
                <a:ea typeface="Roboto"/>
                <a:cs typeface="Roboto"/>
                <a:sym typeface="Roboto"/>
              </a:rPr>
              <a:t>For several viewpoints on these questions, see “</a:t>
            </a:r>
            <a:r>
              <a:rPr lang="en" sz="1200" u="sng">
                <a:solidFill>
                  <a:srgbClr val="1155CC"/>
                </a:solidFill>
                <a:latin typeface="Roboto"/>
                <a:ea typeface="Roboto"/>
                <a:cs typeface="Roboto"/>
                <a:sym typeface="Roboto"/>
                <a:hlinkClick r:id="rId3">
                  <a:extLst>
                    <a:ext uri="{A12FA001-AC4F-418D-AE19-62706E023703}">
                      <ahyp:hlinkClr val="tx"/>
                    </a:ext>
                  </a:extLst>
                </a:hlinkClick>
              </a:rPr>
              <a:t>Track’s New Gender Rules Could Exclude Some Female Athletes</a:t>
            </a:r>
            <a:r>
              <a:rPr lang="en" sz="1200">
                <a:solidFill>
                  <a:srgbClr val="404040"/>
                </a:solidFill>
                <a:latin typeface="Roboto"/>
                <a:ea typeface="Roboto"/>
                <a:cs typeface="Roboto"/>
                <a:sym typeface="Roboto"/>
              </a:rPr>
              <a:t>,” by Jeré Longman, April 2018, New York Times. Also: “</a:t>
            </a:r>
            <a:r>
              <a:rPr lang="en" sz="1200" u="sng">
                <a:solidFill>
                  <a:srgbClr val="1155CC"/>
                </a:solidFill>
                <a:latin typeface="Roboto"/>
                <a:ea typeface="Roboto"/>
                <a:cs typeface="Roboto"/>
                <a:sym typeface="Roboto"/>
                <a:hlinkClick r:id="rId4">
                  <a:extLst>
                    <a:ext uri="{A12FA001-AC4F-418D-AE19-62706E023703}">
                      <ahyp:hlinkClr val="tx"/>
                    </a:ext>
                  </a:extLst>
                </a:hlinkClick>
              </a:rPr>
              <a:t>Sex, Sport, and Why Track and Field’s New Rules on Intersex Athletes Are Essential</a:t>
            </a:r>
            <a:r>
              <a:rPr lang="en" sz="1200">
                <a:solidFill>
                  <a:srgbClr val="404040"/>
                </a:solidFill>
                <a:latin typeface="Roboto"/>
                <a:ea typeface="Roboto"/>
                <a:cs typeface="Roboto"/>
                <a:sym typeface="Roboto"/>
              </a:rPr>
              <a:t>,” by Doriane Lambelet Coleman, April 2018, New York Times.</a:t>
            </a:r>
            <a:endParaRPr b="1" sz="1200">
              <a:solidFill>
                <a:srgbClr val="404040"/>
              </a:solidFill>
              <a:latin typeface="Roboto"/>
              <a:ea typeface="Roboto"/>
              <a:cs typeface="Roboto"/>
              <a:sym typeface="Roboto"/>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f71b18b563_0_512: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617" name="Google Shape;617;gf71b18b563_0_5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1800"/>
              </a:spcAft>
              <a:buClr>
                <a:schemeClr val="dk1"/>
              </a:buClr>
              <a:buSzPts val="1100"/>
              <a:buFont typeface="Arial"/>
              <a:buNone/>
            </a:pPr>
            <a:r>
              <a:rPr b="1" lang="en" sz="1200">
                <a:solidFill>
                  <a:srgbClr val="404040"/>
                </a:solidFill>
                <a:latin typeface="Roboto"/>
                <a:ea typeface="Roboto"/>
                <a:cs typeface="Roboto"/>
                <a:sym typeface="Roboto"/>
              </a:rPr>
              <a:t>This slide introduces the classroom activity in which students imagine being the medical doctor responsible for determining whether athletes pass sex-verification tests to compete in women’s 800m race at an international competition.</a:t>
            </a:r>
            <a:r>
              <a:rPr lang="en" sz="1200">
                <a:solidFill>
                  <a:srgbClr val="404040"/>
                </a:solidFill>
                <a:latin typeface="Roboto"/>
                <a:ea typeface="Roboto"/>
                <a:cs typeface="Roboto"/>
                <a:sym typeface="Roboto"/>
              </a:rPr>
              <a:t> The exercise is intended to give students the chance to reflect on the complexity of biological sex and increase their knowledge of biological concepts. The classroom activity reinforces the information offered in these slides and requires students to synthesize what they have learned about differences in sexual development and the various methods of sex verification tests used by international athletics organizations.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ee836e591c_0_1154: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623" name="Google Shape;623;gee836e591c_0_1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b="1" lang="en" sz="1200">
                <a:solidFill>
                  <a:srgbClr val="404040"/>
                </a:solidFill>
                <a:latin typeface="Roboto"/>
                <a:ea typeface="Roboto"/>
                <a:cs typeface="Roboto"/>
                <a:sym typeface="Roboto"/>
              </a:rPr>
              <a:t>This slide poses questions for discussion after completing the classroom activity. </a:t>
            </a:r>
            <a:r>
              <a:rPr lang="en" sz="1200">
                <a:solidFill>
                  <a:srgbClr val="404040"/>
                </a:solidFill>
                <a:latin typeface="Roboto"/>
                <a:ea typeface="Roboto"/>
                <a:cs typeface="Roboto"/>
                <a:sym typeface="Roboto"/>
              </a:rPr>
              <a:t>Debriefing is a critical part of the activity to give students opportunity to discuss 1) how they made their decisions, 2) how categorizing these athletes made them feel, and to 3) process the difficulty of the exercise and limitations of a binary system of sex classification.</a:t>
            </a:r>
            <a:endParaRPr>
              <a:solidFill>
                <a:schemeClr val="dk1"/>
              </a:solidFill>
            </a:endParaRPr>
          </a:p>
          <a:p>
            <a:pPr indent="0" lvl="0" marL="0" rtl="0" algn="l">
              <a:spcBef>
                <a:spcPts val="180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f71b18b563_0_80: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629" name="Google Shape;629;gf71b18b563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b="1" lang="en" sz="1200">
                <a:solidFill>
                  <a:srgbClr val="404040"/>
                </a:solidFill>
                <a:latin typeface="Roboto"/>
                <a:ea typeface="Roboto"/>
                <a:cs typeface="Roboto"/>
                <a:sym typeface="Roboto"/>
              </a:rPr>
              <a:t>Many questions remain about the current and future practice of sex testing in athletics. </a:t>
            </a:r>
            <a:r>
              <a:rPr lang="en" sz="1200">
                <a:solidFill>
                  <a:srgbClr val="404040"/>
                </a:solidFill>
                <a:latin typeface="Roboto"/>
                <a:ea typeface="Roboto"/>
                <a:cs typeface="Roboto"/>
                <a:sym typeface="Roboto"/>
              </a:rPr>
              <a:t>Critics question the singular focus being placed on testosterone levels, and not other physical characteristics such as height, lean body mass or lung capacity, which are known to confer performance advantage. Others point out that sex verification in sports has always only targeted athletes in the women’s division, not those in the men’s. Many also note the seeming contradiction in having an upper testosterone-level threshold for women’s events, but neither an upper nor lower threshold for men’s events. Will testosterone levels remain the metric by which eligibility is decided? Might there be another method by which athletes could be sorted to offer fair competition? </a:t>
            </a:r>
            <a:endParaRPr sz="1200">
              <a:solidFill>
                <a:srgbClr val="404040"/>
              </a:solidFill>
              <a:latin typeface="Roboto"/>
              <a:ea typeface="Roboto"/>
              <a:cs typeface="Roboto"/>
              <a:sym typeface="Roboto"/>
            </a:endParaRPr>
          </a:p>
          <a:p>
            <a:pPr indent="0" lvl="0" marL="0" rtl="0" algn="l">
              <a:lnSpc>
                <a:spcPct val="150000"/>
              </a:lnSpc>
              <a:spcBef>
                <a:spcPts val="1800"/>
              </a:spcBef>
              <a:spcAft>
                <a:spcPts val="1800"/>
              </a:spcAft>
              <a:buNone/>
            </a:pPr>
            <a:r>
              <a:t/>
            </a:r>
            <a:endParaRPr b="1" sz="1200">
              <a:solidFill>
                <a:srgbClr val="404040"/>
              </a:solidFill>
              <a:latin typeface="Roboto"/>
              <a:ea typeface="Roboto"/>
              <a:cs typeface="Roboto"/>
              <a:sym typeface="Roboto"/>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f71b18b563_0_518: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635" name="Google Shape;635;gf71b18b563_0_5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200">
                <a:solidFill>
                  <a:srgbClr val="404040"/>
                </a:solidFill>
                <a:latin typeface="Roboto"/>
                <a:ea typeface="Roboto"/>
                <a:cs typeface="Roboto"/>
                <a:sym typeface="Roboto"/>
              </a:rPr>
              <a:t>While this lesson highlights the issues of elite athletes, the broader concepts apply to everyone, and can be used to facilitate discussions about fairness and destigmatize differences in sexual development and genetic differences in general. </a:t>
            </a:r>
            <a:r>
              <a:rPr lang="en" sz="1200">
                <a:solidFill>
                  <a:srgbClr val="404040"/>
                </a:solidFill>
                <a:latin typeface="Roboto"/>
                <a:ea typeface="Roboto"/>
                <a:cs typeface="Roboto"/>
                <a:sym typeface="Roboto"/>
              </a:rPr>
              <a:t>This slide lists resources for further inquiry and support. </a:t>
            </a:r>
            <a:endParaRPr b="1" sz="1200">
              <a:solidFill>
                <a:srgbClr val="404040"/>
              </a:solidFill>
              <a:latin typeface="Roboto"/>
              <a:ea typeface="Roboto"/>
              <a:cs typeface="Roboto"/>
              <a:sym typeface="Roboto"/>
            </a:endParaRPr>
          </a:p>
          <a:p>
            <a:pPr indent="0" lvl="0" marL="0" rtl="0" algn="l">
              <a:lnSpc>
                <a:spcPct val="150000"/>
              </a:lnSpc>
              <a:spcBef>
                <a:spcPts val="1800"/>
              </a:spcBef>
              <a:spcAft>
                <a:spcPts val="0"/>
              </a:spcAft>
              <a:buNone/>
            </a:pPr>
            <a:r>
              <a:rPr lang="en" sz="1200" u="sng">
                <a:solidFill>
                  <a:srgbClr val="1155CC"/>
                </a:solidFill>
                <a:latin typeface="Roboto"/>
                <a:ea typeface="Roboto"/>
                <a:cs typeface="Roboto"/>
                <a:sym typeface="Roboto"/>
                <a:hlinkClick r:id="rId2">
                  <a:extLst>
                    <a:ext uri="{A12FA001-AC4F-418D-AE19-62706E023703}">
                      <ahyp:hlinkClr val="tx"/>
                    </a:ext>
                  </a:extLst>
                </a:hlinkClick>
              </a:rPr>
              <a:t>Radiolab Presents: Gonads: Dutee</a:t>
            </a:r>
            <a:r>
              <a:rPr lang="en" sz="1200">
                <a:solidFill>
                  <a:srgbClr val="404040"/>
                </a:solidFill>
                <a:latin typeface="Roboto"/>
                <a:ea typeface="Roboto"/>
                <a:cs typeface="Roboto"/>
                <a:sym typeface="Roboto"/>
              </a:rPr>
              <a:t> </a:t>
            </a:r>
            <a:endParaRPr sz="1200">
              <a:solidFill>
                <a:srgbClr val="404040"/>
              </a:solidFill>
              <a:latin typeface="Roboto"/>
              <a:ea typeface="Roboto"/>
              <a:cs typeface="Roboto"/>
              <a:sym typeface="Roboto"/>
            </a:endParaRPr>
          </a:p>
          <a:p>
            <a:pPr indent="0" lvl="0" marL="0" rtl="0" algn="l">
              <a:lnSpc>
                <a:spcPct val="150000"/>
              </a:lnSpc>
              <a:spcBef>
                <a:spcPts val="1800"/>
              </a:spcBef>
              <a:spcAft>
                <a:spcPts val="0"/>
              </a:spcAft>
              <a:buNone/>
            </a:pPr>
            <a:r>
              <a:rPr lang="en" sz="1200" u="sng">
                <a:solidFill>
                  <a:srgbClr val="1155CC"/>
                </a:solidFill>
                <a:latin typeface="Roboto"/>
                <a:ea typeface="Roboto"/>
                <a:cs typeface="Roboto"/>
                <a:sym typeface="Roboto"/>
                <a:hlinkClick r:id="rId3">
                  <a:extLst>
                    <a:ext uri="{A12FA001-AC4F-418D-AE19-62706E023703}">
                      <ahyp:hlinkClr val="tx"/>
                    </a:ext>
                  </a:extLst>
                </a:hlinkClick>
              </a:rPr>
              <a:t>NIH: Numeric Sex Chromosome Variations</a:t>
            </a:r>
            <a:r>
              <a:rPr lang="en" sz="1200">
                <a:solidFill>
                  <a:srgbClr val="404040"/>
                </a:solidFill>
                <a:latin typeface="Roboto"/>
                <a:ea typeface="Roboto"/>
                <a:cs typeface="Roboto"/>
                <a:sym typeface="Roboto"/>
              </a:rPr>
              <a:t> </a:t>
            </a:r>
            <a:endParaRPr sz="1200">
              <a:solidFill>
                <a:srgbClr val="404040"/>
              </a:solidFill>
              <a:latin typeface="Roboto"/>
              <a:ea typeface="Roboto"/>
              <a:cs typeface="Roboto"/>
              <a:sym typeface="Roboto"/>
            </a:endParaRPr>
          </a:p>
          <a:p>
            <a:pPr indent="0" lvl="0" marL="0" rtl="0" algn="l">
              <a:lnSpc>
                <a:spcPct val="150000"/>
              </a:lnSpc>
              <a:spcBef>
                <a:spcPts val="1800"/>
              </a:spcBef>
              <a:spcAft>
                <a:spcPts val="0"/>
              </a:spcAft>
              <a:buNone/>
            </a:pPr>
            <a:r>
              <a:rPr lang="en" sz="1200" u="sng">
                <a:solidFill>
                  <a:srgbClr val="1155CC"/>
                </a:solidFill>
                <a:latin typeface="Roboto"/>
                <a:ea typeface="Roboto"/>
                <a:cs typeface="Roboto"/>
                <a:sym typeface="Roboto"/>
                <a:hlinkClick r:id="rId4">
                  <a:extLst>
                    <a:ext uri="{A12FA001-AC4F-418D-AE19-62706E023703}">
                      <ahyp:hlinkClr val="tx"/>
                    </a:ext>
                  </a:extLst>
                </a:hlinkClick>
              </a:rPr>
              <a:t>AXYS: Association for X and Y Chromosome Variations</a:t>
            </a:r>
            <a:r>
              <a:rPr lang="en" sz="1200">
                <a:solidFill>
                  <a:srgbClr val="404040"/>
                </a:solidFill>
                <a:latin typeface="Roboto"/>
                <a:ea typeface="Roboto"/>
                <a:cs typeface="Roboto"/>
                <a:sym typeface="Roboto"/>
              </a:rPr>
              <a:t> </a:t>
            </a:r>
            <a:endParaRPr sz="1200">
              <a:solidFill>
                <a:srgbClr val="404040"/>
              </a:solidFill>
              <a:latin typeface="Roboto"/>
              <a:ea typeface="Roboto"/>
              <a:cs typeface="Roboto"/>
              <a:sym typeface="Roboto"/>
            </a:endParaRPr>
          </a:p>
          <a:p>
            <a:pPr indent="0" lvl="0" marL="0" rtl="0" algn="l">
              <a:lnSpc>
                <a:spcPct val="150000"/>
              </a:lnSpc>
              <a:spcBef>
                <a:spcPts val="1800"/>
              </a:spcBef>
              <a:spcAft>
                <a:spcPts val="0"/>
              </a:spcAft>
              <a:buNone/>
            </a:pPr>
            <a:r>
              <a:rPr lang="en" sz="1200" u="sng">
                <a:solidFill>
                  <a:srgbClr val="1155CC"/>
                </a:solidFill>
                <a:latin typeface="Roboto"/>
                <a:ea typeface="Roboto"/>
                <a:cs typeface="Roboto"/>
                <a:sym typeface="Roboto"/>
                <a:hlinkClick r:id="rId5">
                  <a:extLst>
                    <a:ext uri="{A12FA001-AC4F-418D-AE19-62706E023703}">
                      <ahyp:hlinkClr val="tx"/>
                    </a:ext>
                  </a:extLst>
                </a:hlinkClick>
              </a:rPr>
              <a:t>interAct: Advocates for Intersex Youth</a:t>
            </a:r>
            <a:endParaRPr sz="1200">
              <a:solidFill>
                <a:srgbClr val="404040"/>
              </a:solidFill>
              <a:latin typeface="Roboto"/>
              <a:ea typeface="Roboto"/>
              <a:cs typeface="Roboto"/>
              <a:sym typeface="Roboto"/>
            </a:endParaRPr>
          </a:p>
          <a:p>
            <a:pPr indent="0" lvl="0" marL="0" rtl="0" algn="l">
              <a:lnSpc>
                <a:spcPct val="150000"/>
              </a:lnSpc>
              <a:spcBef>
                <a:spcPts val="1800"/>
              </a:spcBef>
              <a:spcAft>
                <a:spcPts val="1800"/>
              </a:spcAft>
              <a:buNone/>
            </a:pPr>
            <a:r>
              <a:t/>
            </a:r>
            <a:endParaRPr b="1" sz="1200">
              <a:solidFill>
                <a:srgbClr val="404040"/>
              </a:solidFill>
              <a:latin typeface="Roboto"/>
              <a:ea typeface="Roboto"/>
              <a:cs typeface="Roboto"/>
              <a:sym typeface="Roboto"/>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f71b18b563_0_526: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644" name="Google Shape;644;gf71b18b563_0_5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180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f71b18b563_0_538: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650" name="Google Shape;650;gf71b18b563_0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180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f71b18b563_0_532: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656" name="Google Shape;656;gf71b18b563_0_5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180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ee836e591c_0_1925: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ee836e591c_0_19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1800"/>
              </a:spcAft>
              <a:buClr>
                <a:schemeClr val="dk1"/>
              </a:buClr>
              <a:buSzPts val="1100"/>
              <a:buFont typeface="Arial"/>
              <a:buNone/>
            </a:pPr>
            <a:r>
              <a:rPr b="1" lang="en" sz="1200">
                <a:solidFill>
                  <a:srgbClr val="404040"/>
                </a:solidFill>
                <a:latin typeface="Roboto"/>
                <a:ea typeface="Roboto"/>
                <a:cs typeface="Roboto"/>
                <a:sym typeface="Roboto"/>
              </a:rPr>
              <a:t>To understand this situation, we need to understand how sex is determined. </a:t>
            </a:r>
            <a:r>
              <a:rPr lang="en" sz="1200">
                <a:solidFill>
                  <a:srgbClr val="404040"/>
                </a:solidFill>
                <a:latin typeface="Roboto"/>
                <a:ea typeface="Roboto"/>
                <a:cs typeface="Roboto"/>
                <a:sym typeface="Roboto"/>
              </a:rPr>
              <a:t>For many, it’s a lot more complicated than is often taught.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f71b18b563_0_16: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f71b18b56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1800"/>
              </a:spcAft>
              <a:buClr>
                <a:schemeClr val="dk1"/>
              </a:buClr>
              <a:buSzPts val="1100"/>
              <a:buFont typeface="Arial"/>
              <a:buNone/>
            </a:pPr>
            <a:r>
              <a:rPr b="1" lang="en" sz="1200">
                <a:solidFill>
                  <a:srgbClr val="404040"/>
                </a:solidFill>
                <a:latin typeface="Roboto"/>
                <a:ea typeface="Roboto"/>
                <a:cs typeface="Roboto"/>
                <a:sym typeface="Roboto"/>
              </a:rPr>
              <a:t>What most of us learn in biology class is that in humans, sex is determined by the X and Y chromosomes with females having XX chromosomes and males having XY.</a:t>
            </a:r>
            <a:r>
              <a:rPr lang="en" sz="1200">
                <a:solidFill>
                  <a:srgbClr val="404040"/>
                </a:solidFill>
                <a:latin typeface="Roboto"/>
                <a:ea typeface="Roboto"/>
                <a:cs typeface="Roboto"/>
                <a:sym typeface="Roboto"/>
              </a:rPr>
              <a:t> A person with XX chromosomes will develop ovaries, a uterus and a vagina; estrogen will be the dominant sex hormone, and at puberty breasts will develop. A person with XY chromosomes will develop a penis and testes, testosterone will be the dominant sex hormone, and facial hair will begin to appear at puberty. It all seems very straightforward.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f71b18b563_0_46: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f71b18b563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1800"/>
              </a:spcAft>
              <a:buClr>
                <a:schemeClr val="dk1"/>
              </a:buClr>
              <a:buSzPts val="1100"/>
              <a:buFont typeface="Arial"/>
              <a:buNone/>
            </a:pPr>
            <a:r>
              <a:rPr b="1" lang="en" sz="1200">
                <a:solidFill>
                  <a:srgbClr val="404040"/>
                </a:solidFill>
                <a:latin typeface="Roboto"/>
                <a:ea typeface="Roboto"/>
                <a:cs typeface="Roboto"/>
                <a:sym typeface="Roboto"/>
              </a:rPr>
              <a:t>The reality of human sex determination is complicated, as is illustrated in this infographic from Scientific American. </a:t>
            </a:r>
            <a:r>
              <a:rPr lang="en" sz="1200">
                <a:solidFill>
                  <a:srgbClr val="404040"/>
                </a:solidFill>
                <a:latin typeface="Roboto"/>
                <a:ea typeface="Roboto"/>
                <a:cs typeface="Roboto"/>
                <a:sym typeface="Roboto"/>
              </a:rPr>
              <a:t>Without going into all the details, the far-right column that has a dotted line circling it is the typical XY male as described in the previous slide. The column second from the left is the typical XX female. Everything in between illustrates differences in sex development that are often left out of the discussion. People whose sexual development follows one of these other pathways are called intersex. Intersex people account for approximately 1.7% of the population, making intersex variations about as common as having red hair or green eyes. (Teachers or students interested in exploring this infographic in more detail can find it at </a:t>
            </a:r>
            <a:r>
              <a:rPr lang="en" sz="1200" u="sng">
                <a:solidFill>
                  <a:srgbClr val="1155CC"/>
                </a:solidFill>
                <a:latin typeface="Roboto"/>
                <a:ea typeface="Roboto"/>
                <a:cs typeface="Roboto"/>
                <a:sym typeface="Roboto"/>
                <a:hlinkClick r:id="rId2">
                  <a:extLst>
                    <a:ext uri="{A12FA001-AC4F-418D-AE19-62706E023703}">
                      <ahyp:hlinkClr val="tx"/>
                    </a:ext>
                  </a:extLst>
                </a:hlinkClick>
              </a:rPr>
              <a:t>“Beyond XX and XY: The Extraordinary Complexity of Sex Determination”</a:t>
            </a:r>
            <a:r>
              <a:rPr lang="en" sz="1200">
                <a:solidFill>
                  <a:srgbClr val="404040"/>
                </a:solidFill>
                <a:latin typeface="Roboto"/>
                <a:ea typeface="Roboto"/>
                <a:cs typeface="Roboto"/>
                <a:sym typeface="Roboto"/>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f71b18b563_0_23: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f71b18b563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b="1" lang="en" sz="1200">
                <a:solidFill>
                  <a:srgbClr val="404040"/>
                </a:solidFill>
                <a:latin typeface="Roboto"/>
                <a:ea typeface="Roboto"/>
                <a:cs typeface="Roboto"/>
                <a:sym typeface="Roboto"/>
              </a:rPr>
              <a:t>The terms “sex” and “gender” are often confused, but these two words have separate and distinct meanings and are not interchangeable. </a:t>
            </a:r>
            <a:r>
              <a:rPr lang="en" sz="1200">
                <a:solidFill>
                  <a:srgbClr val="404040"/>
                </a:solidFill>
                <a:latin typeface="Roboto"/>
                <a:ea typeface="Roboto"/>
                <a:cs typeface="Roboto"/>
                <a:sym typeface="Roboto"/>
              </a:rPr>
              <a:t>“Sex” refers to the classification of people into “male”, “intersex”, and “female” based on physical characteristics, including chromosomes, sex hormones, and reproductive organs. “Gender” refers to behavioral, social and other factors pertaining to the meaning or role of being a “man”, “woman”, both, or neither. A person’s gender identity may be different than the one typically associated with their sex assigned at birth.</a:t>
            </a:r>
            <a:endParaRPr sz="1200">
              <a:solidFill>
                <a:srgbClr val="404040"/>
              </a:solidFill>
              <a:latin typeface="Roboto"/>
              <a:ea typeface="Roboto"/>
              <a:cs typeface="Roboto"/>
              <a:sym typeface="Roboto"/>
            </a:endParaRPr>
          </a:p>
          <a:p>
            <a:pPr indent="0" lvl="0" marL="0" rtl="0" algn="l">
              <a:lnSpc>
                <a:spcPct val="150000"/>
              </a:lnSpc>
              <a:spcBef>
                <a:spcPts val="1800"/>
              </a:spcBef>
              <a:spcAft>
                <a:spcPts val="0"/>
              </a:spcAft>
              <a:buClr>
                <a:schemeClr val="dk1"/>
              </a:buClr>
              <a:buSzPts val="1100"/>
              <a:buFont typeface="Arial"/>
              <a:buNone/>
            </a:pPr>
            <a:r>
              <a:rPr lang="en" sz="1200">
                <a:solidFill>
                  <a:srgbClr val="404040"/>
                </a:solidFill>
                <a:latin typeface="Roboto"/>
                <a:ea typeface="Roboto"/>
                <a:cs typeface="Roboto"/>
                <a:sym typeface="Roboto"/>
              </a:rPr>
              <a:t>In this lesson, the focus is on sex as it relates to athletics – specifically the division of athletics into men’s and women’s events (see note below on confusing language) and the history of sex testing of athletes in the women’s events. This is not a lesson on transgender athletes.</a:t>
            </a:r>
            <a:endParaRPr sz="1200">
              <a:solidFill>
                <a:srgbClr val="404040"/>
              </a:solidFill>
              <a:latin typeface="Roboto"/>
              <a:ea typeface="Roboto"/>
              <a:cs typeface="Roboto"/>
              <a:sym typeface="Roboto"/>
            </a:endParaRPr>
          </a:p>
          <a:p>
            <a:pPr indent="0" lvl="0" marL="0" rtl="0" algn="l">
              <a:lnSpc>
                <a:spcPct val="150000"/>
              </a:lnSpc>
              <a:spcBef>
                <a:spcPts val="1800"/>
              </a:spcBef>
              <a:spcAft>
                <a:spcPts val="1800"/>
              </a:spcAft>
              <a:buNone/>
            </a:pPr>
            <a:r>
              <a:rPr lang="en" sz="1200">
                <a:solidFill>
                  <a:srgbClr val="404040"/>
                </a:solidFill>
                <a:latin typeface="Roboto"/>
                <a:ea typeface="Roboto"/>
                <a:cs typeface="Roboto"/>
                <a:sym typeface="Roboto"/>
              </a:rPr>
              <a:t>Note: Students may notice that while sports are divided by sex (male vs. female), the categories are named using gendered terms (men’s vs. women’s events). This is an example of the confusion that is caused by using these terms interchangeably.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f71b18b563_0_55:notes"/>
          <p:cNvSpPr/>
          <p:nvPr>
            <p:ph idx="2" type="sldImg"/>
          </p:nvPr>
        </p:nvSpPr>
        <p:spPr>
          <a:xfrm>
            <a:off x="380919"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f71b18b563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200">
                <a:solidFill>
                  <a:srgbClr val="404040"/>
                </a:solidFill>
                <a:latin typeface="Roboto"/>
                <a:ea typeface="Roboto"/>
                <a:cs typeface="Roboto"/>
                <a:sym typeface="Roboto"/>
              </a:rPr>
              <a:t>In an effort to provide fair competition and increased athletic opportunities for women, sports are often divided into separate categories by sex. </a:t>
            </a:r>
            <a:r>
              <a:rPr lang="en" sz="1200">
                <a:solidFill>
                  <a:srgbClr val="404040"/>
                </a:solidFill>
                <a:latin typeface="Roboto"/>
                <a:ea typeface="Roboto"/>
                <a:cs typeface="Roboto"/>
                <a:sym typeface="Roboto"/>
              </a:rPr>
              <a:t>Elite sports, such as the Olympics or “world championship” races are overseen by international organizations that set rules and guidelines for athletes and include The International Olympic Committee (IOC) and World Athletics (formerly the International Association of Athletics Federations (IAAF)). Since the mid-20th century, these organizations have used various methods for verifying the sex of athletes competing in women’s events, including examining athletes’ a) anatomy, b) DNA, and c) hormones. </a:t>
            </a:r>
            <a:endParaRPr sz="1200">
              <a:solidFill>
                <a:srgbClr val="404040"/>
              </a:solidFill>
              <a:latin typeface="Roboto"/>
              <a:ea typeface="Roboto"/>
              <a:cs typeface="Roboto"/>
              <a:sym typeface="Roboto"/>
            </a:endParaRPr>
          </a:p>
          <a:p>
            <a:pPr indent="0" lvl="0" marL="0" rtl="0" algn="l">
              <a:lnSpc>
                <a:spcPct val="150000"/>
              </a:lnSpc>
              <a:spcBef>
                <a:spcPts val="1800"/>
              </a:spcBef>
              <a:spcAft>
                <a:spcPts val="1800"/>
              </a:spcAft>
              <a:buClr>
                <a:schemeClr val="dk1"/>
              </a:buClr>
              <a:buSzPts val="1100"/>
              <a:buFont typeface="Arial"/>
              <a:buNone/>
            </a:pPr>
            <a:r>
              <a:rPr b="1" lang="en" sz="1200">
                <a:solidFill>
                  <a:srgbClr val="404040"/>
                </a:solidFill>
                <a:latin typeface="Roboto"/>
                <a:ea typeface="Roboto"/>
                <a:cs typeface="Roboto"/>
                <a:sym typeface="Roboto"/>
              </a:rPr>
              <a:t>Schematic:</a:t>
            </a:r>
            <a:r>
              <a:rPr lang="en" sz="1200">
                <a:solidFill>
                  <a:srgbClr val="404040"/>
                </a:solidFill>
                <a:latin typeface="Roboto"/>
                <a:ea typeface="Roboto"/>
                <a:cs typeface="Roboto"/>
                <a:sym typeface="Roboto"/>
              </a:rPr>
              <a:t> created by pgEd (Robin Bowman).</a:t>
            </a:r>
            <a:endParaRPr sz="1200">
              <a:solidFill>
                <a:srgbClr val="404040"/>
              </a:solidFill>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a" type="obj">
  <p:cSld name="OBJECT">
    <p:spTree>
      <p:nvGrpSpPr>
        <p:cNvPr id="7" name="Shape 7"/>
        <p:cNvGrpSpPr/>
        <p:nvPr/>
      </p:nvGrpSpPr>
      <p:grpSpPr>
        <a:xfrm>
          <a:off x="0" y="0"/>
          <a:ext cx="0" cy="0"/>
          <a:chOff x="0" y="0"/>
          <a:chExt cx="0" cy="0"/>
        </a:xfrm>
      </p:grpSpPr>
      <p:sp>
        <p:nvSpPr>
          <p:cNvPr id="8" name="Google Shape;8;p2"/>
          <p:cNvSpPr txBox="1"/>
          <p:nvPr>
            <p:ph idx="12" type="sldNum"/>
          </p:nvPr>
        </p:nvSpPr>
        <p:spPr>
          <a:xfrm>
            <a:off x="19422317" y="13411200"/>
            <a:ext cx="241500" cy="266400"/>
          </a:xfrm>
          <a:prstGeom prst="rect">
            <a:avLst/>
          </a:prstGeom>
          <a:noFill/>
          <a:ln>
            <a:noFill/>
          </a:ln>
        </p:spPr>
        <p:txBody>
          <a:bodyPr anchorCtr="0" anchor="t" bIns="0" lIns="0" spcFirstLastPara="1" rIns="0" wrap="square" tIns="0">
            <a:noAutofit/>
          </a:bodyPr>
          <a:lstStyle>
            <a:lvl1pPr indent="0" lvl="0" marL="0" marR="0" rtl="0" algn="ctr">
              <a:spcBef>
                <a:spcPts val="0"/>
              </a:spcBef>
              <a:spcAft>
                <a:spcPts val="0"/>
              </a:spcAft>
              <a:buNone/>
              <a:defRPr>
                <a:solidFill>
                  <a:srgbClr val="FFFFFF"/>
                </a:solidFill>
                <a:latin typeface="Gill Sans"/>
                <a:ea typeface="Gill Sans"/>
                <a:cs typeface="Gill Sans"/>
                <a:sym typeface="Gill Sans"/>
              </a:defRPr>
            </a:lvl1pPr>
            <a:lvl2pPr indent="0" lvl="1" marL="0" marR="0" rtl="0" algn="ctr">
              <a:spcBef>
                <a:spcPts val="0"/>
              </a:spcBef>
              <a:spcAft>
                <a:spcPts val="0"/>
              </a:spcAft>
              <a:buNone/>
              <a:defRPr>
                <a:solidFill>
                  <a:srgbClr val="FFFFFF"/>
                </a:solidFill>
                <a:latin typeface="Gill Sans"/>
                <a:ea typeface="Gill Sans"/>
                <a:cs typeface="Gill Sans"/>
                <a:sym typeface="Gill Sans"/>
              </a:defRPr>
            </a:lvl2pPr>
            <a:lvl3pPr indent="0" lvl="2" marL="0" marR="0" rtl="0" algn="ctr">
              <a:spcBef>
                <a:spcPts val="0"/>
              </a:spcBef>
              <a:spcAft>
                <a:spcPts val="0"/>
              </a:spcAft>
              <a:buNone/>
              <a:defRPr>
                <a:solidFill>
                  <a:srgbClr val="FFFFFF"/>
                </a:solidFill>
                <a:latin typeface="Gill Sans"/>
                <a:ea typeface="Gill Sans"/>
                <a:cs typeface="Gill Sans"/>
                <a:sym typeface="Gill Sans"/>
              </a:defRPr>
            </a:lvl3pPr>
            <a:lvl4pPr indent="0" lvl="3" marL="0" marR="0" rtl="0" algn="ctr">
              <a:spcBef>
                <a:spcPts val="0"/>
              </a:spcBef>
              <a:spcAft>
                <a:spcPts val="0"/>
              </a:spcAft>
              <a:buNone/>
              <a:defRPr>
                <a:solidFill>
                  <a:srgbClr val="FFFFFF"/>
                </a:solidFill>
                <a:latin typeface="Gill Sans"/>
                <a:ea typeface="Gill Sans"/>
                <a:cs typeface="Gill Sans"/>
                <a:sym typeface="Gill Sans"/>
              </a:defRPr>
            </a:lvl4pPr>
            <a:lvl5pPr indent="0" lvl="4" marL="0" marR="0" rtl="0" algn="ctr">
              <a:spcBef>
                <a:spcPts val="0"/>
              </a:spcBef>
              <a:spcAft>
                <a:spcPts val="0"/>
              </a:spcAft>
              <a:buNone/>
              <a:defRPr>
                <a:solidFill>
                  <a:srgbClr val="FFFFFF"/>
                </a:solidFill>
                <a:latin typeface="Gill Sans"/>
                <a:ea typeface="Gill Sans"/>
                <a:cs typeface="Gill Sans"/>
                <a:sym typeface="Gill Sans"/>
              </a:defRPr>
            </a:lvl5pPr>
            <a:lvl6pPr indent="0" lvl="5" marL="0" marR="0" rtl="0" algn="ctr">
              <a:spcBef>
                <a:spcPts val="0"/>
              </a:spcBef>
              <a:spcAft>
                <a:spcPts val="0"/>
              </a:spcAft>
              <a:buNone/>
              <a:defRPr>
                <a:solidFill>
                  <a:srgbClr val="FFFFFF"/>
                </a:solidFill>
                <a:latin typeface="Gill Sans"/>
                <a:ea typeface="Gill Sans"/>
                <a:cs typeface="Gill Sans"/>
                <a:sym typeface="Gill Sans"/>
              </a:defRPr>
            </a:lvl6pPr>
            <a:lvl7pPr indent="0" lvl="6" marL="0" marR="0" rtl="0" algn="ctr">
              <a:spcBef>
                <a:spcPts val="0"/>
              </a:spcBef>
              <a:spcAft>
                <a:spcPts val="0"/>
              </a:spcAft>
              <a:buNone/>
              <a:defRPr>
                <a:solidFill>
                  <a:srgbClr val="FFFFFF"/>
                </a:solidFill>
                <a:latin typeface="Gill Sans"/>
                <a:ea typeface="Gill Sans"/>
                <a:cs typeface="Gill Sans"/>
                <a:sym typeface="Gill Sans"/>
              </a:defRPr>
            </a:lvl7pPr>
            <a:lvl8pPr indent="0" lvl="7" marL="0" marR="0" rtl="0" algn="ctr">
              <a:spcBef>
                <a:spcPts val="0"/>
              </a:spcBef>
              <a:spcAft>
                <a:spcPts val="0"/>
              </a:spcAft>
              <a:buNone/>
              <a:defRPr>
                <a:solidFill>
                  <a:srgbClr val="FFFFFF"/>
                </a:solidFill>
                <a:latin typeface="Gill Sans"/>
                <a:ea typeface="Gill Sans"/>
                <a:cs typeface="Gill Sans"/>
                <a:sym typeface="Gill Sans"/>
              </a:defRPr>
            </a:lvl8pPr>
            <a:lvl9pPr indent="0" lvl="8" marL="0" marR="0" rtl="0" algn="ctr">
              <a:spcBef>
                <a:spcPts val="0"/>
              </a:spcBef>
              <a:spcAft>
                <a:spcPts val="0"/>
              </a:spcAft>
              <a:buNone/>
              <a:defRPr>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
              <a:t>‹#›</a:t>
            </a:fld>
            <a:endParaRPr/>
          </a:p>
        </p:txBody>
      </p:sp>
      <p:cxnSp>
        <p:nvCxnSpPr>
          <p:cNvPr id="9" name="Google Shape;9;p2"/>
          <p:cNvCxnSpPr/>
          <p:nvPr/>
        </p:nvCxnSpPr>
        <p:spPr>
          <a:xfrm>
            <a:off x="1759170" y="2590800"/>
            <a:ext cx="20848200" cy="0"/>
          </a:xfrm>
          <a:prstGeom prst="straightConnector1">
            <a:avLst/>
          </a:prstGeom>
          <a:noFill/>
          <a:ln cap="flat" cmpd="sng" w="38100">
            <a:solidFill>
              <a:schemeClr val="lt1"/>
            </a:solidFill>
            <a:prstDash val="solid"/>
            <a:round/>
            <a:headEnd len="med" w="med" type="none"/>
            <a:tailEnd len="med" w="med" type="none"/>
          </a:ln>
        </p:spPr>
      </p:cxnSp>
      <p:grpSp>
        <p:nvGrpSpPr>
          <p:cNvPr id="10" name="Google Shape;10;p2"/>
          <p:cNvGrpSpPr/>
          <p:nvPr/>
        </p:nvGrpSpPr>
        <p:grpSpPr>
          <a:xfrm>
            <a:off x="-101523" y="13330350"/>
            <a:ext cx="24565216" cy="428400"/>
            <a:chOff x="-101513" y="13330350"/>
            <a:chExt cx="24562759" cy="428400"/>
          </a:xfrm>
        </p:grpSpPr>
        <p:sp>
          <p:nvSpPr>
            <p:cNvPr id="11" name="Google Shape;11;p2"/>
            <p:cNvSpPr/>
            <p:nvPr/>
          </p:nvSpPr>
          <p:spPr>
            <a:xfrm>
              <a:off x="-101513" y="13330350"/>
              <a:ext cx="6190500" cy="428400"/>
            </a:xfrm>
            <a:prstGeom prst="rect">
              <a:avLst/>
            </a:prstGeom>
            <a:solidFill>
              <a:srgbClr val="0B132B"/>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sp>
          <p:nvSpPr>
            <p:cNvPr id="12" name="Google Shape;12;p2"/>
            <p:cNvSpPr/>
            <p:nvPr/>
          </p:nvSpPr>
          <p:spPr>
            <a:xfrm>
              <a:off x="6073373" y="13330350"/>
              <a:ext cx="6099000" cy="428400"/>
            </a:xfrm>
            <a:prstGeom prst="rect">
              <a:avLst/>
            </a:prstGeom>
            <a:solidFill>
              <a:schemeClr val="accent2"/>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sp>
          <p:nvSpPr>
            <p:cNvPr id="13" name="Google Shape;13;p2"/>
            <p:cNvSpPr/>
            <p:nvPr/>
          </p:nvSpPr>
          <p:spPr>
            <a:xfrm>
              <a:off x="12172060" y="13330350"/>
              <a:ext cx="6099000" cy="428400"/>
            </a:xfrm>
            <a:prstGeom prst="rect">
              <a:avLst/>
            </a:prstGeom>
            <a:solidFill>
              <a:schemeClr val="accent3"/>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sp>
          <p:nvSpPr>
            <p:cNvPr id="14" name="Google Shape;14;p2"/>
            <p:cNvSpPr/>
            <p:nvPr/>
          </p:nvSpPr>
          <p:spPr>
            <a:xfrm>
              <a:off x="18270746" y="13330350"/>
              <a:ext cx="6190500" cy="428400"/>
            </a:xfrm>
            <a:prstGeom prst="rect">
              <a:avLst/>
            </a:prstGeom>
            <a:solidFill>
              <a:schemeClr val="accent4"/>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grpSp>
      <p:sp>
        <p:nvSpPr>
          <p:cNvPr id="15" name="Google Shape;15;p2"/>
          <p:cNvSpPr txBox="1"/>
          <p:nvPr>
            <p:ph idx="1" type="body"/>
          </p:nvPr>
        </p:nvSpPr>
        <p:spPr>
          <a:xfrm>
            <a:off x="2320300" y="3582150"/>
            <a:ext cx="10015500" cy="81843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2600"/>
              </a:spcBef>
              <a:spcAft>
                <a:spcPts val="0"/>
              </a:spcAft>
              <a:buClr>
                <a:schemeClr val="lt1"/>
              </a:buClr>
              <a:buSzPts val="6000"/>
              <a:buFont typeface="Roboto"/>
              <a:buNone/>
              <a:defRPr sz="6000">
                <a:solidFill>
                  <a:schemeClr val="lt1"/>
                </a:solidFill>
                <a:latin typeface="Roboto"/>
                <a:ea typeface="Roboto"/>
                <a:cs typeface="Roboto"/>
                <a:sym typeface="Roboto"/>
              </a:defRPr>
            </a:lvl1pPr>
            <a:lvl2pPr indent="-228600" lvl="1" marL="914400" rtl="0" algn="l">
              <a:lnSpc>
                <a:spcPct val="110000"/>
              </a:lnSpc>
              <a:spcBef>
                <a:spcPts val="2600"/>
              </a:spcBef>
              <a:spcAft>
                <a:spcPts val="0"/>
              </a:spcAft>
              <a:buClr>
                <a:schemeClr val="lt1"/>
              </a:buClr>
              <a:buSzPts val="6000"/>
              <a:buFont typeface="Roboto"/>
              <a:buNone/>
              <a:defRPr sz="6000">
                <a:solidFill>
                  <a:schemeClr val="lt1"/>
                </a:solidFill>
                <a:latin typeface="Roboto"/>
                <a:ea typeface="Roboto"/>
                <a:cs typeface="Roboto"/>
                <a:sym typeface="Roboto"/>
              </a:defRPr>
            </a:lvl2pPr>
            <a:lvl3pPr indent="-228600" lvl="2" marL="1371600" rtl="0" algn="l">
              <a:lnSpc>
                <a:spcPct val="110000"/>
              </a:lnSpc>
              <a:spcBef>
                <a:spcPts val="2600"/>
              </a:spcBef>
              <a:spcAft>
                <a:spcPts val="0"/>
              </a:spcAft>
              <a:buClr>
                <a:schemeClr val="lt1"/>
              </a:buClr>
              <a:buSzPts val="6000"/>
              <a:buFont typeface="Roboto"/>
              <a:buNone/>
              <a:defRPr sz="6000">
                <a:solidFill>
                  <a:schemeClr val="lt1"/>
                </a:solidFill>
                <a:latin typeface="Roboto"/>
                <a:ea typeface="Roboto"/>
                <a:cs typeface="Roboto"/>
                <a:sym typeface="Roboto"/>
              </a:defRPr>
            </a:lvl3pPr>
            <a:lvl4pPr indent="-228600" lvl="3" marL="1828800" rtl="0" algn="l">
              <a:lnSpc>
                <a:spcPct val="110000"/>
              </a:lnSpc>
              <a:spcBef>
                <a:spcPts val="2600"/>
              </a:spcBef>
              <a:spcAft>
                <a:spcPts val="0"/>
              </a:spcAft>
              <a:buClr>
                <a:schemeClr val="lt1"/>
              </a:buClr>
              <a:buSzPts val="6000"/>
              <a:buFont typeface="Roboto"/>
              <a:buNone/>
              <a:defRPr sz="6000">
                <a:solidFill>
                  <a:schemeClr val="lt1"/>
                </a:solidFill>
                <a:latin typeface="Roboto"/>
                <a:ea typeface="Roboto"/>
                <a:cs typeface="Roboto"/>
                <a:sym typeface="Roboto"/>
              </a:defRPr>
            </a:lvl4pPr>
            <a:lvl5pPr indent="-228600" lvl="4" marL="2286000" rtl="0" algn="l">
              <a:lnSpc>
                <a:spcPct val="110000"/>
              </a:lnSpc>
              <a:spcBef>
                <a:spcPts val="2600"/>
              </a:spcBef>
              <a:spcAft>
                <a:spcPts val="0"/>
              </a:spcAft>
              <a:buClr>
                <a:schemeClr val="lt1"/>
              </a:buClr>
              <a:buSzPts val="6000"/>
              <a:buFont typeface="Roboto"/>
              <a:buNone/>
              <a:defRPr sz="6000">
                <a:solidFill>
                  <a:schemeClr val="lt1"/>
                </a:solidFill>
                <a:latin typeface="Roboto"/>
                <a:ea typeface="Roboto"/>
                <a:cs typeface="Roboto"/>
                <a:sym typeface="Roboto"/>
              </a:defRPr>
            </a:lvl5pPr>
            <a:lvl6pPr indent="-228600" lvl="5" marL="2743200" rtl="0" algn="l">
              <a:lnSpc>
                <a:spcPct val="90000"/>
              </a:lnSpc>
              <a:spcBef>
                <a:spcPts val="500"/>
              </a:spcBef>
              <a:spcAft>
                <a:spcPts val="0"/>
              </a:spcAft>
              <a:buClr>
                <a:schemeClr val="lt1"/>
              </a:buClr>
              <a:buSzPts val="6000"/>
              <a:buFont typeface="Roboto"/>
              <a:buNone/>
              <a:defRPr sz="6000">
                <a:solidFill>
                  <a:schemeClr val="lt1"/>
                </a:solidFill>
                <a:latin typeface="Roboto"/>
                <a:ea typeface="Roboto"/>
                <a:cs typeface="Roboto"/>
                <a:sym typeface="Roboto"/>
              </a:defRPr>
            </a:lvl6pPr>
            <a:lvl7pPr indent="-228600" lvl="6" marL="3200400" rtl="0" algn="l">
              <a:lnSpc>
                <a:spcPct val="90000"/>
              </a:lnSpc>
              <a:spcBef>
                <a:spcPts val="500"/>
              </a:spcBef>
              <a:spcAft>
                <a:spcPts val="0"/>
              </a:spcAft>
              <a:buClr>
                <a:schemeClr val="lt1"/>
              </a:buClr>
              <a:buSzPts val="6000"/>
              <a:buFont typeface="Roboto"/>
              <a:buNone/>
              <a:defRPr sz="6000">
                <a:solidFill>
                  <a:schemeClr val="lt1"/>
                </a:solidFill>
                <a:latin typeface="Roboto"/>
                <a:ea typeface="Roboto"/>
                <a:cs typeface="Roboto"/>
                <a:sym typeface="Roboto"/>
              </a:defRPr>
            </a:lvl7pPr>
            <a:lvl8pPr indent="-228600" lvl="7" marL="3657600" rtl="0" algn="l">
              <a:lnSpc>
                <a:spcPct val="90000"/>
              </a:lnSpc>
              <a:spcBef>
                <a:spcPts val="500"/>
              </a:spcBef>
              <a:spcAft>
                <a:spcPts val="0"/>
              </a:spcAft>
              <a:buClr>
                <a:schemeClr val="lt1"/>
              </a:buClr>
              <a:buSzPts val="6000"/>
              <a:buFont typeface="Roboto"/>
              <a:buNone/>
              <a:defRPr sz="6000">
                <a:solidFill>
                  <a:schemeClr val="lt1"/>
                </a:solidFill>
                <a:latin typeface="Roboto"/>
                <a:ea typeface="Roboto"/>
                <a:cs typeface="Roboto"/>
                <a:sym typeface="Roboto"/>
              </a:defRPr>
            </a:lvl8pPr>
            <a:lvl9pPr indent="-228600" lvl="8" marL="4114800" rtl="0" algn="l">
              <a:lnSpc>
                <a:spcPct val="90000"/>
              </a:lnSpc>
              <a:spcBef>
                <a:spcPts val="500"/>
              </a:spcBef>
              <a:spcAft>
                <a:spcPts val="0"/>
              </a:spcAft>
              <a:buClr>
                <a:schemeClr val="lt1"/>
              </a:buClr>
              <a:buSzPts val="6000"/>
              <a:buFont typeface="Roboto"/>
              <a:buNone/>
              <a:defRPr sz="6000">
                <a:solidFill>
                  <a:schemeClr val="lt1"/>
                </a:solidFill>
                <a:latin typeface="Roboto"/>
                <a:ea typeface="Roboto"/>
                <a:cs typeface="Roboto"/>
                <a:sym typeface="Roboto"/>
              </a:defRPr>
            </a:lvl9pPr>
          </a:lstStyle>
          <a:p/>
        </p:txBody>
      </p:sp>
      <p:sp>
        <p:nvSpPr>
          <p:cNvPr id="16" name="Google Shape;16;p2"/>
          <p:cNvSpPr txBox="1"/>
          <p:nvPr>
            <p:ph idx="2" type="body"/>
          </p:nvPr>
        </p:nvSpPr>
        <p:spPr>
          <a:xfrm>
            <a:off x="19948475" y="12688150"/>
            <a:ext cx="4142400" cy="428400"/>
          </a:xfrm>
          <a:prstGeom prst="rect">
            <a:avLst/>
          </a:prstGeom>
          <a:noFill/>
          <a:ln>
            <a:noFill/>
          </a:ln>
        </p:spPr>
        <p:txBody>
          <a:bodyPr anchorCtr="0" anchor="t" bIns="0" lIns="0" spcFirstLastPara="1" rIns="0" wrap="square" tIns="0">
            <a:noAutofit/>
          </a:bodyPr>
          <a:lstStyle>
            <a:lvl1pPr indent="-228600" lvl="0" marL="457200" rtl="0">
              <a:lnSpc>
                <a:spcPct val="115000"/>
              </a:lnSpc>
              <a:spcBef>
                <a:spcPts val="2600"/>
              </a:spcBef>
              <a:spcAft>
                <a:spcPts val="0"/>
              </a:spcAft>
              <a:buClr>
                <a:schemeClr val="lt1"/>
              </a:buClr>
              <a:buSzPts val="1800"/>
              <a:buFont typeface="Roboto"/>
              <a:buNone/>
              <a:defRPr sz="1800">
                <a:solidFill>
                  <a:schemeClr val="lt1"/>
                </a:solidFill>
                <a:latin typeface="Roboto"/>
                <a:ea typeface="Roboto"/>
                <a:cs typeface="Roboto"/>
                <a:sym typeface="Roboto"/>
              </a:defRPr>
            </a:lvl1pPr>
            <a:lvl2pPr indent="-228600" lvl="1" marL="914400" rtl="0">
              <a:lnSpc>
                <a:spcPct val="110000"/>
              </a:lnSpc>
              <a:spcBef>
                <a:spcPts val="2600"/>
              </a:spcBef>
              <a:spcAft>
                <a:spcPts val="0"/>
              </a:spcAft>
              <a:buClr>
                <a:schemeClr val="lt1"/>
              </a:buClr>
              <a:buSzPts val="1800"/>
              <a:buFont typeface="Roboto"/>
              <a:buNone/>
              <a:defRPr sz="1800">
                <a:solidFill>
                  <a:schemeClr val="lt1"/>
                </a:solidFill>
                <a:latin typeface="Roboto"/>
                <a:ea typeface="Roboto"/>
                <a:cs typeface="Roboto"/>
                <a:sym typeface="Roboto"/>
              </a:defRPr>
            </a:lvl2pPr>
            <a:lvl3pPr indent="-228600" lvl="2" marL="1371600" rtl="0">
              <a:lnSpc>
                <a:spcPct val="110000"/>
              </a:lnSpc>
              <a:spcBef>
                <a:spcPts val="2600"/>
              </a:spcBef>
              <a:spcAft>
                <a:spcPts val="0"/>
              </a:spcAft>
              <a:buClr>
                <a:schemeClr val="lt1"/>
              </a:buClr>
              <a:buSzPts val="1800"/>
              <a:buFont typeface="Roboto"/>
              <a:buNone/>
              <a:defRPr sz="1800">
                <a:solidFill>
                  <a:schemeClr val="lt1"/>
                </a:solidFill>
                <a:latin typeface="Roboto"/>
                <a:ea typeface="Roboto"/>
                <a:cs typeface="Roboto"/>
                <a:sym typeface="Roboto"/>
              </a:defRPr>
            </a:lvl3pPr>
            <a:lvl4pPr indent="-228600" lvl="3" marL="1828800" rtl="0">
              <a:lnSpc>
                <a:spcPct val="110000"/>
              </a:lnSpc>
              <a:spcBef>
                <a:spcPts val="2600"/>
              </a:spcBef>
              <a:spcAft>
                <a:spcPts val="0"/>
              </a:spcAft>
              <a:buClr>
                <a:schemeClr val="lt1"/>
              </a:buClr>
              <a:buSzPts val="1800"/>
              <a:buFont typeface="Roboto"/>
              <a:buNone/>
              <a:defRPr sz="1800">
                <a:solidFill>
                  <a:schemeClr val="lt1"/>
                </a:solidFill>
                <a:latin typeface="Roboto"/>
                <a:ea typeface="Roboto"/>
                <a:cs typeface="Roboto"/>
                <a:sym typeface="Roboto"/>
              </a:defRPr>
            </a:lvl4pPr>
            <a:lvl5pPr indent="-228600" lvl="4" marL="2286000" rtl="0">
              <a:lnSpc>
                <a:spcPct val="110000"/>
              </a:lnSpc>
              <a:spcBef>
                <a:spcPts val="2600"/>
              </a:spcBef>
              <a:spcAft>
                <a:spcPts val="0"/>
              </a:spcAft>
              <a:buClr>
                <a:schemeClr val="lt1"/>
              </a:buClr>
              <a:buSzPts val="1800"/>
              <a:buFont typeface="Roboto"/>
              <a:buNone/>
              <a:defRPr sz="1800">
                <a:solidFill>
                  <a:schemeClr val="lt1"/>
                </a:solidFill>
                <a:latin typeface="Roboto"/>
                <a:ea typeface="Roboto"/>
                <a:cs typeface="Roboto"/>
                <a:sym typeface="Roboto"/>
              </a:defRPr>
            </a:lvl5pPr>
            <a:lvl6pPr indent="-228600" lvl="5" marL="2743200" rtl="0">
              <a:lnSpc>
                <a:spcPct val="90000"/>
              </a:lnSpc>
              <a:spcBef>
                <a:spcPts val="500"/>
              </a:spcBef>
              <a:spcAft>
                <a:spcPts val="0"/>
              </a:spcAft>
              <a:buClr>
                <a:schemeClr val="lt1"/>
              </a:buClr>
              <a:buSzPts val="1800"/>
              <a:buFont typeface="Roboto"/>
              <a:buNone/>
              <a:defRPr sz="1800">
                <a:solidFill>
                  <a:schemeClr val="lt1"/>
                </a:solidFill>
                <a:latin typeface="Roboto"/>
                <a:ea typeface="Roboto"/>
                <a:cs typeface="Roboto"/>
                <a:sym typeface="Roboto"/>
              </a:defRPr>
            </a:lvl6pPr>
            <a:lvl7pPr indent="-228600" lvl="6" marL="3200400" rtl="0">
              <a:lnSpc>
                <a:spcPct val="90000"/>
              </a:lnSpc>
              <a:spcBef>
                <a:spcPts val="500"/>
              </a:spcBef>
              <a:spcAft>
                <a:spcPts val="0"/>
              </a:spcAft>
              <a:buClr>
                <a:schemeClr val="lt1"/>
              </a:buClr>
              <a:buSzPts val="1800"/>
              <a:buFont typeface="Roboto"/>
              <a:buNone/>
              <a:defRPr sz="1800">
                <a:solidFill>
                  <a:schemeClr val="lt1"/>
                </a:solidFill>
                <a:latin typeface="Roboto"/>
                <a:ea typeface="Roboto"/>
                <a:cs typeface="Roboto"/>
                <a:sym typeface="Roboto"/>
              </a:defRPr>
            </a:lvl7pPr>
            <a:lvl8pPr indent="-228600" lvl="7" marL="3657600" rtl="0">
              <a:lnSpc>
                <a:spcPct val="90000"/>
              </a:lnSpc>
              <a:spcBef>
                <a:spcPts val="500"/>
              </a:spcBef>
              <a:spcAft>
                <a:spcPts val="0"/>
              </a:spcAft>
              <a:buClr>
                <a:schemeClr val="lt1"/>
              </a:buClr>
              <a:buSzPts val="1800"/>
              <a:buFont typeface="Roboto"/>
              <a:buNone/>
              <a:defRPr sz="1800">
                <a:solidFill>
                  <a:schemeClr val="lt1"/>
                </a:solidFill>
                <a:latin typeface="Roboto"/>
                <a:ea typeface="Roboto"/>
                <a:cs typeface="Roboto"/>
                <a:sym typeface="Roboto"/>
              </a:defRPr>
            </a:lvl8pPr>
            <a:lvl9pPr indent="-228600" lvl="8" marL="4114800" rtl="0">
              <a:lnSpc>
                <a:spcPct val="90000"/>
              </a:lnSpc>
              <a:spcBef>
                <a:spcPts val="500"/>
              </a:spcBef>
              <a:spcAft>
                <a:spcPts val="0"/>
              </a:spcAft>
              <a:buClr>
                <a:schemeClr val="lt1"/>
              </a:buClr>
              <a:buSzPts val="1800"/>
              <a:buFont typeface="Roboto"/>
              <a:buNone/>
              <a:defRPr sz="1800">
                <a:solidFill>
                  <a:schemeClr val="lt1"/>
                </a:solidFill>
                <a:latin typeface="Roboto"/>
                <a:ea typeface="Roboto"/>
                <a:cs typeface="Roboto"/>
                <a:sym typeface="Roboto"/>
              </a:defRPr>
            </a:lvl9pPr>
          </a:lstStyle>
          <a:p/>
        </p:txBody>
      </p:sp>
      <p:sp>
        <p:nvSpPr>
          <p:cNvPr id="17" name="Google Shape;17;p2"/>
          <p:cNvSpPr txBox="1"/>
          <p:nvPr>
            <p:ph type="title"/>
          </p:nvPr>
        </p:nvSpPr>
        <p:spPr>
          <a:xfrm>
            <a:off x="4834543" y="446088"/>
            <a:ext cx="14484600" cy="1963800"/>
          </a:xfrm>
          <a:prstGeom prst="rect">
            <a:avLst/>
          </a:prstGeom>
          <a:noFill/>
          <a:ln>
            <a:noFill/>
          </a:ln>
        </p:spPr>
        <p:txBody>
          <a:bodyPr anchorCtr="0" anchor="ctr" bIns="0" lIns="0" spcFirstLastPara="1" rIns="0" wrap="square" tIns="0">
            <a:noAutofit/>
          </a:bodyPr>
          <a:lstStyle>
            <a:lvl1pPr lvl="0" rtl="0" algn="ctr">
              <a:lnSpc>
                <a:spcPct val="80000"/>
              </a:lnSpc>
              <a:spcBef>
                <a:spcPts val="0"/>
              </a:spcBef>
              <a:spcAft>
                <a:spcPts val="0"/>
              </a:spcAft>
              <a:buClr>
                <a:schemeClr val="lt1"/>
              </a:buClr>
              <a:buSzPts val="7200"/>
              <a:buFont typeface="Roboto"/>
              <a:buNone/>
              <a:defRPr b="1" sz="7200">
                <a:solidFill>
                  <a:schemeClr val="lt1"/>
                </a:solidFill>
                <a:latin typeface="Roboto"/>
                <a:ea typeface="Roboto"/>
                <a:cs typeface="Roboto"/>
                <a:sym typeface="Roboto"/>
              </a:defRPr>
            </a:lvl1pPr>
            <a:lvl2pPr lvl="1" rtl="0" algn="ctr">
              <a:lnSpc>
                <a:spcPct val="80000"/>
              </a:lnSpc>
              <a:spcBef>
                <a:spcPts val="0"/>
              </a:spcBef>
              <a:spcAft>
                <a:spcPts val="0"/>
              </a:spcAft>
              <a:buClr>
                <a:schemeClr val="lt1"/>
              </a:buClr>
              <a:buSzPts val="7200"/>
              <a:buFont typeface="Roboto"/>
              <a:buNone/>
              <a:defRPr b="1" sz="7200">
                <a:solidFill>
                  <a:schemeClr val="lt1"/>
                </a:solidFill>
                <a:latin typeface="Roboto"/>
                <a:ea typeface="Roboto"/>
                <a:cs typeface="Roboto"/>
                <a:sym typeface="Roboto"/>
              </a:defRPr>
            </a:lvl2pPr>
            <a:lvl3pPr lvl="2" rtl="0" algn="ctr">
              <a:lnSpc>
                <a:spcPct val="80000"/>
              </a:lnSpc>
              <a:spcBef>
                <a:spcPts val="0"/>
              </a:spcBef>
              <a:spcAft>
                <a:spcPts val="0"/>
              </a:spcAft>
              <a:buClr>
                <a:schemeClr val="lt1"/>
              </a:buClr>
              <a:buSzPts val="7200"/>
              <a:buFont typeface="Roboto"/>
              <a:buNone/>
              <a:defRPr b="1" sz="7200">
                <a:solidFill>
                  <a:schemeClr val="lt1"/>
                </a:solidFill>
                <a:latin typeface="Roboto"/>
                <a:ea typeface="Roboto"/>
                <a:cs typeface="Roboto"/>
                <a:sym typeface="Roboto"/>
              </a:defRPr>
            </a:lvl3pPr>
            <a:lvl4pPr lvl="3" rtl="0" algn="ctr">
              <a:lnSpc>
                <a:spcPct val="80000"/>
              </a:lnSpc>
              <a:spcBef>
                <a:spcPts val="0"/>
              </a:spcBef>
              <a:spcAft>
                <a:spcPts val="0"/>
              </a:spcAft>
              <a:buClr>
                <a:schemeClr val="lt1"/>
              </a:buClr>
              <a:buSzPts val="7200"/>
              <a:buFont typeface="Roboto"/>
              <a:buNone/>
              <a:defRPr b="1" sz="7200">
                <a:solidFill>
                  <a:schemeClr val="lt1"/>
                </a:solidFill>
                <a:latin typeface="Roboto"/>
                <a:ea typeface="Roboto"/>
                <a:cs typeface="Roboto"/>
                <a:sym typeface="Roboto"/>
              </a:defRPr>
            </a:lvl4pPr>
            <a:lvl5pPr lvl="4" rtl="0" algn="ctr">
              <a:lnSpc>
                <a:spcPct val="80000"/>
              </a:lnSpc>
              <a:spcBef>
                <a:spcPts val="0"/>
              </a:spcBef>
              <a:spcAft>
                <a:spcPts val="0"/>
              </a:spcAft>
              <a:buClr>
                <a:schemeClr val="lt1"/>
              </a:buClr>
              <a:buSzPts val="7200"/>
              <a:buFont typeface="Roboto"/>
              <a:buNone/>
              <a:defRPr b="1" sz="7200">
                <a:solidFill>
                  <a:schemeClr val="lt1"/>
                </a:solidFill>
                <a:latin typeface="Roboto"/>
                <a:ea typeface="Roboto"/>
                <a:cs typeface="Roboto"/>
                <a:sym typeface="Roboto"/>
              </a:defRPr>
            </a:lvl5pPr>
            <a:lvl6pPr lvl="5" rtl="0" algn="ctr">
              <a:lnSpc>
                <a:spcPct val="80000"/>
              </a:lnSpc>
              <a:spcBef>
                <a:spcPts val="0"/>
              </a:spcBef>
              <a:spcAft>
                <a:spcPts val="0"/>
              </a:spcAft>
              <a:buClr>
                <a:schemeClr val="lt1"/>
              </a:buClr>
              <a:buSzPts val="7200"/>
              <a:buFont typeface="Roboto"/>
              <a:buNone/>
              <a:defRPr b="1" sz="7200">
                <a:solidFill>
                  <a:schemeClr val="lt1"/>
                </a:solidFill>
                <a:latin typeface="Roboto"/>
                <a:ea typeface="Roboto"/>
                <a:cs typeface="Roboto"/>
                <a:sym typeface="Roboto"/>
              </a:defRPr>
            </a:lvl6pPr>
            <a:lvl7pPr lvl="6" rtl="0" algn="ctr">
              <a:lnSpc>
                <a:spcPct val="80000"/>
              </a:lnSpc>
              <a:spcBef>
                <a:spcPts val="0"/>
              </a:spcBef>
              <a:spcAft>
                <a:spcPts val="0"/>
              </a:spcAft>
              <a:buClr>
                <a:schemeClr val="lt1"/>
              </a:buClr>
              <a:buSzPts val="7200"/>
              <a:buFont typeface="Roboto"/>
              <a:buNone/>
              <a:defRPr b="1" sz="7200">
                <a:solidFill>
                  <a:schemeClr val="lt1"/>
                </a:solidFill>
                <a:latin typeface="Roboto"/>
                <a:ea typeface="Roboto"/>
                <a:cs typeface="Roboto"/>
                <a:sym typeface="Roboto"/>
              </a:defRPr>
            </a:lvl7pPr>
            <a:lvl8pPr lvl="7" rtl="0" algn="ctr">
              <a:lnSpc>
                <a:spcPct val="80000"/>
              </a:lnSpc>
              <a:spcBef>
                <a:spcPts val="0"/>
              </a:spcBef>
              <a:spcAft>
                <a:spcPts val="0"/>
              </a:spcAft>
              <a:buClr>
                <a:schemeClr val="lt1"/>
              </a:buClr>
              <a:buSzPts val="7200"/>
              <a:buFont typeface="Roboto"/>
              <a:buNone/>
              <a:defRPr b="1" sz="7200">
                <a:solidFill>
                  <a:schemeClr val="lt1"/>
                </a:solidFill>
                <a:latin typeface="Roboto"/>
                <a:ea typeface="Roboto"/>
                <a:cs typeface="Roboto"/>
                <a:sym typeface="Roboto"/>
              </a:defRPr>
            </a:lvl8pPr>
            <a:lvl9pPr lvl="8" rtl="0" algn="ctr">
              <a:lnSpc>
                <a:spcPct val="80000"/>
              </a:lnSpc>
              <a:spcBef>
                <a:spcPts val="0"/>
              </a:spcBef>
              <a:spcAft>
                <a:spcPts val="0"/>
              </a:spcAft>
              <a:buClr>
                <a:schemeClr val="lt1"/>
              </a:buClr>
              <a:buSzPts val="7200"/>
              <a:buFont typeface="Roboto"/>
              <a:buNone/>
              <a:defRPr b="1" sz="7200">
                <a:solidFill>
                  <a:schemeClr val="lt1"/>
                </a:solidFill>
                <a:latin typeface="Roboto"/>
                <a:ea typeface="Roboto"/>
                <a:cs typeface="Roboto"/>
                <a:sym typeface="Roboto"/>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e">
  <p:cSld name="OBJECT_1_3_1_1_1">
    <p:bg>
      <p:bgPr>
        <a:solidFill>
          <a:schemeClr val="accent4"/>
        </a:solidFill>
      </p:bgPr>
    </p:bg>
    <p:spTree>
      <p:nvGrpSpPr>
        <p:cNvPr id="97" name="Shape 97"/>
        <p:cNvGrpSpPr/>
        <p:nvPr/>
      </p:nvGrpSpPr>
      <p:grpSpPr>
        <a:xfrm>
          <a:off x="0" y="0"/>
          <a:ext cx="0" cy="0"/>
          <a:chOff x="0" y="0"/>
          <a:chExt cx="0" cy="0"/>
        </a:xfrm>
      </p:grpSpPr>
      <p:sp>
        <p:nvSpPr>
          <p:cNvPr id="98" name="Google Shape;98;p11"/>
          <p:cNvSpPr txBox="1"/>
          <p:nvPr>
            <p:ph idx="12" type="sldNum"/>
          </p:nvPr>
        </p:nvSpPr>
        <p:spPr>
          <a:xfrm>
            <a:off x="19422317" y="13411200"/>
            <a:ext cx="241500" cy="266400"/>
          </a:xfrm>
          <a:prstGeom prst="rect">
            <a:avLst/>
          </a:prstGeom>
          <a:noFill/>
          <a:ln>
            <a:noFill/>
          </a:ln>
        </p:spPr>
        <p:txBody>
          <a:bodyPr anchorCtr="0" anchor="t" bIns="0" lIns="0" spcFirstLastPara="1" rIns="0" wrap="square" tIns="0">
            <a:noAutofit/>
          </a:bodyPr>
          <a:lstStyle>
            <a:lvl1pPr indent="0" lvl="0" marL="0" marR="0" rtl="0" algn="ctr">
              <a:spcBef>
                <a:spcPts val="0"/>
              </a:spcBef>
              <a:spcAft>
                <a:spcPts val="0"/>
              </a:spcAft>
              <a:buNone/>
              <a:defRPr>
                <a:solidFill>
                  <a:srgbClr val="FFFFFF"/>
                </a:solidFill>
                <a:latin typeface="Gill Sans"/>
                <a:ea typeface="Gill Sans"/>
                <a:cs typeface="Gill Sans"/>
                <a:sym typeface="Gill Sans"/>
              </a:defRPr>
            </a:lvl1pPr>
            <a:lvl2pPr indent="0" lvl="1" marL="0" marR="0" rtl="0" algn="ctr">
              <a:spcBef>
                <a:spcPts val="0"/>
              </a:spcBef>
              <a:spcAft>
                <a:spcPts val="0"/>
              </a:spcAft>
              <a:buNone/>
              <a:defRPr>
                <a:solidFill>
                  <a:srgbClr val="FFFFFF"/>
                </a:solidFill>
                <a:latin typeface="Gill Sans"/>
                <a:ea typeface="Gill Sans"/>
                <a:cs typeface="Gill Sans"/>
                <a:sym typeface="Gill Sans"/>
              </a:defRPr>
            </a:lvl2pPr>
            <a:lvl3pPr indent="0" lvl="2" marL="0" marR="0" rtl="0" algn="ctr">
              <a:spcBef>
                <a:spcPts val="0"/>
              </a:spcBef>
              <a:spcAft>
                <a:spcPts val="0"/>
              </a:spcAft>
              <a:buNone/>
              <a:defRPr>
                <a:solidFill>
                  <a:srgbClr val="FFFFFF"/>
                </a:solidFill>
                <a:latin typeface="Gill Sans"/>
                <a:ea typeface="Gill Sans"/>
                <a:cs typeface="Gill Sans"/>
                <a:sym typeface="Gill Sans"/>
              </a:defRPr>
            </a:lvl3pPr>
            <a:lvl4pPr indent="0" lvl="3" marL="0" marR="0" rtl="0" algn="ctr">
              <a:spcBef>
                <a:spcPts val="0"/>
              </a:spcBef>
              <a:spcAft>
                <a:spcPts val="0"/>
              </a:spcAft>
              <a:buNone/>
              <a:defRPr>
                <a:solidFill>
                  <a:srgbClr val="FFFFFF"/>
                </a:solidFill>
                <a:latin typeface="Gill Sans"/>
                <a:ea typeface="Gill Sans"/>
                <a:cs typeface="Gill Sans"/>
                <a:sym typeface="Gill Sans"/>
              </a:defRPr>
            </a:lvl4pPr>
            <a:lvl5pPr indent="0" lvl="4" marL="0" marR="0" rtl="0" algn="ctr">
              <a:spcBef>
                <a:spcPts val="0"/>
              </a:spcBef>
              <a:spcAft>
                <a:spcPts val="0"/>
              </a:spcAft>
              <a:buNone/>
              <a:defRPr>
                <a:solidFill>
                  <a:srgbClr val="FFFFFF"/>
                </a:solidFill>
                <a:latin typeface="Gill Sans"/>
                <a:ea typeface="Gill Sans"/>
                <a:cs typeface="Gill Sans"/>
                <a:sym typeface="Gill Sans"/>
              </a:defRPr>
            </a:lvl5pPr>
            <a:lvl6pPr indent="0" lvl="5" marL="0" marR="0" rtl="0" algn="ctr">
              <a:spcBef>
                <a:spcPts val="0"/>
              </a:spcBef>
              <a:spcAft>
                <a:spcPts val="0"/>
              </a:spcAft>
              <a:buNone/>
              <a:defRPr>
                <a:solidFill>
                  <a:srgbClr val="FFFFFF"/>
                </a:solidFill>
                <a:latin typeface="Gill Sans"/>
                <a:ea typeface="Gill Sans"/>
                <a:cs typeface="Gill Sans"/>
                <a:sym typeface="Gill Sans"/>
              </a:defRPr>
            </a:lvl6pPr>
            <a:lvl7pPr indent="0" lvl="6" marL="0" marR="0" rtl="0" algn="ctr">
              <a:spcBef>
                <a:spcPts val="0"/>
              </a:spcBef>
              <a:spcAft>
                <a:spcPts val="0"/>
              </a:spcAft>
              <a:buNone/>
              <a:defRPr>
                <a:solidFill>
                  <a:srgbClr val="FFFFFF"/>
                </a:solidFill>
                <a:latin typeface="Gill Sans"/>
                <a:ea typeface="Gill Sans"/>
                <a:cs typeface="Gill Sans"/>
                <a:sym typeface="Gill Sans"/>
              </a:defRPr>
            </a:lvl7pPr>
            <a:lvl8pPr indent="0" lvl="7" marL="0" marR="0" rtl="0" algn="ctr">
              <a:spcBef>
                <a:spcPts val="0"/>
              </a:spcBef>
              <a:spcAft>
                <a:spcPts val="0"/>
              </a:spcAft>
              <a:buNone/>
              <a:defRPr>
                <a:solidFill>
                  <a:srgbClr val="FFFFFF"/>
                </a:solidFill>
                <a:latin typeface="Gill Sans"/>
                <a:ea typeface="Gill Sans"/>
                <a:cs typeface="Gill Sans"/>
                <a:sym typeface="Gill Sans"/>
              </a:defRPr>
            </a:lvl8pPr>
            <a:lvl9pPr indent="0" lvl="8" marL="0" marR="0" rtl="0" algn="ctr">
              <a:spcBef>
                <a:spcPts val="0"/>
              </a:spcBef>
              <a:spcAft>
                <a:spcPts val="0"/>
              </a:spcAft>
              <a:buNone/>
              <a:defRPr>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
              <a:t>‹#›</a:t>
            </a:fld>
            <a:endParaRPr/>
          </a:p>
        </p:txBody>
      </p:sp>
      <p:sp>
        <p:nvSpPr>
          <p:cNvPr id="99" name="Google Shape;99;p11"/>
          <p:cNvSpPr txBox="1"/>
          <p:nvPr>
            <p:ph idx="1" type="body"/>
          </p:nvPr>
        </p:nvSpPr>
        <p:spPr>
          <a:xfrm>
            <a:off x="3198025" y="2514625"/>
            <a:ext cx="10015500" cy="81843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2600"/>
              </a:spcBef>
              <a:spcAft>
                <a:spcPts val="0"/>
              </a:spcAft>
              <a:buClr>
                <a:schemeClr val="accent1"/>
              </a:buClr>
              <a:buSzPts val="6000"/>
              <a:buFont typeface="Roboto"/>
              <a:buNone/>
              <a:defRPr sz="6000">
                <a:solidFill>
                  <a:schemeClr val="accent1"/>
                </a:solidFill>
                <a:latin typeface="Roboto"/>
                <a:ea typeface="Roboto"/>
                <a:cs typeface="Roboto"/>
                <a:sym typeface="Roboto"/>
              </a:defRPr>
            </a:lvl1pPr>
            <a:lvl2pPr indent="-228600" lvl="1" marL="914400" rtl="0" algn="l">
              <a:lnSpc>
                <a:spcPct val="110000"/>
              </a:lnSpc>
              <a:spcBef>
                <a:spcPts val="2600"/>
              </a:spcBef>
              <a:spcAft>
                <a:spcPts val="0"/>
              </a:spcAft>
              <a:buClr>
                <a:schemeClr val="accent1"/>
              </a:buClr>
              <a:buSzPts val="6000"/>
              <a:buFont typeface="Roboto"/>
              <a:buNone/>
              <a:defRPr sz="6000">
                <a:solidFill>
                  <a:schemeClr val="accent1"/>
                </a:solidFill>
                <a:latin typeface="Roboto"/>
                <a:ea typeface="Roboto"/>
                <a:cs typeface="Roboto"/>
                <a:sym typeface="Roboto"/>
              </a:defRPr>
            </a:lvl2pPr>
            <a:lvl3pPr indent="-228600" lvl="2" marL="1371600" rtl="0" algn="l">
              <a:lnSpc>
                <a:spcPct val="110000"/>
              </a:lnSpc>
              <a:spcBef>
                <a:spcPts val="2600"/>
              </a:spcBef>
              <a:spcAft>
                <a:spcPts val="0"/>
              </a:spcAft>
              <a:buClr>
                <a:schemeClr val="accent1"/>
              </a:buClr>
              <a:buSzPts val="6000"/>
              <a:buFont typeface="Roboto"/>
              <a:buNone/>
              <a:defRPr sz="6000">
                <a:solidFill>
                  <a:schemeClr val="accent1"/>
                </a:solidFill>
                <a:latin typeface="Roboto"/>
                <a:ea typeface="Roboto"/>
                <a:cs typeface="Roboto"/>
                <a:sym typeface="Roboto"/>
              </a:defRPr>
            </a:lvl3pPr>
            <a:lvl4pPr indent="-228600" lvl="3" marL="1828800" rtl="0" algn="l">
              <a:lnSpc>
                <a:spcPct val="110000"/>
              </a:lnSpc>
              <a:spcBef>
                <a:spcPts val="2600"/>
              </a:spcBef>
              <a:spcAft>
                <a:spcPts val="0"/>
              </a:spcAft>
              <a:buClr>
                <a:schemeClr val="accent1"/>
              </a:buClr>
              <a:buSzPts val="6000"/>
              <a:buFont typeface="Roboto"/>
              <a:buNone/>
              <a:defRPr sz="6000">
                <a:solidFill>
                  <a:schemeClr val="accent1"/>
                </a:solidFill>
                <a:latin typeface="Roboto"/>
                <a:ea typeface="Roboto"/>
                <a:cs typeface="Roboto"/>
                <a:sym typeface="Roboto"/>
              </a:defRPr>
            </a:lvl4pPr>
            <a:lvl5pPr indent="-228600" lvl="4" marL="2286000" rtl="0" algn="l">
              <a:lnSpc>
                <a:spcPct val="110000"/>
              </a:lnSpc>
              <a:spcBef>
                <a:spcPts val="2600"/>
              </a:spcBef>
              <a:spcAft>
                <a:spcPts val="0"/>
              </a:spcAft>
              <a:buClr>
                <a:schemeClr val="accent1"/>
              </a:buClr>
              <a:buSzPts val="6000"/>
              <a:buFont typeface="Roboto"/>
              <a:buNone/>
              <a:defRPr sz="6000">
                <a:solidFill>
                  <a:schemeClr val="accent1"/>
                </a:solidFill>
                <a:latin typeface="Roboto"/>
                <a:ea typeface="Roboto"/>
                <a:cs typeface="Roboto"/>
                <a:sym typeface="Roboto"/>
              </a:defRPr>
            </a:lvl5pPr>
            <a:lvl6pPr indent="-228600" lvl="5" marL="2743200" rtl="0" algn="l">
              <a:lnSpc>
                <a:spcPct val="90000"/>
              </a:lnSpc>
              <a:spcBef>
                <a:spcPts val="500"/>
              </a:spcBef>
              <a:spcAft>
                <a:spcPts val="0"/>
              </a:spcAft>
              <a:buClr>
                <a:schemeClr val="accent1"/>
              </a:buClr>
              <a:buSzPts val="6000"/>
              <a:buFont typeface="Roboto"/>
              <a:buNone/>
              <a:defRPr sz="6000">
                <a:solidFill>
                  <a:schemeClr val="accent1"/>
                </a:solidFill>
                <a:latin typeface="Roboto"/>
                <a:ea typeface="Roboto"/>
                <a:cs typeface="Roboto"/>
                <a:sym typeface="Roboto"/>
              </a:defRPr>
            </a:lvl6pPr>
            <a:lvl7pPr indent="-228600" lvl="6" marL="3200400" rtl="0" algn="l">
              <a:lnSpc>
                <a:spcPct val="90000"/>
              </a:lnSpc>
              <a:spcBef>
                <a:spcPts val="500"/>
              </a:spcBef>
              <a:spcAft>
                <a:spcPts val="0"/>
              </a:spcAft>
              <a:buClr>
                <a:schemeClr val="accent1"/>
              </a:buClr>
              <a:buSzPts val="6000"/>
              <a:buFont typeface="Roboto"/>
              <a:buNone/>
              <a:defRPr sz="6000">
                <a:solidFill>
                  <a:schemeClr val="accent1"/>
                </a:solidFill>
                <a:latin typeface="Roboto"/>
                <a:ea typeface="Roboto"/>
                <a:cs typeface="Roboto"/>
                <a:sym typeface="Roboto"/>
              </a:defRPr>
            </a:lvl7pPr>
            <a:lvl8pPr indent="-228600" lvl="7" marL="3657600" rtl="0" algn="l">
              <a:lnSpc>
                <a:spcPct val="90000"/>
              </a:lnSpc>
              <a:spcBef>
                <a:spcPts val="500"/>
              </a:spcBef>
              <a:spcAft>
                <a:spcPts val="0"/>
              </a:spcAft>
              <a:buClr>
                <a:schemeClr val="accent1"/>
              </a:buClr>
              <a:buSzPts val="6000"/>
              <a:buFont typeface="Roboto"/>
              <a:buNone/>
              <a:defRPr sz="6000">
                <a:solidFill>
                  <a:schemeClr val="accent1"/>
                </a:solidFill>
                <a:latin typeface="Roboto"/>
                <a:ea typeface="Roboto"/>
                <a:cs typeface="Roboto"/>
                <a:sym typeface="Roboto"/>
              </a:defRPr>
            </a:lvl8pPr>
            <a:lvl9pPr indent="-228600" lvl="8" marL="4114800" rtl="0" algn="l">
              <a:lnSpc>
                <a:spcPct val="90000"/>
              </a:lnSpc>
              <a:spcBef>
                <a:spcPts val="500"/>
              </a:spcBef>
              <a:spcAft>
                <a:spcPts val="0"/>
              </a:spcAft>
              <a:buClr>
                <a:schemeClr val="accent1"/>
              </a:buClr>
              <a:buSzPts val="6000"/>
              <a:buFont typeface="Roboto"/>
              <a:buNone/>
              <a:defRPr sz="6000">
                <a:solidFill>
                  <a:schemeClr val="accent1"/>
                </a:solidFill>
                <a:latin typeface="Roboto"/>
                <a:ea typeface="Roboto"/>
                <a:cs typeface="Roboto"/>
                <a:sym typeface="Roboto"/>
              </a:defRPr>
            </a:lvl9pPr>
          </a:lstStyle>
          <a:p/>
        </p:txBody>
      </p:sp>
      <p:sp>
        <p:nvSpPr>
          <p:cNvPr id="100" name="Google Shape;100;p11"/>
          <p:cNvSpPr txBox="1"/>
          <p:nvPr>
            <p:ph idx="2" type="body"/>
          </p:nvPr>
        </p:nvSpPr>
        <p:spPr>
          <a:xfrm>
            <a:off x="19948475" y="12688150"/>
            <a:ext cx="4142400" cy="428400"/>
          </a:xfrm>
          <a:prstGeom prst="rect">
            <a:avLst/>
          </a:prstGeom>
          <a:noFill/>
          <a:ln>
            <a:noFill/>
          </a:ln>
        </p:spPr>
        <p:txBody>
          <a:bodyPr anchorCtr="0" anchor="t" bIns="0" lIns="0" spcFirstLastPara="1" rIns="0" wrap="square" tIns="0">
            <a:noAutofit/>
          </a:bodyPr>
          <a:lstStyle>
            <a:lvl1pPr indent="-228600" lvl="0" marL="457200" rtl="0">
              <a:lnSpc>
                <a:spcPct val="115000"/>
              </a:lnSpc>
              <a:spcBef>
                <a:spcPts val="2600"/>
              </a:spcBef>
              <a:spcAft>
                <a:spcPts val="0"/>
              </a:spcAft>
              <a:buClr>
                <a:schemeClr val="accent1"/>
              </a:buClr>
              <a:buSzPts val="1800"/>
              <a:buFont typeface="Roboto"/>
              <a:buNone/>
              <a:defRPr sz="1800">
                <a:solidFill>
                  <a:schemeClr val="accent1"/>
                </a:solidFill>
                <a:latin typeface="Roboto"/>
                <a:ea typeface="Roboto"/>
                <a:cs typeface="Roboto"/>
                <a:sym typeface="Roboto"/>
              </a:defRPr>
            </a:lvl1pPr>
            <a:lvl2pPr indent="-228600" lvl="1" marL="914400" rtl="0">
              <a:lnSpc>
                <a:spcPct val="110000"/>
              </a:lnSpc>
              <a:spcBef>
                <a:spcPts val="2600"/>
              </a:spcBef>
              <a:spcAft>
                <a:spcPts val="0"/>
              </a:spcAft>
              <a:buClr>
                <a:schemeClr val="accent1"/>
              </a:buClr>
              <a:buSzPts val="1800"/>
              <a:buFont typeface="Roboto"/>
              <a:buNone/>
              <a:defRPr sz="1800">
                <a:solidFill>
                  <a:schemeClr val="accent1"/>
                </a:solidFill>
                <a:latin typeface="Roboto"/>
                <a:ea typeface="Roboto"/>
                <a:cs typeface="Roboto"/>
                <a:sym typeface="Roboto"/>
              </a:defRPr>
            </a:lvl2pPr>
            <a:lvl3pPr indent="-228600" lvl="2" marL="1371600" rtl="0">
              <a:lnSpc>
                <a:spcPct val="110000"/>
              </a:lnSpc>
              <a:spcBef>
                <a:spcPts val="2600"/>
              </a:spcBef>
              <a:spcAft>
                <a:spcPts val="0"/>
              </a:spcAft>
              <a:buClr>
                <a:schemeClr val="accent1"/>
              </a:buClr>
              <a:buSzPts val="1800"/>
              <a:buFont typeface="Roboto"/>
              <a:buNone/>
              <a:defRPr sz="1800">
                <a:solidFill>
                  <a:schemeClr val="accent1"/>
                </a:solidFill>
                <a:latin typeface="Roboto"/>
                <a:ea typeface="Roboto"/>
                <a:cs typeface="Roboto"/>
                <a:sym typeface="Roboto"/>
              </a:defRPr>
            </a:lvl3pPr>
            <a:lvl4pPr indent="-228600" lvl="3" marL="1828800" rtl="0">
              <a:lnSpc>
                <a:spcPct val="110000"/>
              </a:lnSpc>
              <a:spcBef>
                <a:spcPts val="2600"/>
              </a:spcBef>
              <a:spcAft>
                <a:spcPts val="0"/>
              </a:spcAft>
              <a:buClr>
                <a:schemeClr val="accent1"/>
              </a:buClr>
              <a:buSzPts val="1800"/>
              <a:buFont typeface="Roboto"/>
              <a:buNone/>
              <a:defRPr sz="1800">
                <a:solidFill>
                  <a:schemeClr val="accent1"/>
                </a:solidFill>
                <a:latin typeface="Roboto"/>
                <a:ea typeface="Roboto"/>
                <a:cs typeface="Roboto"/>
                <a:sym typeface="Roboto"/>
              </a:defRPr>
            </a:lvl4pPr>
            <a:lvl5pPr indent="-228600" lvl="4" marL="2286000" rtl="0">
              <a:lnSpc>
                <a:spcPct val="110000"/>
              </a:lnSpc>
              <a:spcBef>
                <a:spcPts val="2600"/>
              </a:spcBef>
              <a:spcAft>
                <a:spcPts val="0"/>
              </a:spcAft>
              <a:buClr>
                <a:schemeClr val="accent1"/>
              </a:buClr>
              <a:buSzPts val="1800"/>
              <a:buFont typeface="Roboto"/>
              <a:buNone/>
              <a:defRPr sz="1800">
                <a:solidFill>
                  <a:schemeClr val="accent1"/>
                </a:solidFill>
                <a:latin typeface="Roboto"/>
                <a:ea typeface="Roboto"/>
                <a:cs typeface="Roboto"/>
                <a:sym typeface="Roboto"/>
              </a:defRPr>
            </a:lvl5pPr>
            <a:lvl6pPr indent="-228600" lvl="5" marL="2743200" rtl="0">
              <a:lnSpc>
                <a:spcPct val="90000"/>
              </a:lnSpc>
              <a:spcBef>
                <a:spcPts val="500"/>
              </a:spcBef>
              <a:spcAft>
                <a:spcPts val="0"/>
              </a:spcAft>
              <a:buClr>
                <a:schemeClr val="accent1"/>
              </a:buClr>
              <a:buSzPts val="1800"/>
              <a:buFont typeface="Roboto"/>
              <a:buNone/>
              <a:defRPr sz="1800">
                <a:solidFill>
                  <a:schemeClr val="accent1"/>
                </a:solidFill>
                <a:latin typeface="Roboto"/>
                <a:ea typeface="Roboto"/>
                <a:cs typeface="Roboto"/>
                <a:sym typeface="Roboto"/>
              </a:defRPr>
            </a:lvl6pPr>
            <a:lvl7pPr indent="-228600" lvl="6" marL="3200400" rtl="0">
              <a:lnSpc>
                <a:spcPct val="90000"/>
              </a:lnSpc>
              <a:spcBef>
                <a:spcPts val="500"/>
              </a:spcBef>
              <a:spcAft>
                <a:spcPts val="0"/>
              </a:spcAft>
              <a:buClr>
                <a:schemeClr val="accent1"/>
              </a:buClr>
              <a:buSzPts val="1800"/>
              <a:buFont typeface="Roboto"/>
              <a:buNone/>
              <a:defRPr sz="1800">
                <a:solidFill>
                  <a:schemeClr val="accent1"/>
                </a:solidFill>
                <a:latin typeface="Roboto"/>
                <a:ea typeface="Roboto"/>
                <a:cs typeface="Roboto"/>
                <a:sym typeface="Roboto"/>
              </a:defRPr>
            </a:lvl7pPr>
            <a:lvl8pPr indent="-228600" lvl="7" marL="3657600" rtl="0">
              <a:lnSpc>
                <a:spcPct val="90000"/>
              </a:lnSpc>
              <a:spcBef>
                <a:spcPts val="500"/>
              </a:spcBef>
              <a:spcAft>
                <a:spcPts val="0"/>
              </a:spcAft>
              <a:buClr>
                <a:schemeClr val="accent1"/>
              </a:buClr>
              <a:buSzPts val="1800"/>
              <a:buFont typeface="Roboto"/>
              <a:buNone/>
              <a:defRPr sz="1800">
                <a:solidFill>
                  <a:schemeClr val="accent1"/>
                </a:solidFill>
                <a:latin typeface="Roboto"/>
                <a:ea typeface="Roboto"/>
                <a:cs typeface="Roboto"/>
                <a:sym typeface="Roboto"/>
              </a:defRPr>
            </a:lvl8pPr>
            <a:lvl9pPr indent="-228600" lvl="8" marL="4114800" rtl="0">
              <a:lnSpc>
                <a:spcPct val="90000"/>
              </a:lnSpc>
              <a:spcBef>
                <a:spcPts val="500"/>
              </a:spcBef>
              <a:spcAft>
                <a:spcPts val="0"/>
              </a:spcAft>
              <a:buClr>
                <a:schemeClr val="accent1"/>
              </a:buClr>
              <a:buSzPts val="1800"/>
              <a:buFont typeface="Roboto"/>
              <a:buNone/>
              <a:defRPr sz="1800">
                <a:solidFill>
                  <a:schemeClr val="accent1"/>
                </a:solidFill>
                <a:latin typeface="Roboto"/>
                <a:ea typeface="Roboto"/>
                <a:cs typeface="Roboto"/>
                <a:sym typeface="Roboto"/>
              </a:defRPr>
            </a:lvl9pPr>
          </a:lstStyle>
          <a:p/>
        </p:txBody>
      </p:sp>
      <p:grpSp>
        <p:nvGrpSpPr>
          <p:cNvPr id="101" name="Google Shape;101;p11"/>
          <p:cNvGrpSpPr/>
          <p:nvPr/>
        </p:nvGrpSpPr>
        <p:grpSpPr>
          <a:xfrm>
            <a:off x="-101523" y="13330350"/>
            <a:ext cx="24565216" cy="428400"/>
            <a:chOff x="-101513" y="13330350"/>
            <a:chExt cx="24562759" cy="428400"/>
          </a:xfrm>
        </p:grpSpPr>
        <p:sp>
          <p:nvSpPr>
            <p:cNvPr id="102" name="Google Shape;102;p11"/>
            <p:cNvSpPr/>
            <p:nvPr/>
          </p:nvSpPr>
          <p:spPr>
            <a:xfrm>
              <a:off x="-101513" y="13330350"/>
              <a:ext cx="6190500" cy="428400"/>
            </a:xfrm>
            <a:prstGeom prst="rect">
              <a:avLst/>
            </a:prstGeom>
            <a:solidFill>
              <a:srgbClr val="0B132B"/>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sp>
          <p:nvSpPr>
            <p:cNvPr id="103" name="Google Shape;103;p11"/>
            <p:cNvSpPr/>
            <p:nvPr/>
          </p:nvSpPr>
          <p:spPr>
            <a:xfrm>
              <a:off x="6073373" y="13330350"/>
              <a:ext cx="6099000" cy="428400"/>
            </a:xfrm>
            <a:prstGeom prst="rect">
              <a:avLst/>
            </a:prstGeom>
            <a:solidFill>
              <a:schemeClr val="accent2"/>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sp>
          <p:nvSpPr>
            <p:cNvPr id="104" name="Google Shape;104;p11"/>
            <p:cNvSpPr/>
            <p:nvPr/>
          </p:nvSpPr>
          <p:spPr>
            <a:xfrm>
              <a:off x="12172060" y="13330350"/>
              <a:ext cx="6099000" cy="428400"/>
            </a:xfrm>
            <a:prstGeom prst="rect">
              <a:avLst/>
            </a:prstGeom>
            <a:solidFill>
              <a:schemeClr val="accent3"/>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sp>
          <p:nvSpPr>
            <p:cNvPr id="105" name="Google Shape;105;p11"/>
            <p:cNvSpPr/>
            <p:nvPr/>
          </p:nvSpPr>
          <p:spPr>
            <a:xfrm>
              <a:off x="18270746" y="13330350"/>
              <a:ext cx="6190500" cy="428400"/>
            </a:xfrm>
            <a:prstGeom prst="rect">
              <a:avLst/>
            </a:prstGeom>
            <a:solidFill>
              <a:schemeClr val="accent4"/>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p:cSld name="OBJECT_1_2">
    <p:spTree>
      <p:nvGrpSpPr>
        <p:cNvPr id="106" name="Shape 106"/>
        <p:cNvGrpSpPr/>
        <p:nvPr/>
      </p:nvGrpSpPr>
      <p:grpSpPr>
        <a:xfrm>
          <a:off x="0" y="0"/>
          <a:ext cx="0" cy="0"/>
          <a:chOff x="0" y="0"/>
          <a:chExt cx="0" cy="0"/>
        </a:xfrm>
      </p:grpSpPr>
      <p:sp>
        <p:nvSpPr>
          <p:cNvPr id="107" name="Google Shape;107;p12"/>
          <p:cNvSpPr txBox="1"/>
          <p:nvPr>
            <p:ph idx="12" type="sldNum"/>
          </p:nvPr>
        </p:nvSpPr>
        <p:spPr>
          <a:xfrm>
            <a:off x="19422317" y="13411200"/>
            <a:ext cx="241500" cy="266400"/>
          </a:xfrm>
          <a:prstGeom prst="rect">
            <a:avLst/>
          </a:prstGeom>
          <a:noFill/>
          <a:ln>
            <a:noFill/>
          </a:ln>
        </p:spPr>
        <p:txBody>
          <a:bodyPr anchorCtr="0" anchor="t" bIns="0" lIns="0" spcFirstLastPara="1" rIns="0" wrap="square" tIns="0">
            <a:noAutofit/>
          </a:bodyPr>
          <a:lstStyle>
            <a:lvl1pPr indent="0" lvl="0" marL="0" marR="0" rtl="0" algn="ctr">
              <a:spcBef>
                <a:spcPts val="0"/>
              </a:spcBef>
              <a:spcAft>
                <a:spcPts val="0"/>
              </a:spcAft>
              <a:buNone/>
              <a:defRPr>
                <a:solidFill>
                  <a:srgbClr val="FFFFFF"/>
                </a:solidFill>
                <a:latin typeface="Gill Sans"/>
                <a:ea typeface="Gill Sans"/>
                <a:cs typeface="Gill Sans"/>
                <a:sym typeface="Gill Sans"/>
              </a:defRPr>
            </a:lvl1pPr>
            <a:lvl2pPr indent="0" lvl="1" marL="0" marR="0" rtl="0" algn="ctr">
              <a:spcBef>
                <a:spcPts val="0"/>
              </a:spcBef>
              <a:spcAft>
                <a:spcPts val="0"/>
              </a:spcAft>
              <a:buNone/>
              <a:defRPr>
                <a:solidFill>
                  <a:srgbClr val="FFFFFF"/>
                </a:solidFill>
                <a:latin typeface="Gill Sans"/>
                <a:ea typeface="Gill Sans"/>
                <a:cs typeface="Gill Sans"/>
                <a:sym typeface="Gill Sans"/>
              </a:defRPr>
            </a:lvl2pPr>
            <a:lvl3pPr indent="0" lvl="2" marL="0" marR="0" rtl="0" algn="ctr">
              <a:spcBef>
                <a:spcPts val="0"/>
              </a:spcBef>
              <a:spcAft>
                <a:spcPts val="0"/>
              </a:spcAft>
              <a:buNone/>
              <a:defRPr>
                <a:solidFill>
                  <a:srgbClr val="FFFFFF"/>
                </a:solidFill>
                <a:latin typeface="Gill Sans"/>
                <a:ea typeface="Gill Sans"/>
                <a:cs typeface="Gill Sans"/>
                <a:sym typeface="Gill Sans"/>
              </a:defRPr>
            </a:lvl3pPr>
            <a:lvl4pPr indent="0" lvl="3" marL="0" marR="0" rtl="0" algn="ctr">
              <a:spcBef>
                <a:spcPts val="0"/>
              </a:spcBef>
              <a:spcAft>
                <a:spcPts val="0"/>
              </a:spcAft>
              <a:buNone/>
              <a:defRPr>
                <a:solidFill>
                  <a:srgbClr val="FFFFFF"/>
                </a:solidFill>
                <a:latin typeface="Gill Sans"/>
                <a:ea typeface="Gill Sans"/>
                <a:cs typeface="Gill Sans"/>
                <a:sym typeface="Gill Sans"/>
              </a:defRPr>
            </a:lvl4pPr>
            <a:lvl5pPr indent="0" lvl="4" marL="0" marR="0" rtl="0" algn="ctr">
              <a:spcBef>
                <a:spcPts val="0"/>
              </a:spcBef>
              <a:spcAft>
                <a:spcPts val="0"/>
              </a:spcAft>
              <a:buNone/>
              <a:defRPr>
                <a:solidFill>
                  <a:srgbClr val="FFFFFF"/>
                </a:solidFill>
                <a:latin typeface="Gill Sans"/>
                <a:ea typeface="Gill Sans"/>
                <a:cs typeface="Gill Sans"/>
                <a:sym typeface="Gill Sans"/>
              </a:defRPr>
            </a:lvl5pPr>
            <a:lvl6pPr indent="0" lvl="5" marL="0" marR="0" rtl="0" algn="ctr">
              <a:spcBef>
                <a:spcPts val="0"/>
              </a:spcBef>
              <a:spcAft>
                <a:spcPts val="0"/>
              </a:spcAft>
              <a:buNone/>
              <a:defRPr>
                <a:solidFill>
                  <a:srgbClr val="FFFFFF"/>
                </a:solidFill>
                <a:latin typeface="Gill Sans"/>
                <a:ea typeface="Gill Sans"/>
                <a:cs typeface="Gill Sans"/>
                <a:sym typeface="Gill Sans"/>
              </a:defRPr>
            </a:lvl6pPr>
            <a:lvl7pPr indent="0" lvl="6" marL="0" marR="0" rtl="0" algn="ctr">
              <a:spcBef>
                <a:spcPts val="0"/>
              </a:spcBef>
              <a:spcAft>
                <a:spcPts val="0"/>
              </a:spcAft>
              <a:buNone/>
              <a:defRPr>
                <a:solidFill>
                  <a:srgbClr val="FFFFFF"/>
                </a:solidFill>
                <a:latin typeface="Gill Sans"/>
                <a:ea typeface="Gill Sans"/>
                <a:cs typeface="Gill Sans"/>
                <a:sym typeface="Gill Sans"/>
              </a:defRPr>
            </a:lvl7pPr>
            <a:lvl8pPr indent="0" lvl="7" marL="0" marR="0" rtl="0" algn="ctr">
              <a:spcBef>
                <a:spcPts val="0"/>
              </a:spcBef>
              <a:spcAft>
                <a:spcPts val="0"/>
              </a:spcAft>
              <a:buNone/>
              <a:defRPr>
                <a:solidFill>
                  <a:srgbClr val="FFFFFF"/>
                </a:solidFill>
                <a:latin typeface="Gill Sans"/>
                <a:ea typeface="Gill Sans"/>
                <a:cs typeface="Gill Sans"/>
                <a:sym typeface="Gill Sans"/>
              </a:defRPr>
            </a:lvl8pPr>
            <a:lvl9pPr indent="0" lvl="8" marL="0" marR="0" rtl="0" algn="ctr">
              <a:spcBef>
                <a:spcPts val="0"/>
              </a:spcBef>
              <a:spcAft>
                <a:spcPts val="0"/>
              </a:spcAft>
              <a:buNone/>
              <a:defRPr>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
              <a:t>‹#›</a:t>
            </a:fld>
            <a:endParaRPr/>
          </a:p>
        </p:txBody>
      </p:sp>
      <p:grpSp>
        <p:nvGrpSpPr>
          <p:cNvPr id="108" name="Google Shape;108;p12"/>
          <p:cNvGrpSpPr/>
          <p:nvPr/>
        </p:nvGrpSpPr>
        <p:grpSpPr>
          <a:xfrm>
            <a:off x="-89384" y="-76200"/>
            <a:ext cx="24565216" cy="428400"/>
            <a:chOff x="-101513" y="13330350"/>
            <a:chExt cx="24562759" cy="428400"/>
          </a:xfrm>
        </p:grpSpPr>
        <p:sp>
          <p:nvSpPr>
            <p:cNvPr id="109" name="Google Shape;109;p12"/>
            <p:cNvSpPr/>
            <p:nvPr/>
          </p:nvSpPr>
          <p:spPr>
            <a:xfrm>
              <a:off x="-101513" y="13330350"/>
              <a:ext cx="6190500" cy="428400"/>
            </a:xfrm>
            <a:prstGeom prst="rect">
              <a:avLst/>
            </a:prstGeom>
            <a:solidFill>
              <a:srgbClr val="0B132B"/>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sp>
          <p:nvSpPr>
            <p:cNvPr id="110" name="Google Shape;110;p12"/>
            <p:cNvSpPr/>
            <p:nvPr/>
          </p:nvSpPr>
          <p:spPr>
            <a:xfrm>
              <a:off x="6073373" y="13330350"/>
              <a:ext cx="6099000" cy="428400"/>
            </a:xfrm>
            <a:prstGeom prst="rect">
              <a:avLst/>
            </a:prstGeom>
            <a:solidFill>
              <a:schemeClr val="accent2"/>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sp>
          <p:nvSpPr>
            <p:cNvPr id="111" name="Google Shape;111;p12"/>
            <p:cNvSpPr/>
            <p:nvPr/>
          </p:nvSpPr>
          <p:spPr>
            <a:xfrm>
              <a:off x="12172060" y="13330350"/>
              <a:ext cx="6099000" cy="428400"/>
            </a:xfrm>
            <a:prstGeom prst="rect">
              <a:avLst/>
            </a:prstGeom>
            <a:solidFill>
              <a:schemeClr val="accent3"/>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sp>
          <p:nvSpPr>
            <p:cNvPr id="112" name="Google Shape;112;p12"/>
            <p:cNvSpPr/>
            <p:nvPr/>
          </p:nvSpPr>
          <p:spPr>
            <a:xfrm>
              <a:off x="18270746" y="13330350"/>
              <a:ext cx="6190500" cy="428400"/>
            </a:xfrm>
            <a:prstGeom prst="rect">
              <a:avLst/>
            </a:prstGeom>
            <a:solidFill>
              <a:schemeClr val="accent4"/>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grpSp>
      <p:sp>
        <p:nvSpPr>
          <p:cNvPr id="113" name="Google Shape;113;p12"/>
          <p:cNvSpPr txBox="1"/>
          <p:nvPr>
            <p:ph idx="1" type="body"/>
          </p:nvPr>
        </p:nvSpPr>
        <p:spPr>
          <a:xfrm>
            <a:off x="3198025" y="2514625"/>
            <a:ext cx="10015500" cy="81843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2600"/>
              </a:spcBef>
              <a:spcAft>
                <a:spcPts val="0"/>
              </a:spcAft>
              <a:buClr>
                <a:schemeClr val="lt1"/>
              </a:buClr>
              <a:buSzPts val="6000"/>
              <a:buFont typeface="Roboto"/>
              <a:buNone/>
              <a:defRPr sz="6000">
                <a:solidFill>
                  <a:schemeClr val="lt1"/>
                </a:solidFill>
                <a:latin typeface="Roboto"/>
                <a:ea typeface="Roboto"/>
                <a:cs typeface="Roboto"/>
                <a:sym typeface="Roboto"/>
              </a:defRPr>
            </a:lvl1pPr>
            <a:lvl2pPr indent="-228600" lvl="1" marL="914400" rtl="0" algn="l">
              <a:lnSpc>
                <a:spcPct val="110000"/>
              </a:lnSpc>
              <a:spcBef>
                <a:spcPts val="2600"/>
              </a:spcBef>
              <a:spcAft>
                <a:spcPts val="0"/>
              </a:spcAft>
              <a:buClr>
                <a:schemeClr val="lt1"/>
              </a:buClr>
              <a:buSzPts val="6000"/>
              <a:buFont typeface="Roboto"/>
              <a:buNone/>
              <a:defRPr sz="6000">
                <a:solidFill>
                  <a:schemeClr val="lt1"/>
                </a:solidFill>
                <a:latin typeface="Roboto"/>
                <a:ea typeface="Roboto"/>
                <a:cs typeface="Roboto"/>
                <a:sym typeface="Roboto"/>
              </a:defRPr>
            </a:lvl2pPr>
            <a:lvl3pPr indent="-228600" lvl="2" marL="1371600" rtl="0" algn="l">
              <a:lnSpc>
                <a:spcPct val="110000"/>
              </a:lnSpc>
              <a:spcBef>
                <a:spcPts val="2600"/>
              </a:spcBef>
              <a:spcAft>
                <a:spcPts val="0"/>
              </a:spcAft>
              <a:buClr>
                <a:schemeClr val="lt1"/>
              </a:buClr>
              <a:buSzPts val="6000"/>
              <a:buFont typeface="Roboto"/>
              <a:buNone/>
              <a:defRPr sz="6000">
                <a:solidFill>
                  <a:schemeClr val="lt1"/>
                </a:solidFill>
                <a:latin typeface="Roboto"/>
                <a:ea typeface="Roboto"/>
                <a:cs typeface="Roboto"/>
                <a:sym typeface="Roboto"/>
              </a:defRPr>
            </a:lvl3pPr>
            <a:lvl4pPr indent="-228600" lvl="3" marL="1828800" rtl="0" algn="l">
              <a:lnSpc>
                <a:spcPct val="110000"/>
              </a:lnSpc>
              <a:spcBef>
                <a:spcPts val="2600"/>
              </a:spcBef>
              <a:spcAft>
                <a:spcPts val="0"/>
              </a:spcAft>
              <a:buClr>
                <a:schemeClr val="lt1"/>
              </a:buClr>
              <a:buSzPts val="6000"/>
              <a:buFont typeface="Roboto"/>
              <a:buNone/>
              <a:defRPr sz="6000">
                <a:solidFill>
                  <a:schemeClr val="lt1"/>
                </a:solidFill>
                <a:latin typeface="Roboto"/>
                <a:ea typeface="Roboto"/>
                <a:cs typeface="Roboto"/>
                <a:sym typeface="Roboto"/>
              </a:defRPr>
            </a:lvl4pPr>
            <a:lvl5pPr indent="-228600" lvl="4" marL="2286000" rtl="0" algn="l">
              <a:lnSpc>
                <a:spcPct val="110000"/>
              </a:lnSpc>
              <a:spcBef>
                <a:spcPts val="2600"/>
              </a:spcBef>
              <a:spcAft>
                <a:spcPts val="0"/>
              </a:spcAft>
              <a:buClr>
                <a:schemeClr val="lt1"/>
              </a:buClr>
              <a:buSzPts val="6000"/>
              <a:buFont typeface="Roboto"/>
              <a:buNone/>
              <a:defRPr sz="6000">
                <a:solidFill>
                  <a:schemeClr val="lt1"/>
                </a:solidFill>
                <a:latin typeface="Roboto"/>
                <a:ea typeface="Roboto"/>
                <a:cs typeface="Roboto"/>
                <a:sym typeface="Roboto"/>
              </a:defRPr>
            </a:lvl5pPr>
            <a:lvl6pPr indent="-228600" lvl="5" marL="2743200" rtl="0" algn="l">
              <a:lnSpc>
                <a:spcPct val="90000"/>
              </a:lnSpc>
              <a:spcBef>
                <a:spcPts val="500"/>
              </a:spcBef>
              <a:spcAft>
                <a:spcPts val="0"/>
              </a:spcAft>
              <a:buClr>
                <a:schemeClr val="lt1"/>
              </a:buClr>
              <a:buSzPts val="6000"/>
              <a:buFont typeface="Roboto"/>
              <a:buNone/>
              <a:defRPr sz="6000">
                <a:solidFill>
                  <a:schemeClr val="lt1"/>
                </a:solidFill>
                <a:latin typeface="Roboto"/>
                <a:ea typeface="Roboto"/>
                <a:cs typeface="Roboto"/>
                <a:sym typeface="Roboto"/>
              </a:defRPr>
            </a:lvl6pPr>
            <a:lvl7pPr indent="-228600" lvl="6" marL="3200400" rtl="0" algn="l">
              <a:lnSpc>
                <a:spcPct val="90000"/>
              </a:lnSpc>
              <a:spcBef>
                <a:spcPts val="500"/>
              </a:spcBef>
              <a:spcAft>
                <a:spcPts val="0"/>
              </a:spcAft>
              <a:buClr>
                <a:schemeClr val="lt1"/>
              </a:buClr>
              <a:buSzPts val="6000"/>
              <a:buFont typeface="Roboto"/>
              <a:buNone/>
              <a:defRPr sz="6000">
                <a:solidFill>
                  <a:schemeClr val="lt1"/>
                </a:solidFill>
                <a:latin typeface="Roboto"/>
                <a:ea typeface="Roboto"/>
                <a:cs typeface="Roboto"/>
                <a:sym typeface="Roboto"/>
              </a:defRPr>
            </a:lvl7pPr>
            <a:lvl8pPr indent="-228600" lvl="7" marL="3657600" rtl="0" algn="l">
              <a:lnSpc>
                <a:spcPct val="90000"/>
              </a:lnSpc>
              <a:spcBef>
                <a:spcPts val="500"/>
              </a:spcBef>
              <a:spcAft>
                <a:spcPts val="0"/>
              </a:spcAft>
              <a:buClr>
                <a:schemeClr val="lt1"/>
              </a:buClr>
              <a:buSzPts val="6000"/>
              <a:buFont typeface="Roboto"/>
              <a:buNone/>
              <a:defRPr sz="6000">
                <a:solidFill>
                  <a:schemeClr val="lt1"/>
                </a:solidFill>
                <a:latin typeface="Roboto"/>
                <a:ea typeface="Roboto"/>
                <a:cs typeface="Roboto"/>
                <a:sym typeface="Roboto"/>
              </a:defRPr>
            </a:lvl8pPr>
            <a:lvl9pPr indent="-228600" lvl="8" marL="4114800" rtl="0" algn="l">
              <a:lnSpc>
                <a:spcPct val="90000"/>
              </a:lnSpc>
              <a:spcBef>
                <a:spcPts val="500"/>
              </a:spcBef>
              <a:spcAft>
                <a:spcPts val="0"/>
              </a:spcAft>
              <a:buClr>
                <a:schemeClr val="lt1"/>
              </a:buClr>
              <a:buSzPts val="6000"/>
              <a:buFont typeface="Roboto"/>
              <a:buNone/>
              <a:defRPr sz="6000">
                <a:solidFill>
                  <a:schemeClr val="lt1"/>
                </a:solidFill>
                <a:latin typeface="Roboto"/>
                <a:ea typeface="Roboto"/>
                <a:cs typeface="Roboto"/>
                <a:sym typeface="Roboto"/>
              </a:defRPr>
            </a:lvl9pPr>
          </a:lstStyle>
          <a:p/>
        </p:txBody>
      </p:sp>
      <p:sp>
        <p:nvSpPr>
          <p:cNvPr id="114" name="Google Shape;114;p12"/>
          <p:cNvSpPr txBox="1"/>
          <p:nvPr>
            <p:ph idx="2" type="body"/>
          </p:nvPr>
        </p:nvSpPr>
        <p:spPr>
          <a:xfrm>
            <a:off x="19948475" y="12688150"/>
            <a:ext cx="4142400" cy="428400"/>
          </a:xfrm>
          <a:prstGeom prst="rect">
            <a:avLst/>
          </a:prstGeom>
          <a:noFill/>
          <a:ln>
            <a:noFill/>
          </a:ln>
        </p:spPr>
        <p:txBody>
          <a:bodyPr anchorCtr="0" anchor="t" bIns="0" lIns="0" spcFirstLastPara="1" rIns="0" wrap="square" tIns="0">
            <a:noAutofit/>
          </a:bodyPr>
          <a:lstStyle>
            <a:lvl1pPr indent="-228600" lvl="0" marL="457200" rtl="0">
              <a:lnSpc>
                <a:spcPct val="115000"/>
              </a:lnSpc>
              <a:spcBef>
                <a:spcPts val="2600"/>
              </a:spcBef>
              <a:spcAft>
                <a:spcPts val="0"/>
              </a:spcAft>
              <a:buClr>
                <a:schemeClr val="lt1"/>
              </a:buClr>
              <a:buSzPts val="1800"/>
              <a:buFont typeface="Roboto"/>
              <a:buNone/>
              <a:defRPr sz="1800">
                <a:solidFill>
                  <a:schemeClr val="lt1"/>
                </a:solidFill>
                <a:latin typeface="Roboto"/>
                <a:ea typeface="Roboto"/>
                <a:cs typeface="Roboto"/>
                <a:sym typeface="Roboto"/>
              </a:defRPr>
            </a:lvl1pPr>
            <a:lvl2pPr indent="-228600" lvl="1" marL="914400" rtl="0">
              <a:lnSpc>
                <a:spcPct val="110000"/>
              </a:lnSpc>
              <a:spcBef>
                <a:spcPts val="2600"/>
              </a:spcBef>
              <a:spcAft>
                <a:spcPts val="0"/>
              </a:spcAft>
              <a:buClr>
                <a:schemeClr val="lt1"/>
              </a:buClr>
              <a:buSzPts val="1800"/>
              <a:buFont typeface="Roboto"/>
              <a:buNone/>
              <a:defRPr sz="1800">
                <a:solidFill>
                  <a:schemeClr val="lt1"/>
                </a:solidFill>
                <a:latin typeface="Roboto"/>
                <a:ea typeface="Roboto"/>
                <a:cs typeface="Roboto"/>
                <a:sym typeface="Roboto"/>
              </a:defRPr>
            </a:lvl2pPr>
            <a:lvl3pPr indent="-228600" lvl="2" marL="1371600" rtl="0">
              <a:lnSpc>
                <a:spcPct val="110000"/>
              </a:lnSpc>
              <a:spcBef>
                <a:spcPts val="2600"/>
              </a:spcBef>
              <a:spcAft>
                <a:spcPts val="0"/>
              </a:spcAft>
              <a:buClr>
                <a:schemeClr val="lt1"/>
              </a:buClr>
              <a:buSzPts val="1800"/>
              <a:buFont typeface="Roboto"/>
              <a:buNone/>
              <a:defRPr sz="1800">
                <a:solidFill>
                  <a:schemeClr val="lt1"/>
                </a:solidFill>
                <a:latin typeface="Roboto"/>
                <a:ea typeface="Roboto"/>
                <a:cs typeface="Roboto"/>
                <a:sym typeface="Roboto"/>
              </a:defRPr>
            </a:lvl3pPr>
            <a:lvl4pPr indent="-228600" lvl="3" marL="1828800" rtl="0">
              <a:lnSpc>
                <a:spcPct val="110000"/>
              </a:lnSpc>
              <a:spcBef>
                <a:spcPts val="2600"/>
              </a:spcBef>
              <a:spcAft>
                <a:spcPts val="0"/>
              </a:spcAft>
              <a:buClr>
                <a:schemeClr val="lt1"/>
              </a:buClr>
              <a:buSzPts val="1800"/>
              <a:buFont typeface="Roboto"/>
              <a:buNone/>
              <a:defRPr sz="1800">
                <a:solidFill>
                  <a:schemeClr val="lt1"/>
                </a:solidFill>
                <a:latin typeface="Roboto"/>
                <a:ea typeface="Roboto"/>
                <a:cs typeface="Roboto"/>
                <a:sym typeface="Roboto"/>
              </a:defRPr>
            </a:lvl4pPr>
            <a:lvl5pPr indent="-228600" lvl="4" marL="2286000" rtl="0">
              <a:lnSpc>
                <a:spcPct val="110000"/>
              </a:lnSpc>
              <a:spcBef>
                <a:spcPts val="2600"/>
              </a:spcBef>
              <a:spcAft>
                <a:spcPts val="0"/>
              </a:spcAft>
              <a:buClr>
                <a:schemeClr val="lt1"/>
              </a:buClr>
              <a:buSzPts val="1800"/>
              <a:buFont typeface="Roboto"/>
              <a:buNone/>
              <a:defRPr sz="1800">
                <a:solidFill>
                  <a:schemeClr val="lt1"/>
                </a:solidFill>
                <a:latin typeface="Roboto"/>
                <a:ea typeface="Roboto"/>
                <a:cs typeface="Roboto"/>
                <a:sym typeface="Roboto"/>
              </a:defRPr>
            </a:lvl5pPr>
            <a:lvl6pPr indent="-228600" lvl="5" marL="2743200" rtl="0">
              <a:lnSpc>
                <a:spcPct val="90000"/>
              </a:lnSpc>
              <a:spcBef>
                <a:spcPts val="500"/>
              </a:spcBef>
              <a:spcAft>
                <a:spcPts val="0"/>
              </a:spcAft>
              <a:buClr>
                <a:schemeClr val="lt1"/>
              </a:buClr>
              <a:buSzPts val="1800"/>
              <a:buFont typeface="Roboto"/>
              <a:buNone/>
              <a:defRPr sz="1800">
                <a:solidFill>
                  <a:schemeClr val="lt1"/>
                </a:solidFill>
                <a:latin typeface="Roboto"/>
                <a:ea typeface="Roboto"/>
                <a:cs typeface="Roboto"/>
                <a:sym typeface="Roboto"/>
              </a:defRPr>
            </a:lvl6pPr>
            <a:lvl7pPr indent="-228600" lvl="6" marL="3200400" rtl="0">
              <a:lnSpc>
                <a:spcPct val="90000"/>
              </a:lnSpc>
              <a:spcBef>
                <a:spcPts val="500"/>
              </a:spcBef>
              <a:spcAft>
                <a:spcPts val="0"/>
              </a:spcAft>
              <a:buClr>
                <a:schemeClr val="lt1"/>
              </a:buClr>
              <a:buSzPts val="1800"/>
              <a:buFont typeface="Roboto"/>
              <a:buNone/>
              <a:defRPr sz="1800">
                <a:solidFill>
                  <a:schemeClr val="lt1"/>
                </a:solidFill>
                <a:latin typeface="Roboto"/>
                <a:ea typeface="Roboto"/>
                <a:cs typeface="Roboto"/>
                <a:sym typeface="Roboto"/>
              </a:defRPr>
            </a:lvl7pPr>
            <a:lvl8pPr indent="-228600" lvl="7" marL="3657600" rtl="0">
              <a:lnSpc>
                <a:spcPct val="90000"/>
              </a:lnSpc>
              <a:spcBef>
                <a:spcPts val="500"/>
              </a:spcBef>
              <a:spcAft>
                <a:spcPts val="0"/>
              </a:spcAft>
              <a:buClr>
                <a:schemeClr val="lt1"/>
              </a:buClr>
              <a:buSzPts val="1800"/>
              <a:buFont typeface="Roboto"/>
              <a:buNone/>
              <a:defRPr sz="1800">
                <a:solidFill>
                  <a:schemeClr val="lt1"/>
                </a:solidFill>
                <a:latin typeface="Roboto"/>
                <a:ea typeface="Roboto"/>
                <a:cs typeface="Roboto"/>
                <a:sym typeface="Roboto"/>
              </a:defRPr>
            </a:lvl8pPr>
            <a:lvl9pPr indent="-228600" lvl="8" marL="4114800" rtl="0">
              <a:lnSpc>
                <a:spcPct val="90000"/>
              </a:lnSpc>
              <a:spcBef>
                <a:spcPts val="500"/>
              </a:spcBef>
              <a:spcAft>
                <a:spcPts val="0"/>
              </a:spcAft>
              <a:buClr>
                <a:schemeClr val="lt1"/>
              </a:buClr>
              <a:buSzPts val="1800"/>
              <a:buFont typeface="Roboto"/>
              <a:buNone/>
              <a:defRPr sz="1800">
                <a:solidFill>
                  <a:schemeClr val="lt1"/>
                </a:solidFill>
                <a:latin typeface="Roboto"/>
                <a:ea typeface="Roboto"/>
                <a:cs typeface="Roboto"/>
                <a:sym typeface="Roboto"/>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3">
  <p:cSld name="OBJECT_1_1">
    <p:spTree>
      <p:nvGrpSpPr>
        <p:cNvPr id="115" name="Shape 115"/>
        <p:cNvGrpSpPr/>
        <p:nvPr/>
      </p:nvGrpSpPr>
      <p:grpSpPr>
        <a:xfrm>
          <a:off x="0" y="0"/>
          <a:ext cx="0" cy="0"/>
          <a:chOff x="0" y="0"/>
          <a:chExt cx="0" cy="0"/>
        </a:xfrm>
      </p:grpSpPr>
      <p:sp>
        <p:nvSpPr>
          <p:cNvPr id="116" name="Google Shape;116;p13"/>
          <p:cNvSpPr txBox="1"/>
          <p:nvPr>
            <p:ph idx="12" type="sldNum"/>
          </p:nvPr>
        </p:nvSpPr>
        <p:spPr>
          <a:xfrm>
            <a:off x="19422317" y="13411200"/>
            <a:ext cx="241500" cy="266400"/>
          </a:xfrm>
          <a:prstGeom prst="rect">
            <a:avLst/>
          </a:prstGeom>
          <a:noFill/>
          <a:ln>
            <a:noFill/>
          </a:ln>
        </p:spPr>
        <p:txBody>
          <a:bodyPr anchorCtr="0" anchor="t" bIns="0" lIns="0" spcFirstLastPara="1" rIns="0" wrap="square" tIns="0">
            <a:noAutofit/>
          </a:bodyPr>
          <a:lstStyle>
            <a:lvl1pPr indent="0" lvl="0" marL="0" marR="0" rtl="0" algn="ctr">
              <a:spcBef>
                <a:spcPts val="0"/>
              </a:spcBef>
              <a:spcAft>
                <a:spcPts val="0"/>
              </a:spcAft>
              <a:buNone/>
              <a:defRPr>
                <a:solidFill>
                  <a:srgbClr val="FFFFFF"/>
                </a:solidFill>
                <a:latin typeface="Gill Sans"/>
                <a:ea typeface="Gill Sans"/>
                <a:cs typeface="Gill Sans"/>
                <a:sym typeface="Gill Sans"/>
              </a:defRPr>
            </a:lvl1pPr>
            <a:lvl2pPr indent="0" lvl="1" marL="0" marR="0" rtl="0" algn="ctr">
              <a:spcBef>
                <a:spcPts val="0"/>
              </a:spcBef>
              <a:spcAft>
                <a:spcPts val="0"/>
              </a:spcAft>
              <a:buNone/>
              <a:defRPr>
                <a:solidFill>
                  <a:srgbClr val="FFFFFF"/>
                </a:solidFill>
                <a:latin typeface="Gill Sans"/>
                <a:ea typeface="Gill Sans"/>
                <a:cs typeface="Gill Sans"/>
                <a:sym typeface="Gill Sans"/>
              </a:defRPr>
            </a:lvl2pPr>
            <a:lvl3pPr indent="0" lvl="2" marL="0" marR="0" rtl="0" algn="ctr">
              <a:spcBef>
                <a:spcPts val="0"/>
              </a:spcBef>
              <a:spcAft>
                <a:spcPts val="0"/>
              </a:spcAft>
              <a:buNone/>
              <a:defRPr>
                <a:solidFill>
                  <a:srgbClr val="FFFFFF"/>
                </a:solidFill>
                <a:latin typeface="Gill Sans"/>
                <a:ea typeface="Gill Sans"/>
                <a:cs typeface="Gill Sans"/>
                <a:sym typeface="Gill Sans"/>
              </a:defRPr>
            </a:lvl3pPr>
            <a:lvl4pPr indent="0" lvl="3" marL="0" marR="0" rtl="0" algn="ctr">
              <a:spcBef>
                <a:spcPts val="0"/>
              </a:spcBef>
              <a:spcAft>
                <a:spcPts val="0"/>
              </a:spcAft>
              <a:buNone/>
              <a:defRPr>
                <a:solidFill>
                  <a:srgbClr val="FFFFFF"/>
                </a:solidFill>
                <a:latin typeface="Gill Sans"/>
                <a:ea typeface="Gill Sans"/>
                <a:cs typeface="Gill Sans"/>
                <a:sym typeface="Gill Sans"/>
              </a:defRPr>
            </a:lvl4pPr>
            <a:lvl5pPr indent="0" lvl="4" marL="0" marR="0" rtl="0" algn="ctr">
              <a:spcBef>
                <a:spcPts val="0"/>
              </a:spcBef>
              <a:spcAft>
                <a:spcPts val="0"/>
              </a:spcAft>
              <a:buNone/>
              <a:defRPr>
                <a:solidFill>
                  <a:srgbClr val="FFFFFF"/>
                </a:solidFill>
                <a:latin typeface="Gill Sans"/>
                <a:ea typeface="Gill Sans"/>
                <a:cs typeface="Gill Sans"/>
                <a:sym typeface="Gill Sans"/>
              </a:defRPr>
            </a:lvl5pPr>
            <a:lvl6pPr indent="0" lvl="5" marL="0" marR="0" rtl="0" algn="ctr">
              <a:spcBef>
                <a:spcPts val="0"/>
              </a:spcBef>
              <a:spcAft>
                <a:spcPts val="0"/>
              </a:spcAft>
              <a:buNone/>
              <a:defRPr>
                <a:solidFill>
                  <a:srgbClr val="FFFFFF"/>
                </a:solidFill>
                <a:latin typeface="Gill Sans"/>
                <a:ea typeface="Gill Sans"/>
                <a:cs typeface="Gill Sans"/>
                <a:sym typeface="Gill Sans"/>
              </a:defRPr>
            </a:lvl6pPr>
            <a:lvl7pPr indent="0" lvl="6" marL="0" marR="0" rtl="0" algn="ctr">
              <a:spcBef>
                <a:spcPts val="0"/>
              </a:spcBef>
              <a:spcAft>
                <a:spcPts val="0"/>
              </a:spcAft>
              <a:buNone/>
              <a:defRPr>
                <a:solidFill>
                  <a:srgbClr val="FFFFFF"/>
                </a:solidFill>
                <a:latin typeface="Gill Sans"/>
                <a:ea typeface="Gill Sans"/>
                <a:cs typeface="Gill Sans"/>
                <a:sym typeface="Gill Sans"/>
              </a:defRPr>
            </a:lvl7pPr>
            <a:lvl8pPr indent="0" lvl="7" marL="0" marR="0" rtl="0" algn="ctr">
              <a:spcBef>
                <a:spcPts val="0"/>
              </a:spcBef>
              <a:spcAft>
                <a:spcPts val="0"/>
              </a:spcAft>
              <a:buNone/>
              <a:defRPr>
                <a:solidFill>
                  <a:srgbClr val="FFFFFF"/>
                </a:solidFill>
                <a:latin typeface="Gill Sans"/>
                <a:ea typeface="Gill Sans"/>
                <a:cs typeface="Gill Sans"/>
                <a:sym typeface="Gill Sans"/>
              </a:defRPr>
            </a:lvl8pPr>
            <a:lvl9pPr indent="0" lvl="8" marL="0" marR="0" rtl="0" algn="ctr">
              <a:spcBef>
                <a:spcPts val="0"/>
              </a:spcBef>
              <a:spcAft>
                <a:spcPts val="0"/>
              </a:spcAft>
              <a:buNone/>
              <a:defRPr>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
              <a:t>‹#›</a:t>
            </a:fld>
            <a:endParaRPr/>
          </a:p>
        </p:txBody>
      </p:sp>
      <p:grpSp>
        <p:nvGrpSpPr>
          <p:cNvPr id="117" name="Google Shape;117;p13"/>
          <p:cNvGrpSpPr/>
          <p:nvPr/>
        </p:nvGrpSpPr>
        <p:grpSpPr>
          <a:xfrm rot="-5400000">
            <a:off x="-6765682" y="6674541"/>
            <a:ext cx="13806727" cy="428443"/>
            <a:chOff x="-101513" y="13330350"/>
            <a:chExt cx="24562759" cy="428400"/>
          </a:xfrm>
        </p:grpSpPr>
        <p:sp>
          <p:nvSpPr>
            <p:cNvPr id="118" name="Google Shape;118;p13"/>
            <p:cNvSpPr/>
            <p:nvPr/>
          </p:nvSpPr>
          <p:spPr>
            <a:xfrm>
              <a:off x="-101513" y="13330350"/>
              <a:ext cx="6190500" cy="428400"/>
            </a:xfrm>
            <a:prstGeom prst="rect">
              <a:avLst/>
            </a:prstGeom>
            <a:solidFill>
              <a:srgbClr val="0B132B"/>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sp>
          <p:nvSpPr>
            <p:cNvPr id="119" name="Google Shape;119;p13"/>
            <p:cNvSpPr/>
            <p:nvPr/>
          </p:nvSpPr>
          <p:spPr>
            <a:xfrm>
              <a:off x="6073373" y="13330350"/>
              <a:ext cx="6099000" cy="428400"/>
            </a:xfrm>
            <a:prstGeom prst="rect">
              <a:avLst/>
            </a:prstGeom>
            <a:solidFill>
              <a:schemeClr val="accent2"/>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sp>
          <p:nvSpPr>
            <p:cNvPr id="120" name="Google Shape;120;p13"/>
            <p:cNvSpPr/>
            <p:nvPr/>
          </p:nvSpPr>
          <p:spPr>
            <a:xfrm>
              <a:off x="12172060" y="13330350"/>
              <a:ext cx="6099000" cy="428400"/>
            </a:xfrm>
            <a:prstGeom prst="rect">
              <a:avLst/>
            </a:prstGeom>
            <a:solidFill>
              <a:schemeClr val="accent3"/>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sp>
          <p:nvSpPr>
            <p:cNvPr id="121" name="Google Shape;121;p13"/>
            <p:cNvSpPr/>
            <p:nvPr/>
          </p:nvSpPr>
          <p:spPr>
            <a:xfrm>
              <a:off x="18270746" y="13330350"/>
              <a:ext cx="6190500" cy="428400"/>
            </a:xfrm>
            <a:prstGeom prst="rect">
              <a:avLst/>
            </a:prstGeom>
            <a:solidFill>
              <a:schemeClr val="accent4"/>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grpSp>
      <p:sp>
        <p:nvSpPr>
          <p:cNvPr id="122" name="Google Shape;122;p13"/>
          <p:cNvSpPr txBox="1"/>
          <p:nvPr>
            <p:ph idx="1" type="body"/>
          </p:nvPr>
        </p:nvSpPr>
        <p:spPr>
          <a:xfrm>
            <a:off x="3198025" y="2514625"/>
            <a:ext cx="10015500" cy="81843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2600"/>
              </a:spcBef>
              <a:spcAft>
                <a:spcPts val="0"/>
              </a:spcAft>
              <a:buClr>
                <a:schemeClr val="lt1"/>
              </a:buClr>
              <a:buSzPts val="6000"/>
              <a:buFont typeface="Roboto"/>
              <a:buNone/>
              <a:defRPr sz="6000">
                <a:solidFill>
                  <a:schemeClr val="lt1"/>
                </a:solidFill>
                <a:latin typeface="Roboto"/>
                <a:ea typeface="Roboto"/>
                <a:cs typeface="Roboto"/>
                <a:sym typeface="Roboto"/>
              </a:defRPr>
            </a:lvl1pPr>
            <a:lvl2pPr indent="-228600" lvl="1" marL="914400" rtl="0" algn="l">
              <a:lnSpc>
                <a:spcPct val="110000"/>
              </a:lnSpc>
              <a:spcBef>
                <a:spcPts val="2600"/>
              </a:spcBef>
              <a:spcAft>
                <a:spcPts val="0"/>
              </a:spcAft>
              <a:buClr>
                <a:schemeClr val="lt1"/>
              </a:buClr>
              <a:buSzPts val="6000"/>
              <a:buFont typeface="Roboto"/>
              <a:buNone/>
              <a:defRPr sz="6000">
                <a:solidFill>
                  <a:schemeClr val="lt1"/>
                </a:solidFill>
                <a:latin typeface="Roboto"/>
                <a:ea typeface="Roboto"/>
                <a:cs typeface="Roboto"/>
                <a:sym typeface="Roboto"/>
              </a:defRPr>
            </a:lvl2pPr>
            <a:lvl3pPr indent="-228600" lvl="2" marL="1371600" rtl="0" algn="l">
              <a:lnSpc>
                <a:spcPct val="110000"/>
              </a:lnSpc>
              <a:spcBef>
                <a:spcPts val="2600"/>
              </a:spcBef>
              <a:spcAft>
                <a:spcPts val="0"/>
              </a:spcAft>
              <a:buClr>
                <a:schemeClr val="lt1"/>
              </a:buClr>
              <a:buSzPts val="6000"/>
              <a:buFont typeface="Roboto"/>
              <a:buNone/>
              <a:defRPr sz="6000">
                <a:solidFill>
                  <a:schemeClr val="lt1"/>
                </a:solidFill>
                <a:latin typeface="Roboto"/>
                <a:ea typeface="Roboto"/>
                <a:cs typeface="Roboto"/>
                <a:sym typeface="Roboto"/>
              </a:defRPr>
            </a:lvl3pPr>
            <a:lvl4pPr indent="-228600" lvl="3" marL="1828800" rtl="0" algn="l">
              <a:lnSpc>
                <a:spcPct val="110000"/>
              </a:lnSpc>
              <a:spcBef>
                <a:spcPts val="2600"/>
              </a:spcBef>
              <a:spcAft>
                <a:spcPts val="0"/>
              </a:spcAft>
              <a:buClr>
                <a:schemeClr val="lt1"/>
              </a:buClr>
              <a:buSzPts val="6000"/>
              <a:buFont typeface="Roboto"/>
              <a:buNone/>
              <a:defRPr sz="6000">
                <a:solidFill>
                  <a:schemeClr val="lt1"/>
                </a:solidFill>
                <a:latin typeface="Roboto"/>
                <a:ea typeface="Roboto"/>
                <a:cs typeface="Roboto"/>
                <a:sym typeface="Roboto"/>
              </a:defRPr>
            </a:lvl4pPr>
            <a:lvl5pPr indent="-228600" lvl="4" marL="2286000" rtl="0" algn="l">
              <a:lnSpc>
                <a:spcPct val="110000"/>
              </a:lnSpc>
              <a:spcBef>
                <a:spcPts val="2600"/>
              </a:spcBef>
              <a:spcAft>
                <a:spcPts val="0"/>
              </a:spcAft>
              <a:buClr>
                <a:schemeClr val="lt1"/>
              </a:buClr>
              <a:buSzPts val="6000"/>
              <a:buFont typeface="Roboto"/>
              <a:buNone/>
              <a:defRPr sz="6000">
                <a:solidFill>
                  <a:schemeClr val="lt1"/>
                </a:solidFill>
                <a:latin typeface="Roboto"/>
                <a:ea typeface="Roboto"/>
                <a:cs typeface="Roboto"/>
                <a:sym typeface="Roboto"/>
              </a:defRPr>
            </a:lvl5pPr>
            <a:lvl6pPr indent="-228600" lvl="5" marL="2743200" rtl="0" algn="l">
              <a:lnSpc>
                <a:spcPct val="90000"/>
              </a:lnSpc>
              <a:spcBef>
                <a:spcPts val="500"/>
              </a:spcBef>
              <a:spcAft>
                <a:spcPts val="0"/>
              </a:spcAft>
              <a:buClr>
                <a:schemeClr val="lt1"/>
              </a:buClr>
              <a:buSzPts val="6000"/>
              <a:buFont typeface="Roboto"/>
              <a:buNone/>
              <a:defRPr sz="6000">
                <a:solidFill>
                  <a:schemeClr val="lt1"/>
                </a:solidFill>
                <a:latin typeface="Roboto"/>
                <a:ea typeface="Roboto"/>
                <a:cs typeface="Roboto"/>
                <a:sym typeface="Roboto"/>
              </a:defRPr>
            </a:lvl6pPr>
            <a:lvl7pPr indent="-228600" lvl="6" marL="3200400" rtl="0" algn="l">
              <a:lnSpc>
                <a:spcPct val="90000"/>
              </a:lnSpc>
              <a:spcBef>
                <a:spcPts val="500"/>
              </a:spcBef>
              <a:spcAft>
                <a:spcPts val="0"/>
              </a:spcAft>
              <a:buClr>
                <a:schemeClr val="lt1"/>
              </a:buClr>
              <a:buSzPts val="6000"/>
              <a:buFont typeface="Roboto"/>
              <a:buNone/>
              <a:defRPr sz="6000">
                <a:solidFill>
                  <a:schemeClr val="lt1"/>
                </a:solidFill>
                <a:latin typeface="Roboto"/>
                <a:ea typeface="Roboto"/>
                <a:cs typeface="Roboto"/>
                <a:sym typeface="Roboto"/>
              </a:defRPr>
            </a:lvl7pPr>
            <a:lvl8pPr indent="-228600" lvl="7" marL="3657600" rtl="0" algn="l">
              <a:lnSpc>
                <a:spcPct val="90000"/>
              </a:lnSpc>
              <a:spcBef>
                <a:spcPts val="500"/>
              </a:spcBef>
              <a:spcAft>
                <a:spcPts val="0"/>
              </a:spcAft>
              <a:buClr>
                <a:schemeClr val="lt1"/>
              </a:buClr>
              <a:buSzPts val="6000"/>
              <a:buFont typeface="Roboto"/>
              <a:buNone/>
              <a:defRPr sz="6000">
                <a:solidFill>
                  <a:schemeClr val="lt1"/>
                </a:solidFill>
                <a:latin typeface="Roboto"/>
                <a:ea typeface="Roboto"/>
                <a:cs typeface="Roboto"/>
                <a:sym typeface="Roboto"/>
              </a:defRPr>
            </a:lvl8pPr>
            <a:lvl9pPr indent="-228600" lvl="8" marL="4114800" rtl="0" algn="l">
              <a:lnSpc>
                <a:spcPct val="90000"/>
              </a:lnSpc>
              <a:spcBef>
                <a:spcPts val="500"/>
              </a:spcBef>
              <a:spcAft>
                <a:spcPts val="0"/>
              </a:spcAft>
              <a:buClr>
                <a:schemeClr val="lt1"/>
              </a:buClr>
              <a:buSzPts val="6000"/>
              <a:buFont typeface="Roboto"/>
              <a:buNone/>
              <a:defRPr sz="6000">
                <a:solidFill>
                  <a:schemeClr val="lt1"/>
                </a:solidFill>
                <a:latin typeface="Roboto"/>
                <a:ea typeface="Roboto"/>
                <a:cs typeface="Roboto"/>
                <a:sym typeface="Roboto"/>
              </a:defRPr>
            </a:lvl9pPr>
          </a:lstStyle>
          <a:p/>
        </p:txBody>
      </p:sp>
      <p:sp>
        <p:nvSpPr>
          <p:cNvPr id="123" name="Google Shape;123;p13"/>
          <p:cNvSpPr txBox="1"/>
          <p:nvPr>
            <p:ph idx="2" type="body"/>
          </p:nvPr>
        </p:nvSpPr>
        <p:spPr>
          <a:xfrm>
            <a:off x="19948475" y="12688150"/>
            <a:ext cx="4142400" cy="428400"/>
          </a:xfrm>
          <a:prstGeom prst="rect">
            <a:avLst/>
          </a:prstGeom>
          <a:noFill/>
          <a:ln>
            <a:noFill/>
          </a:ln>
        </p:spPr>
        <p:txBody>
          <a:bodyPr anchorCtr="0" anchor="t" bIns="0" lIns="0" spcFirstLastPara="1" rIns="0" wrap="square" tIns="0">
            <a:noAutofit/>
          </a:bodyPr>
          <a:lstStyle>
            <a:lvl1pPr indent="-228600" lvl="0" marL="457200" rtl="0">
              <a:lnSpc>
                <a:spcPct val="115000"/>
              </a:lnSpc>
              <a:spcBef>
                <a:spcPts val="2600"/>
              </a:spcBef>
              <a:spcAft>
                <a:spcPts val="0"/>
              </a:spcAft>
              <a:buClr>
                <a:schemeClr val="lt1"/>
              </a:buClr>
              <a:buSzPts val="1800"/>
              <a:buFont typeface="Roboto"/>
              <a:buNone/>
              <a:defRPr sz="1800">
                <a:solidFill>
                  <a:schemeClr val="lt1"/>
                </a:solidFill>
                <a:latin typeface="Roboto"/>
                <a:ea typeface="Roboto"/>
                <a:cs typeface="Roboto"/>
                <a:sym typeface="Roboto"/>
              </a:defRPr>
            </a:lvl1pPr>
            <a:lvl2pPr indent="-228600" lvl="1" marL="914400" rtl="0">
              <a:lnSpc>
                <a:spcPct val="110000"/>
              </a:lnSpc>
              <a:spcBef>
                <a:spcPts val="2600"/>
              </a:spcBef>
              <a:spcAft>
                <a:spcPts val="0"/>
              </a:spcAft>
              <a:buClr>
                <a:schemeClr val="lt1"/>
              </a:buClr>
              <a:buSzPts val="1800"/>
              <a:buFont typeface="Roboto"/>
              <a:buNone/>
              <a:defRPr sz="1800">
                <a:solidFill>
                  <a:schemeClr val="lt1"/>
                </a:solidFill>
                <a:latin typeface="Roboto"/>
                <a:ea typeface="Roboto"/>
                <a:cs typeface="Roboto"/>
                <a:sym typeface="Roboto"/>
              </a:defRPr>
            </a:lvl2pPr>
            <a:lvl3pPr indent="-228600" lvl="2" marL="1371600" rtl="0">
              <a:lnSpc>
                <a:spcPct val="110000"/>
              </a:lnSpc>
              <a:spcBef>
                <a:spcPts val="2600"/>
              </a:spcBef>
              <a:spcAft>
                <a:spcPts val="0"/>
              </a:spcAft>
              <a:buClr>
                <a:schemeClr val="lt1"/>
              </a:buClr>
              <a:buSzPts val="1800"/>
              <a:buFont typeface="Roboto"/>
              <a:buNone/>
              <a:defRPr sz="1800">
                <a:solidFill>
                  <a:schemeClr val="lt1"/>
                </a:solidFill>
                <a:latin typeface="Roboto"/>
                <a:ea typeface="Roboto"/>
                <a:cs typeface="Roboto"/>
                <a:sym typeface="Roboto"/>
              </a:defRPr>
            </a:lvl3pPr>
            <a:lvl4pPr indent="-228600" lvl="3" marL="1828800" rtl="0">
              <a:lnSpc>
                <a:spcPct val="110000"/>
              </a:lnSpc>
              <a:spcBef>
                <a:spcPts val="2600"/>
              </a:spcBef>
              <a:spcAft>
                <a:spcPts val="0"/>
              </a:spcAft>
              <a:buClr>
                <a:schemeClr val="lt1"/>
              </a:buClr>
              <a:buSzPts val="1800"/>
              <a:buFont typeface="Roboto"/>
              <a:buNone/>
              <a:defRPr sz="1800">
                <a:solidFill>
                  <a:schemeClr val="lt1"/>
                </a:solidFill>
                <a:latin typeface="Roboto"/>
                <a:ea typeface="Roboto"/>
                <a:cs typeface="Roboto"/>
                <a:sym typeface="Roboto"/>
              </a:defRPr>
            </a:lvl4pPr>
            <a:lvl5pPr indent="-228600" lvl="4" marL="2286000" rtl="0">
              <a:lnSpc>
                <a:spcPct val="110000"/>
              </a:lnSpc>
              <a:spcBef>
                <a:spcPts val="2600"/>
              </a:spcBef>
              <a:spcAft>
                <a:spcPts val="0"/>
              </a:spcAft>
              <a:buClr>
                <a:schemeClr val="lt1"/>
              </a:buClr>
              <a:buSzPts val="1800"/>
              <a:buFont typeface="Roboto"/>
              <a:buNone/>
              <a:defRPr sz="1800">
                <a:solidFill>
                  <a:schemeClr val="lt1"/>
                </a:solidFill>
                <a:latin typeface="Roboto"/>
                <a:ea typeface="Roboto"/>
                <a:cs typeface="Roboto"/>
                <a:sym typeface="Roboto"/>
              </a:defRPr>
            </a:lvl5pPr>
            <a:lvl6pPr indent="-228600" lvl="5" marL="2743200" rtl="0">
              <a:lnSpc>
                <a:spcPct val="90000"/>
              </a:lnSpc>
              <a:spcBef>
                <a:spcPts val="500"/>
              </a:spcBef>
              <a:spcAft>
                <a:spcPts val="0"/>
              </a:spcAft>
              <a:buClr>
                <a:schemeClr val="lt1"/>
              </a:buClr>
              <a:buSzPts val="1800"/>
              <a:buFont typeface="Roboto"/>
              <a:buNone/>
              <a:defRPr sz="1800">
                <a:solidFill>
                  <a:schemeClr val="lt1"/>
                </a:solidFill>
                <a:latin typeface="Roboto"/>
                <a:ea typeface="Roboto"/>
                <a:cs typeface="Roboto"/>
                <a:sym typeface="Roboto"/>
              </a:defRPr>
            </a:lvl6pPr>
            <a:lvl7pPr indent="-228600" lvl="6" marL="3200400" rtl="0">
              <a:lnSpc>
                <a:spcPct val="90000"/>
              </a:lnSpc>
              <a:spcBef>
                <a:spcPts val="500"/>
              </a:spcBef>
              <a:spcAft>
                <a:spcPts val="0"/>
              </a:spcAft>
              <a:buClr>
                <a:schemeClr val="lt1"/>
              </a:buClr>
              <a:buSzPts val="1800"/>
              <a:buFont typeface="Roboto"/>
              <a:buNone/>
              <a:defRPr sz="1800">
                <a:solidFill>
                  <a:schemeClr val="lt1"/>
                </a:solidFill>
                <a:latin typeface="Roboto"/>
                <a:ea typeface="Roboto"/>
                <a:cs typeface="Roboto"/>
                <a:sym typeface="Roboto"/>
              </a:defRPr>
            </a:lvl7pPr>
            <a:lvl8pPr indent="-228600" lvl="7" marL="3657600" rtl="0">
              <a:lnSpc>
                <a:spcPct val="90000"/>
              </a:lnSpc>
              <a:spcBef>
                <a:spcPts val="500"/>
              </a:spcBef>
              <a:spcAft>
                <a:spcPts val="0"/>
              </a:spcAft>
              <a:buClr>
                <a:schemeClr val="lt1"/>
              </a:buClr>
              <a:buSzPts val="1800"/>
              <a:buFont typeface="Roboto"/>
              <a:buNone/>
              <a:defRPr sz="1800">
                <a:solidFill>
                  <a:schemeClr val="lt1"/>
                </a:solidFill>
                <a:latin typeface="Roboto"/>
                <a:ea typeface="Roboto"/>
                <a:cs typeface="Roboto"/>
                <a:sym typeface="Roboto"/>
              </a:defRPr>
            </a:lvl8pPr>
            <a:lvl9pPr indent="-228600" lvl="8" marL="4114800" rtl="0">
              <a:lnSpc>
                <a:spcPct val="90000"/>
              </a:lnSpc>
              <a:spcBef>
                <a:spcPts val="500"/>
              </a:spcBef>
              <a:spcAft>
                <a:spcPts val="0"/>
              </a:spcAft>
              <a:buClr>
                <a:schemeClr val="lt1"/>
              </a:buClr>
              <a:buSzPts val="1800"/>
              <a:buFont typeface="Roboto"/>
              <a:buNone/>
              <a:defRPr sz="1800">
                <a:solidFill>
                  <a:schemeClr val="lt1"/>
                </a:solidFill>
                <a:latin typeface="Roboto"/>
                <a:ea typeface="Roboto"/>
                <a:cs typeface="Roboto"/>
                <a:sym typeface="Roboto"/>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OBJECT_1_1_1">
    <p:spTree>
      <p:nvGrpSpPr>
        <p:cNvPr id="124" name="Shape 124"/>
        <p:cNvGrpSpPr/>
        <p:nvPr/>
      </p:nvGrpSpPr>
      <p:grpSpPr>
        <a:xfrm>
          <a:off x="0" y="0"/>
          <a:ext cx="0" cy="0"/>
          <a:chOff x="0" y="0"/>
          <a:chExt cx="0" cy="0"/>
        </a:xfrm>
      </p:grpSpPr>
      <p:sp>
        <p:nvSpPr>
          <p:cNvPr id="125" name="Google Shape;125;p14"/>
          <p:cNvSpPr txBox="1"/>
          <p:nvPr>
            <p:ph idx="12" type="sldNum"/>
          </p:nvPr>
        </p:nvSpPr>
        <p:spPr>
          <a:xfrm>
            <a:off x="19422317" y="13411200"/>
            <a:ext cx="241500" cy="266400"/>
          </a:xfrm>
          <a:prstGeom prst="rect">
            <a:avLst/>
          </a:prstGeom>
          <a:noFill/>
          <a:ln>
            <a:noFill/>
          </a:ln>
        </p:spPr>
        <p:txBody>
          <a:bodyPr anchorCtr="0" anchor="t" bIns="0" lIns="0" spcFirstLastPara="1" rIns="0" wrap="square" tIns="0">
            <a:noAutofit/>
          </a:bodyPr>
          <a:lstStyle>
            <a:lvl1pPr indent="0" lvl="0" marL="0" marR="0" rtl="0" algn="ctr">
              <a:spcBef>
                <a:spcPts val="0"/>
              </a:spcBef>
              <a:spcAft>
                <a:spcPts val="0"/>
              </a:spcAft>
              <a:buNone/>
              <a:defRPr>
                <a:solidFill>
                  <a:srgbClr val="FFFFFF"/>
                </a:solidFill>
                <a:latin typeface="Gill Sans"/>
                <a:ea typeface="Gill Sans"/>
                <a:cs typeface="Gill Sans"/>
                <a:sym typeface="Gill Sans"/>
              </a:defRPr>
            </a:lvl1pPr>
            <a:lvl2pPr indent="0" lvl="1" marL="0" marR="0" rtl="0" algn="ctr">
              <a:spcBef>
                <a:spcPts val="0"/>
              </a:spcBef>
              <a:spcAft>
                <a:spcPts val="0"/>
              </a:spcAft>
              <a:buNone/>
              <a:defRPr>
                <a:solidFill>
                  <a:srgbClr val="FFFFFF"/>
                </a:solidFill>
                <a:latin typeface="Gill Sans"/>
                <a:ea typeface="Gill Sans"/>
                <a:cs typeface="Gill Sans"/>
                <a:sym typeface="Gill Sans"/>
              </a:defRPr>
            </a:lvl2pPr>
            <a:lvl3pPr indent="0" lvl="2" marL="0" marR="0" rtl="0" algn="ctr">
              <a:spcBef>
                <a:spcPts val="0"/>
              </a:spcBef>
              <a:spcAft>
                <a:spcPts val="0"/>
              </a:spcAft>
              <a:buNone/>
              <a:defRPr>
                <a:solidFill>
                  <a:srgbClr val="FFFFFF"/>
                </a:solidFill>
                <a:latin typeface="Gill Sans"/>
                <a:ea typeface="Gill Sans"/>
                <a:cs typeface="Gill Sans"/>
                <a:sym typeface="Gill Sans"/>
              </a:defRPr>
            </a:lvl3pPr>
            <a:lvl4pPr indent="0" lvl="3" marL="0" marR="0" rtl="0" algn="ctr">
              <a:spcBef>
                <a:spcPts val="0"/>
              </a:spcBef>
              <a:spcAft>
                <a:spcPts val="0"/>
              </a:spcAft>
              <a:buNone/>
              <a:defRPr>
                <a:solidFill>
                  <a:srgbClr val="FFFFFF"/>
                </a:solidFill>
                <a:latin typeface="Gill Sans"/>
                <a:ea typeface="Gill Sans"/>
                <a:cs typeface="Gill Sans"/>
                <a:sym typeface="Gill Sans"/>
              </a:defRPr>
            </a:lvl4pPr>
            <a:lvl5pPr indent="0" lvl="4" marL="0" marR="0" rtl="0" algn="ctr">
              <a:spcBef>
                <a:spcPts val="0"/>
              </a:spcBef>
              <a:spcAft>
                <a:spcPts val="0"/>
              </a:spcAft>
              <a:buNone/>
              <a:defRPr>
                <a:solidFill>
                  <a:srgbClr val="FFFFFF"/>
                </a:solidFill>
                <a:latin typeface="Gill Sans"/>
                <a:ea typeface="Gill Sans"/>
                <a:cs typeface="Gill Sans"/>
                <a:sym typeface="Gill Sans"/>
              </a:defRPr>
            </a:lvl5pPr>
            <a:lvl6pPr indent="0" lvl="5" marL="0" marR="0" rtl="0" algn="ctr">
              <a:spcBef>
                <a:spcPts val="0"/>
              </a:spcBef>
              <a:spcAft>
                <a:spcPts val="0"/>
              </a:spcAft>
              <a:buNone/>
              <a:defRPr>
                <a:solidFill>
                  <a:srgbClr val="FFFFFF"/>
                </a:solidFill>
                <a:latin typeface="Gill Sans"/>
                <a:ea typeface="Gill Sans"/>
                <a:cs typeface="Gill Sans"/>
                <a:sym typeface="Gill Sans"/>
              </a:defRPr>
            </a:lvl6pPr>
            <a:lvl7pPr indent="0" lvl="6" marL="0" marR="0" rtl="0" algn="ctr">
              <a:spcBef>
                <a:spcPts val="0"/>
              </a:spcBef>
              <a:spcAft>
                <a:spcPts val="0"/>
              </a:spcAft>
              <a:buNone/>
              <a:defRPr>
                <a:solidFill>
                  <a:srgbClr val="FFFFFF"/>
                </a:solidFill>
                <a:latin typeface="Gill Sans"/>
                <a:ea typeface="Gill Sans"/>
                <a:cs typeface="Gill Sans"/>
                <a:sym typeface="Gill Sans"/>
              </a:defRPr>
            </a:lvl7pPr>
            <a:lvl8pPr indent="0" lvl="7" marL="0" marR="0" rtl="0" algn="ctr">
              <a:spcBef>
                <a:spcPts val="0"/>
              </a:spcBef>
              <a:spcAft>
                <a:spcPts val="0"/>
              </a:spcAft>
              <a:buNone/>
              <a:defRPr>
                <a:solidFill>
                  <a:srgbClr val="FFFFFF"/>
                </a:solidFill>
                <a:latin typeface="Gill Sans"/>
                <a:ea typeface="Gill Sans"/>
                <a:cs typeface="Gill Sans"/>
                <a:sym typeface="Gill Sans"/>
              </a:defRPr>
            </a:lvl8pPr>
            <a:lvl9pPr indent="0" lvl="8" marL="0" marR="0" rtl="0" algn="ctr">
              <a:spcBef>
                <a:spcPts val="0"/>
              </a:spcBef>
              <a:spcAft>
                <a:spcPts val="0"/>
              </a:spcAft>
              <a:buNone/>
              <a:defRPr>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
              <a:t>‹#›</a:t>
            </a:fld>
            <a:endParaRPr/>
          </a:p>
        </p:txBody>
      </p:sp>
      <p:sp>
        <p:nvSpPr>
          <p:cNvPr id="126" name="Google Shape;126;p14"/>
          <p:cNvSpPr txBox="1"/>
          <p:nvPr/>
        </p:nvSpPr>
        <p:spPr>
          <a:xfrm>
            <a:off x="5916613" y="8535988"/>
            <a:ext cx="12539700" cy="3065400"/>
          </a:xfrm>
          <a:prstGeom prst="rect">
            <a:avLst/>
          </a:prstGeom>
          <a:noFill/>
          <a:ln>
            <a:noFill/>
          </a:ln>
        </p:spPr>
        <p:txBody>
          <a:bodyPr anchorCtr="0" anchor="b" bIns="0" lIns="0" spcFirstLastPara="1" rIns="0" wrap="square" tIns="0">
            <a:noAutofit/>
          </a:bodyPr>
          <a:lstStyle/>
          <a:p>
            <a:pPr indent="0" lvl="0" marL="0" rtl="0" algn="l">
              <a:lnSpc>
                <a:spcPct val="80000"/>
              </a:lnSpc>
              <a:spcBef>
                <a:spcPts val="0"/>
              </a:spcBef>
              <a:spcAft>
                <a:spcPts val="0"/>
              </a:spcAft>
              <a:buNone/>
            </a:pPr>
            <a:r>
              <a:t/>
            </a:r>
            <a:endParaRPr sz="7200">
              <a:solidFill>
                <a:schemeClr val="lt1"/>
              </a:solidFill>
              <a:latin typeface="Helvetica Neue Light"/>
              <a:ea typeface="Helvetica Neue Light"/>
              <a:cs typeface="Helvetica Neue Light"/>
              <a:sym typeface="Helvetica Neue Light"/>
            </a:endParaRPr>
          </a:p>
        </p:txBody>
      </p:sp>
      <p:sp>
        <p:nvSpPr>
          <p:cNvPr id="127" name="Google Shape;127;p14"/>
          <p:cNvSpPr txBox="1"/>
          <p:nvPr/>
        </p:nvSpPr>
        <p:spPr>
          <a:xfrm>
            <a:off x="5926138" y="11739563"/>
            <a:ext cx="12539700" cy="1136700"/>
          </a:xfrm>
          <a:prstGeom prst="rect">
            <a:avLst/>
          </a:prstGeom>
          <a:noFill/>
          <a:ln>
            <a:noFill/>
          </a:ln>
        </p:spPr>
        <p:txBody>
          <a:bodyPr anchorCtr="0" anchor="t" bIns="0" lIns="0" spcFirstLastPara="1" rIns="0" wrap="square" tIns="0">
            <a:noAutofit/>
          </a:bodyPr>
          <a:lstStyle/>
          <a:p>
            <a:pPr indent="0" lvl="0" marL="0" rtl="0" algn="l">
              <a:lnSpc>
                <a:spcPct val="110000"/>
              </a:lnSpc>
              <a:spcBef>
                <a:spcPts val="2600"/>
              </a:spcBef>
              <a:spcAft>
                <a:spcPts val="0"/>
              </a:spcAft>
              <a:buNone/>
            </a:pPr>
            <a:r>
              <a:t/>
            </a:r>
            <a:endParaRPr sz="7200">
              <a:solidFill>
                <a:schemeClr val="lt1"/>
              </a:solidFill>
              <a:latin typeface="Gill Sans"/>
              <a:ea typeface="Gill Sans"/>
              <a:cs typeface="Gill Sans"/>
              <a:sym typeface="Gill Sans"/>
            </a:endParaRPr>
          </a:p>
        </p:txBody>
      </p:sp>
      <p:sp>
        <p:nvSpPr>
          <p:cNvPr id="128" name="Google Shape;128;p14"/>
          <p:cNvSpPr txBox="1"/>
          <p:nvPr>
            <p:ph type="title"/>
          </p:nvPr>
        </p:nvSpPr>
        <p:spPr>
          <a:xfrm>
            <a:off x="1902325" y="6831175"/>
            <a:ext cx="20568300" cy="3996000"/>
          </a:xfrm>
          <a:prstGeom prst="rect">
            <a:avLst/>
          </a:prstGeom>
          <a:noFill/>
          <a:ln>
            <a:noFill/>
          </a:ln>
        </p:spPr>
        <p:txBody>
          <a:bodyPr anchorCtr="0" anchor="b" bIns="0" lIns="0" spcFirstLastPara="1" rIns="0" wrap="square" tIns="0">
            <a:noAutofit/>
          </a:bodyPr>
          <a:lstStyle>
            <a:lvl1pPr lvl="0" marR="0" rtl="0" algn="ctr">
              <a:lnSpc>
                <a:spcPct val="80000"/>
              </a:lnSpc>
              <a:spcBef>
                <a:spcPts val="0"/>
              </a:spcBef>
              <a:spcAft>
                <a:spcPts val="0"/>
              </a:spcAft>
              <a:buClr>
                <a:schemeClr val="lt1"/>
              </a:buClr>
              <a:buSzPts val="11400"/>
              <a:buFont typeface="Roboto"/>
              <a:buNone/>
              <a:defRPr i="0" sz="11400" u="none" cap="none" strike="noStrike">
                <a:solidFill>
                  <a:schemeClr val="lt1"/>
                </a:solidFill>
                <a:latin typeface="Roboto"/>
                <a:ea typeface="Roboto"/>
                <a:cs typeface="Roboto"/>
                <a:sym typeface="Roboto"/>
              </a:defRPr>
            </a:lvl1pPr>
            <a:lvl2pPr lvl="1" marR="0" rtl="0" algn="ctr">
              <a:lnSpc>
                <a:spcPct val="80000"/>
              </a:lnSpc>
              <a:spcBef>
                <a:spcPts val="0"/>
              </a:spcBef>
              <a:spcAft>
                <a:spcPts val="0"/>
              </a:spcAft>
              <a:buClr>
                <a:schemeClr val="lt1"/>
              </a:buClr>
              <a:buSzPts val="11400"/>
              <a:buFont typeface="Rockwell"/>
              <a:buNone/>
              <a:defRPr i="0" sz="11400" u="none" cap="none" strike="noStrike">
                <a:solidFill>
                  <a:schemeClr val="lt1"/>
                </a:solidFill>
                <a:latin typeface="Rockwell"/>
                <a:ea typeface="Rockwell"/>
                <a:cs typeface="Rockwell"/>
                <a:sym typeface="Rockwell"/>
              </a:defRPr>
            </a:lvl2pPr>
            <a:lvl3pPr lvl="2" marR="0" rtl="0" algn="ctr">
              <a:lnSpc>
                <a:spcPct val="80000"/>
              </a:lnSpc>
              <a:spcBef>
                <a:spcPts val="0"/>
              </a:spcBef>
              <a:spcAft>
                <a:spcPts val="0"/>
              </a:spcAft>
              <a:buClr>
                <a:schemeClr val="lt1"/>
              </a:buClr>
              <a:buSzPts val="11400"/>
              <a:buFont typeface="Rockwell"/>
              <a:buNone/>
              <a:defRPr i="0" sz="11400" u="none" cap="none" strike="noStrike">
                <a:solidFill>
                  <a:schemeClr val="lt1"/>
                </a:solidFill>
                <a:latin typeface="Rockwell"/>
                <a:ea typeface="Rockwell"/>
                <a:cs typeface="Rockwell"/>
                <a:sym typeface="Rockwell"/>
              </a:defRPr>
            </a:lvl3pPr>
            <a:lvl4pPr lvl="3" marR="0" rtl="0" algn="ctr">
              <a:lnSpc>
                <a:spcPct val="80000"/>
              </a:lnSpc>
              <a:spcBef>
                <a:spcPts val="0"/>
              </a:spcBef>
              <a:spcAft>
                <a:spcPts val="0"/>
              </a:spcAft>
              <a:buClr>
                <a:schemeClr val="lt1"/>
              </a:buClr>
              <a:buSzPts val="11400"/>
              <a:buFont typeface="Rockwell"/>
              <a:buNone/>
              <a:defRPr i="0" sz="11400" u="none" cap="none" strike="noStrike">
                <a:solidFill>
                  <a:schemeClr val="lt1"/>
                </a:solidFill>
                <a:latin typeface="Rockwell"/>
                <a:ea typeface="Rockwell"/>
                <a:cs typeface="Rockwell"/>
                <a:sym typeface="Rockwell"/>
              </a:defRPr>
            </a:lvl4pPr>
            <a:lvl5pPr lvl="4" marR="0" rtl="0" algn="ctr">
              <a:lnSpc>
                <a:spcPct val="80000"/>
              </a:lnSpc>
              <a:spcBef>
                <a:spcPts val="0"/>
              </a:spcBef>
              <a:spcAft>
                <a:spcPts val="0"/>
              </a:spcAft>
              <a:buClr>
                <a:schemeClr val="lt1"/>
              </a:buClr>
              <a:buSzPts val="11400"/>
              <a:buFont typeface="Rockwell"/>
              <a:buNone/>
              <a:defRPr i="0" sz="11400" u="none" cap="none" strike="noStrike">
                <a:solidFill>
                  <a:schemeClr val="lt1"/>
                </a:solidFill>
                <a:latin typeface="Rockwell"/>
                <a:ea typeface="Rockwell"/>
                <a:cs typeface="Rockwell"/>
                <a:sym typeface="Rockwell"/>
              </a:defRPr>
            </a:lvl5pPr>
            <a:lvl6pPr lvl="5" marR="0" rtl="0" algn="ctr">
              <a:lnSpc>
                <a:spcPct val="80000"/>
              </a:lnSpc>
              <a:spcBef>
                <a:spcPts val="0"/>
              </a:spcBef>
              <a:spcAft>
                <a:spcPts val="0"/>
              </a:spcAft>
              <a:buClr>
                <a:schemeClr val="lt1"/>
              </a:buClr>
              <a:buSzPts val="11400"/>
              <a:buFont typeface="Rockwell"/>
              <a:buNone/>
              <a:defRPr i="0" sz="11400" u="none" cap="none" strike="noStrike">
                <a:solidFill>
                  <a:schemeClr val="lt1"/>
                </a:solidFill>
                <a:latin typeface="Rockwell"/>
                <a:ea typeface="Rockwell"/>
                <a:cs typeface="Rockwell"/>
                <a:sym typeface="Rockwell"/>
              </a:defRPr>
            </a:lvl6pPr>
            <a:lvl7pPr lvl="6" marR="0" rtl="0" algn="ctr">
              <a:lnSpc>
                <a:spcPct val="80000"/>
              </a:lnSpc>
              <a:spcBef>
                <a:spcPts val="0"/>
              </a:spcBef>
              <a:spcAft>
                <a:spcPts val="0"/>
              </a:spcAft>
              <a:buClr>
                <a:schemeClr val="lt1"/>
              </a:buClr>
              <a:buSzPts val="11400"/>
              <a:buFont typeface="Rockwell"/>
              <a:buNone/>
              <a:defRPr i="0" sz="11400" u="none" cap="none" strike="noStrike">
                <a:solidFill>
                  <a:schemeClr val="lt1"/>
                </a:solidFill>
                <a:latin typeface="Rockwell"/>
                <a:ea typeface="Rockwell"/>
                <a:cs typeface="Rockwell"/>
                <a:sym typeface="Rockwell"/>
              </a:defRPr>
            </a:lvl7pPr>
            <a:lvl8pPr lvl="7" marR="0" rtl="0" algn="ctr">
              <a:lnSpc>
                <a:spcPct val="80000"/>
              </a:lnSpc>
              <a:spcBef>
                <a:spcPts val="0"/>
              </a:spcBef>
              <a:spcAft>
                <a:spcPts val="0"/>
              </a:spcAft>
              <a:buClr>
                <a:schemeClr val="lt1"/>
              </a:buClr>
              <a:buSzPts val="11400"/>
              <a:buFont typeface="Rockwell"/>
              <a:buNone/>
              <a:defRPr i="0" sz="11400" u="none" cap="none" strike="noStrike">
                <a:solidFill>
                  <a:schemeClr val="lt1"/>
                </a:solidFill>
                <a:latin typeface="Rockwell"/>
                <a:ea typeface="Rockwell"/>
                <a:cs typeface="Rockwell"/>
                <a:sym typeface="Rockwell"/>
              </a:defRPr>
            </a:lvl8pPr>
            <a:lvl9pPr lvl="8" marR="0" rtl="0" algn="ctr">
              <a:lnSpc>
                <a:spcPct val="80000"/>
              </a:lnSpc>
              <a:spcBef>
                <a:spcPts val="0"/>
              </a:spcBef>
              <a:spcAft>
                <a:spcPts val="0"/>
              </a:spcAft>
              <a:buClr>
                <a:schemeClr val="lt1"/>
              </a:buClr>
              <a:buSzPts val="11400"/>
              <a:buFont typeface="Rockwell"/>
              <a:buNone/>
              <a:defRPr i="0" sz="11400" u="none" cap="none" strike="noStrike">
                <a:solidFill>
                  <a:schemeClr val="lt1"/>
                </a:solidFill>
                <a:latin typeface="Rockwell"/>
                <a:ea typeface="Rockwell"/>
                <a:cs typeface="Rockwell"/>
                <a:sym typeface="Rockwell"/>
              </a:defRPr>
            </a:lvl9pPr>
          </a:lstStyle>
          <a:p/>
        </p:txBody>
      </p:sp>
      <p:sp>
        <p:nvSpPr>
          <p:cNvPr id="129" name="Google Shape;129;p14"/>
          <p:cNvSpPr txBox="1"/>
          <p:nvPr>
            <p:ph idx="1" type="body"/>
          </p:nvPr>
        </p:nvSpPr>
        <p:spPr>
          <a:xfrm>
            <a:off x="8224825" y="11739575"/>
            <a:ext cx="7923300" cy="1136700"/>
          </a:xfrm>
          <a:prstGeom prst="rect">
            <a:avLst/>
          </a:prstGeom>
          <a:noFill/>
          <a:ln>
            <a:noFill/>
          </a:ln>
        </p:spPr>
        <p:txBody>
          <a:bodyPr anchorCtr="0" anchor="t" bIns="0" lIns="0" spcFirstLastPara="1" rIns="0" wrap="square" tIns="0">
            <a:noAutofit/>
          </a:bodyPr>
          <a:lstStyle>
            <a:lvl1pPr indent="-685800" lvl="0" marL="457200" marR="0" rtl="0" algn="ctr">
              <a:lnSpc>
                <a:spcPct val="110000"/>
              </a:lnSpc>
              <a:spcBef>
                <a:spcPts val="2600"/>
              </a:spcBef>
              <a:spcAft>
                <a:spcPts val="0"/>
              </a:spcAft>
              <a:buClr>
                <a:schemeClr val="lt1"/>
              </a:buClr>
              <a:buSzPts val="7200"/>
              <a:buFont typeface="Roboto"/>
              <a:buChar char="•"/>
              <a:defRPr i="0" sz="7200" u="none" cap="none" strike="noStrike">
                <a:solidFill>
                  <a:schemeClr val="lt1"/>
                </a:solidFill>
                <a:latin typeface="Roboto"/>
                <a:ea typeface="Roboto"/>
                <a:cs typeface="Roboto"/>
                <a:sym typeface="Roboto"/>
              </a:defRPr>
            </a:lvl1pPr>
            <a:lvl2pPr indent="-685800" lvl="1" marL="914400" marR="0" rtl="0" algn="ctr">
              <a:lnSpc>
                <a:spcPct val="110000"/>
              </a:lnSpc>
              <a:spcBef>
                <a:spcPts val="2600"/>
              </a:spcBef>
              <a:spcAft>
                <a:spcPts val="0"/>
              </a:spcAft>
              <a:buClr>
                <a:schemeClr val="lt1"/>
              </a:buClr>
              <a:buSzPts val="7200"/>
              <a:buFont typeface="Tahoma"/>
              <a:buChar char="•"/>
              <a:defRPr i="0" sz="7200" u="none" cap="none" strike="noStrike">
                <a:solidFill>
                  <a:schemeClr val="lt1"/>
                </a:solidFill>
                <a:latin typeface="Tahoma"/>
                <a:ea typeface="Tahoma"/>
                <a:cs typeface="Tahoma"/>
                <a:sym typeface="Tahoma"/>
              </a:defRPr>
            </a:lvl2pPr>
            <a:lvl3pPr indent="-685800" lvl="2" marL="1371600" marR="0" rtl="0" algn="ctr">
              <a:lnSpc>
                <a:spcPct val="110000"/>
              </a:lnSpc>
              <a:spcBef>
                <a:spcPts val="2600"/>
              </a:spcBef>
              <a:spcAft>
                <a:spcPts val="0"/>
              </a:spcAft>
              <a:buClr>
                <a:schemeClr val="lt1"/>
              </a:buClr>
              <a:buSzPts val="7200"/>
              <a:buFont typeface="Tahoma"/>
              <a:buChar char="•"/>
              <a:defRPr i="0" sz="7200" u="none" cap="none" strike="noStrike">
                <a:solidFill>
                  <a:schemeClr val="lt1"/>
                </a:solidFill>
                <a:latin typeface="Tahoma"/>
                <a:ea typeface="Tahoma"/>
                <a:cs typeface="Tahoma"/>
                <a:sym typeface="Tahoma"/>
              </a:defRPr>
            </a:lvl3pPr>
            <a:lvl4pPr indent="-685800" lvl="3" marL="1828800" marR="0" rtl="0" algn="ctr">
              <a:lnSpc>
                <a:spcPct val="110000"/>
              </a:lnSpc>
              <a:spcBef>
                <a:spcPts val="2600"/>
              </a:spcBef>
              <a:spcAft>
                <a:spcPts val="0"/>
              </a:spcAft>
              <a:buClr>
                <a:schemeClr val="lt1"/>
              </a:buClr>
              <a:buSzPts val="7200"/>
              <a:buFont typeface="Tahoma"/>
              <a:buChar char="•"/>
              <a:defRPr i="0" sz="7200" u="none" cap="none" strike="noStrike">
                <a:solidFill>
                  <a:schemeClr val="lt1"/>
                </a:solidFill>
                <a:latin typeface="Tahoma"/>
                <a:ea typeface="Tahoma"/>
                <a:cs typeface="Tahoma"/>
                <a:sym typeface="Tahoma"/>
              </a:defRPr>
            </a:lvl4pPr>
            <a:lvl5pPr indent="-685800" lvl="4" marL="2286000" marR="0" rtl="0" algn="ctr">
              <a:lnSpc>
                <a:spcPct val="110000"/>
              </a:lnSpc>
              <a:spcBef>
                <a:spcPts val="2600"/>
              </a:spcBef>
              <a:spcAft>
                <a:spcPts val="0"/>
              </a:spcAft>
              <a:buClr>
                <a:schemeClr val="lt1"/>
              </a:buClr>
              <a:buSzPts val="7200"/>
              <a:buFont typeface="Tahoma"/>
              <a:buChar char="•"/>
              <a:defRPr i="0" sz="7200" u="none" cap="none" strike="noStrike">
                <a:solidFill>
                  <a:schemeClr val="lt1"/>
                </a:solidFill>
                <a:latin typeface="Tahoma"/>
                <a:ea typeface="Tahoma"/>
                <a:cs typeface="Tahoma"/>
                <a:sym typeface="Tahoma"/>
              </a:defRPr>
            </a:lvl5pPr>
            <a:lvl6pPr indent="-685800" lvl="5" marL="2743200" marR="0" rtl="0" algn="ctr">
              <a:lnSpc>
                <a:spcPct val="90000"/>
              </a:lnSpc>
              <a:spcBef>
                <a:spcPts val="500"/>
              </a:spcBef>
              <a:spcAft>
                <a:spcPts val="0"/>
              </a:spcAft>
              <a:buClr>
                <a:schemeClr val="lt1"/>
              </a:buClr>
              <a:buSzPts val="7200"/>
              <a:buFont typeface="Tahoma"/>
              <a:buChar char="•"/>
              <a:defRPr i="0" sz="7200" u="none" cap="none" strike="noStrike">
                <a:solidFill>
                  <a:schemeClr val="lt1"/>
                </a:solidFill>
                <a:latin typeface="Tahoma"/>
                <a:ea typeface="Tahoma"/>
                <a:cs typeface="Tahoma"/>
                <a:sym typeface="Tahoma"/>
              </a:defRPr>
            </a:lvl6pPr>
            <a:lvl7pPr indent="-685800" lvl="6" marL="3200400" marR="0" rtl="0" algn="ctr">
              <a:lnSpc>
                <a:spcPct val="90000"/>
              </a:lnSpc>
              <a:spcBef>
                <a:spcPts val="500"/>
              </a:spcBef>
              <a:spcAft>
                <a:spcPts val="0"/>
              </a:spcAft>
              <a:buClr>
                <a:schemeClr val="lt1"/>
              </a:buClr>
              <a:buSzPts val="7200"/>
              <a:buFont typeface="Tahoma"/>
              <a:buChar char="•"/>
              <a:defRPr i="0" sz="7200" u="none" cap="none" strike="noStrike">
                <a:solidFill>
                  <a:schemeClr val="lt1"/>
                </a:solidFill>
                <a:latin typeface="Tahoma"/>
                <a:ea typeface="Tahoma"/>
                <a:cs typeface="Tahoma"/>
                <a:sym typeface="Tahoma"/>
              </a:defRPr>
            </a:lvl7pPr>
            <a:lvl8pPr indent="-685800" lvl="7" marL="3657600" marR="0" rtl="0" algn="ctr">
              <a:lnSpc>
                <a:spcPct val="90000"/>
              </a:lnSpc>
              <a:spcBef>
                <a:spcPts val="500"/>
              </a:spcBef>
              <a:spcAft>
                <a:spcPts val="0"/>
              </a:spcAft>
              <a:buClr>
                <a:schemeClr val="lt1"/>
              </a:buClr>
              <a:buSzPts val="7200"/>
              <a:buFont typeface="Tahoma"/>
              <a:buChar char="•"/>
              <a:defRPr i="0" sz="7200" u="none" cap="none" strike="noStrike">
                <a:solidFill>
                  <a:schemeClr val="lt1"/>
                </a:solidFill>
                <a:latin typeface="Tahoma"/>
                <a:ea typeface="Tahoma"/>
                <a:cs typeface="Tahoma"/>
                <a:sym typeface="Tahoma"/>
              </a:defRPr>
            </a:lvl8pPr>
            <a:lvl9pPr indent="-685800" lvl="8" marL="4114800" marR="0" rtl="0" algn="ctr">
              <a:lnSpc>
                <a:spcPct val="90000"/>
              </a:lnSpc>
              <a:spcBef>
                <a:spcPts val="500"/>
              </a:spcBef>
              <a:spcAft>
                <a:spcPts val="0"/>
              </a:spcAft>
              <a:buClr>
                <a:schemeClr val="lt1"/>
              </a:buClr>
              <a:buSzPts val="7200"/>
              <a:buFont typeface="Tahoma"/>
              <a:buChar char="•"/>
              <a:defRPr i="0" sz="7200" u="none" cap="none" strike="noStrike">
                <a:solidFill>
                  <a:schemeClr val="lt1"/>
                </a:solidFill>
                <a:latin typeface="Tahoma"/>
                <a:ea typeface="Tahoma"/>
                <a:cs typeface="Tahoma"/>
                <a:sym typeface="Tahoma"/>
              </a:defRPr>
            </a:lvl9pPr>
          </a:lstStyle>
          <a:p/>
        </p:txBody>
      </p:sp>
      <p:grpSp>
        <p:nvGrpSpPr>
          <p:cNvPr id="130" name="Google Shape;130;p14"/>
          <p:cNvGrpSpPr/>
          <p:nvPr/>
        </p:nvGrpSpPr>
        <p:grpSpPr>
          <a:xfrm>
            <a:off x="-89384" y="-76200"/>
            <a:ext cx="24565216" cy="428400"/>
            <a:chOff x="-101513" y="13330350"/>
            <a:chExt cx="24562759" cy="428400"/>
          </a:xfrm>
        </p:grpSpPr>
        <p:sp>
          <p:nvSpPr>
            <p:cNvPr id="131" name="Google Shape;131;p14"/>
            <p:cNvSpPr/>
            <p:nvPr/>
          </p:nvSpPr>
          <p:spPr>
            <a:xfrm>
              <a:off x="-101513" y="13330350"/>
              <a:ext cx="6190500" cy="428400"/>
            </a:xfrm>
            <a:prstGeom prst="rect">
              <a:avLst/>
            </a:prstGeom>
            <a:solidFill>
              <a:srgbClr val="0B132B"/>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sp>
          <p:nvSpPr>
            <p:cNvPr id="132" name="Google Shape;132;p14"/>
            <p:cNvSpPr/>
            <p:nvPr/>
          </p:nvSpPr>
          <p:spPr>
            <a:xfrm>
              <a:off x="6073373" y="13330350"/>
              <a:ext cx="6099000" cy="428400"/>
            </a:xfrm>
            <a:prstGeom prst="rect">
              <a:avLst/>
            </a:prstGeom>
            <a:solidFill>
              <a:schemeClr val="accent2"/>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sp>
          <p:nvSpPr>
            <p:cNvPr id="133" name="Google Shape;133;p14"/>
            <p:cNvSpPr/>
            <p:nvPr/>
          </p:nvSpPr>
          <p:spPr>
            <a:xfrm>
              <a:off x="12172060" y="13330350"/>
              <a:ext cx="6099000" cy="428400"/>
            </a:xfrm>
            <a:prstGeom prst="rect">
              <a:avLst/>
            </a:prstGeom>
            <a:solidFill>
              <a:schemeClr val="accent3"/>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sp>
          <p:nvSpPr>
            <p:cNvPr id="134" name="Google Shape;134;p14"/>
            <p:cNvSpPr/>
            <p:nvPr/>
          </p:nvSpPr>
          <p:spPr>
            <a:xfrm>
              <a:off x="18270746" y="13330350"/>
              <a:ext cx="6190500" cy="428400"/>
            </a:xfrm>
            <a:prstGeom prst="rect">
              <a:avLst/>
            </a:prstGeom>
            <a:solidFill>
              <a:schemeClr val="accent4"/>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grpSp>
      <p:pic>
        <p:nvPicPr>
          <p:cNvPr id="135" name="Google Shape;135;p14"/>
          <p:cNvPicPr preferRelativeResize="0"/>
          <p:nvPr/>
        </p:nvPicPr>
        <p:blipFill>
          <a:blip r:embed="rId2">
            <a:alphaModFix/>
          </a:blip>
          <a:stretch>
            <a:fillRect/>
          </a:stretch>
        </p:blipFill>
        <p:spPr>
          <a:xfrm>
            <a:off x="9837763" y="1854900"/>
            <a:ext cx="4697426" cy="469742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credits or References">
  <p:cSld name="OBJECT_1_1_1_1">
    <p:spTree>
      <p:nvGrpSpPr>
        <p:cNvPr id="136" name="Shape 136"/>
        <p:cNvGrpSpPr/>
        <p:nvPr/>
      </p:nvGrpSpPr>
      <p:grpSpPr>
        <a:xfrm>
          <a:off x="0" y="0"/>
          <a:ext cx="0" cy="0"/>
          <a:chOff x="0" y="0"/>
          <a:chExt cx="0" cy="0"/>
        </a:xfrm>
      </p:grpSpPr>
      <p:sp>
        <p:nvSpPr>
          <p:cNvPr id="137" name="Google Shape;137;p15"/>
          <p:cNvSpPr txBox="1"/>
          <p:nvPr>
            <p:ph idx="12" type="sldNum"/>
          </p:nvPr>
        </p:nvSpPr>
        <p:spPr>
          <a:xfrm>
            <a:off x="19422317" y="13411200"/>
            <a:ext cx="241500" cy="266400"/>
          </a:xfrm>
          <a:prstGeom prst="rect">
            <a:avLst/>
          </a:prstGeom>
          <a:noFill/>
          <a:ln>
            <a:noFill/>
          </a:ln>
        </p:spPr>
        <p:txBody>
          <a:bodyPr anchorCtr="0" anchor="t" bIns="0" lIns="0" spcFirstLastPara="1" rIns="0" wrap="square" tIns="0">
            <a:noAutofit/>
          </a:bodyPr>
          <a:lstStyle>
            <a:lvl1pPr indent="0" lvl="0" marL="0" marR="0" rtl="0" algn="ctr">
              <a:spcBef>
                <a:spcPts val="0"/>
              </a:spcBef>
              <a:spcAft>
                <a:spcPts val="0"/>
              </a:spcAft>
              <a:buNone/>
              <a:defRPr>
                <a:solidFill>
                  <a:srgbClr val="FFFFFF"/>
                </a:solidFill>
                <a:latin typeface="Gill Sans"/>
                <a:ea typeface="Gill Sans"/>
                <a:cs typeface="Gill Sans"/>
                <a:sym typeface="Gill Sans"/>
              </a:defRPr>
            </a:lvl1pPr>
            <a:lvl2pPr indent="0" lvl="1" marL="0" marR="0" rtl="0" algn="ctr">
              <a:spcBef>
                <a:spcPts val="0"/>
              </a:spcBef>
              <a:spcAft>
                <a:spcPts val="0"/>
              </a:spcAft>
              <a:buNone/>
              <a:defRPr>
                <a:solidFill>
                  <a:srgbClr val="FFFFFF"/>
                </a:solidFill>
                <a:latin typeface="Gill Sans"/>
                <a:ea typeface="Gill Sans"/>
                <a:cs typeface="Gill Sans"/>
                <a:sym typeface="Gill Sans"/>
              </a:defRPr>
            </a:lvl2pPr>
            <a:lvl3pPr indent="0" lvl="2" marL="0" marR="0" rtl="0" algn="ctr">
              <a:spcBef>
                <a:spcPts val="0"/>
              </a:spcBef>
              <a:spcAft>
                <a:spcPts val="0"/>
              </a:spcAft>
              <a:buNone/>
              <a:defRPr>
                <a:solidFill>
                  <a:srgbClr val="FFFFFF"/>
                </a:solidFill>
                <a:latin typeface="Gill Sans"/>
                <a:ea typeface="Gill Sans"/>
                <a:cs typeface="Gill Sans"/>
                <a:sym typeface="Gill Sans"/>
              </a:defRPr>
            </a:lvl3pPr>
            <a:lvl4pPr indent="0" lvl="3" marL="0" marR="0" rtl="0" algn="ctr">
              <a:spcBef>
                <a:spcPts val="0"/>
              </a:spcBef>
              <a:spcAft>
                <a:spcPts val="0"/>
              </a:spcAft>
              <a:buNone/>
              <a:defRPr>
                <a:solidFill>
                  <a:srgbClr val="FFFFFF"/>
                </a:solidFill>
                <a:latin typeface="Gill Sans"/>
                <a:ea typeface="Gill Sans"/>
                <a:cs typeface="Gill Sans"/>
                <a:sym typeface="Gill Sans"/>
              </a:defRPr>
            </a:lvl4pPr>
            <a:lvl5pPr indent="0" lvl="4" marL="0" marR="0" rtl="0" algn="ctr">
              <a:spcBef>
                <a:spcPts val="0"/>
              </a:spcBef>
              <a:spcAft>
                <a:spcPts val="0"/>
              </a:spcAft>
              <a:buNone/>
              <a:defRPr>
                <a:solidFill>
                  <a:srgbClr val="FFFFFF"/>
                </a:solidFill>
                <a:latin typeface="Gill Sans"/>
                <a:ea typeface="Gill Sans"/>
                <a:cs typeface="Gill Sans"/>
                <a:sym typeface="Gill Sans"/>
              </a:defRPr>
            </a:lvl5pPr>
            <a:lvl6pPr indent="0" lvl="5" marL="0" marR="0" rtl="0" algn="ctr">
              <a:spcBef>
                <a:spcPts val="0"/>
              </a:spcBef>
              <a:spcAft>
                <a:spcPts val="0"/>
              </a:spcAft>
              <a:buNone/>
              <a:defRPr>
                <a:solidFill>
                  <a:srgbClr val="FFFFFF"/>
                </a:solidFill>
                <a:latin typeface="Gill Sans"/>
                <a:ea typeface="Gill Sans"/>
                <a:cs typeface="Gill Sans"/>
                <a:sym typeface="Gill Sans"/>
              </a:defRPr>
            </a:lvl6pPr>
            <a:lvl7pPr indent="0" lvl="6" marL="0" marR="0" rtl="0" algn="ctr">
              <a:spcBef>
                <a:spcPts val="0"/>
              </a:spcBef>
              <a:spcAft>
                <a:spcPts val="0"/>
              </a:spcAft>
              <a:buNone/>
              <a:defRPr>
                <a:solidFill>
                  <a:srgbClr val="FFFFFF"/>
                </a:solidFill>
                <a:latin typeface="Gill Sans"/>
                <a:ea typeface="Gill Sans"/>
                <a:cs typeface="Gill Sans"/>
                <a:sym typeface="Gill Sans"/>
              </a:defRPr>
            </a:lvl7pPr>
            <a:lvl8pPr indent="0" lvl="7" marL="0" marR="0" rtl="0" algn="ctr">
              <a:spcBef>
                <a:spcPts val="0"/>
              </a:spcBef>
              <a:spcAft>
                <a:spcPts val="0"/>
              </a:spcAft>
              <a:buNone/>
              <a:defRPr>
                <a:solidFill>
                  <a:srgbClr val="FFFFFF"/>
                </a:solidFill>
                <a:latin typeface="Gill Sans"/>
                <a:ea typeface="Gill Sans"/>
                <a:cs typeface="Gill Sans"/>
                <a:sym typeface="Gill Sans"/>
              </a:defRPr>
            </a:lvl8pPr>
            <a:lvl9pPr indent="0" lvl="8" marL="0" marR="0" rtl="0" algn="ctr">
              <a:spcBef>
                <a:spcPts val="0"/>
              </a:spcBef>
              <a:spcAft>
                <a:spcPts val="0"/>
              </a:spcAft>
              <a:buNone/>
              <a:defRPr>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
              <a:t>‹#›</a:t>
            </a:fld>
            <a:endParaRPr/>
          </a:p>
        </p:txBody>
      </p:sp>
      <p:sp>
        <p:nvSpPr>
          <p:cNvPr id="138" name="Google Shape;138;p15"/>
          <p:cNvSpPr txBox="1"/>
          <p:nvPr/>
        </p:nvSpPr>
        <p:spPr>
          <a:xfrm>
            <a:off x="5916613" y="8535988"/>
            <a:ext cx="12539700" cy="3065400"/>
          </a:xfrm>
          <a:prstGeom prst="rect">
            <a:avLst/>
          </a:prstGeom>
          <a:noFill/>
          <a:ln>
            <a:noFill/>
          </a:ln>
        </p:spPr>
        <p:txBody>
          <a:bodyPr anchorCtr="0" anchor="b" bIns="0" lIns="0" spcFirstLastPara="1" rIns="0" wrap="square" tIns="0">
            <a:noAutofit/>
          </a:bodyPr>
          <a:lstStyle/>
          <a:p>
            <a:pPr indent="0" lvl="0" marL="0" rtl="0" algn="l">
              <a:lnSpc>
                <a:spcPct val="80000"/>
              </a:lnSpc>
              <a:spcBef>
                <a:spcPts val="0"/>
              </a:spcBef>
              <a:spcAft>
                <a:spcPts val="0"/>
              </a:spcAft>
              <a:buNone/>
            </a:pPr>
            <a:r>
              <a:t/>
            </a:r>
            <a:endParaRPr sz="7200">
              <a:solidFill>
                <a:schemeClr val="lt1"/>
              </a:solidFill>
              <a:latin typeface="Helvetica Neue Light"/>
              <a:ea typeface="Helvetica Neue Light"/>
              <a:cs typeface="Helvetica Neue Light"/>
              <a:sym typeface="Helvetica Neue Light"/>
            </a:endParaRPr>
          </a:p>
        </p:txBody>
      </p:sp>
      <p:sp>
        <p:nvSpPr>
          <p:cNvPr id="139" name="Google Shape;139;p15"/>
          <p:cNvSpPr txBox="1"/>
          <p:nvPr/>
        </p:nvSpPr>
        <p:spPr>
          <a:xfrm>
            <a:off x="5926138" y="11739563"/>
            <a:ext cx="12539700" cy="1136700"/>
          </a:xfrm>
          <a:prstGeom prst="rect">
            <a:avLst/>
          </a:prstGeom>
          <a:noFill/>
          <a:ln>
            <a:noFill/>
          </a:ln>
        </p:spPr>
        <p:txBody>
          <a:bodyPr anchorCtr="0" anchor="t" bIns="0" lIns="0" spcFirstLastPara="1" rIns="0" wrap="square" tIns="0">
            <a:noAutofit/>
          </a:bodyPr>
          <a:lstStyle/>
          <a:p>
            <a:pPr indent="0" lvl="0" marL="0" rtl="0" algn="l">
              <a:lnSpc>
                <a:spcPct val="110000"/>
              </a:lnSpc>
              <a:spcBef>
                <a:spcPts val="2600"/>
              </a:spcBef>
              <a:spcAft>
                <a:spcPts val="0"/>
              </a:spcAft>
              <a:buNone/>
            </a:pPr>
            <a:r>
              <a:t/>
            </a:r>
            <a:endParaRPr sz="7200">
              <a:solidFill>
                <a:schemeClr val="lt1"/>
              </a:solidFill>
              <a:latin typeface="Gill Sans"/>
              <a:ea typeface="Gill Sans"/>
              <a:cs typeface="Gill Sans"/>
              <a:sym typeface="Gill Sans"/>
            </a:endParaRPr>
          </a:p>
        </p:txBody>
      </p:sp>
      <p:sp>
        <p:nvSpPr>
          <p:cNvPr id="140" name="Google Shape;140;p15"/>
          <p:cNvSpPr txBox="1"/>
          <p:nvPr>
            <p:ph idx="1" type="body"/>
          </p:nvPr>
        </p:nvSpPr>
        <p:spPr>
          <a:xfrm>
            <a:off x="1574900" y="3156875"/>
            <a:ext cx="21003900" cy="98916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2600"/>
              </a:spcBef>
              <a:spcAft>
                <a:spcPts val="0"/>
              </a:spcAft>
              <a:buClr>
                <a:schemeClr val="lt1"/>
              </a:buClr>
              <a:buSzPts val="2200"/>
              <a:buFont typeface="Roboto"/>
              <a:buNone/>
              <a:defRPr sz="2200">
                <a:solidFill>
                  <a:schemeClr val="lt1"/>
                </a:solidFill>
                <a:latin typeface="Roboto"/>
                <a:ea typeface="Roboto"/>
                <a:cs typeface="Roboto"/>
                <a:sym typeface="Roboto"/>
              </a:defRPr>
            </a:lvl1pPr>
            <a:lvl2pPr indent="-228600" lvl="1" marL="914400" rtl="0" algn="l">
              <a:lnSpc>
                <a:spcPct val="110000"/>
              </a:lnSpc>
              <a:spcBef>
                <a:spcPts val="2600"/>
              </a:spcBef>
              <a:spcAft>
                <a:spcPts val="0"/>
              </a:spcAft>
              <a:buClr>
                <a:schemeClr val="lt1"/>
              </a:buClr>
              <a:buSzPts val="2200"/>
              <a:buFont typeface="Roboto"/>
              <a:buNone/>
              <a:defRPr sz="2200">
                <a:solidFill>
                  <a:schemeClr val="lt1"/>
                </a:solidFill>
                <a:latin typeface="Roboto"/>
                <a:ea typeface="Roboto"/>
                <a:cs typeface="Roboto"/>
                <a:sym typeface="Roboto"/>
              </a:defRPr>
            </a:lvl2pPr>
            <a:lvl3pPr indent="-228600" lvl="2" marL="1371600" rtl="0" algn="l">
              <a:lnSpc>
                <a:spcPct val="110000"/>
              </a:lnSpc>
              <a:spcBef>
                <a:spcPts val="2600"/>
              </a:spcBef>
              <a:spcAft>
                <a:spcPts val="0"/>
              </a:spcAft>
              <a:buClr>
                <a:schemeClr val="lt1"/>
              </a:buClr>
              <a:buSzPts val="2200"/>
              <a:buFont typeface="Roboto"/>
              <a:buNone/>
              <a:defRPr sz="2200">
                <a:solidFill>
                  <a:schemeClr val="lt1"/>
                </a:solidFill>
                <a:latin typeface="Roboto"/>
                <a:ea typeface="Roboto"/>
                <a:cs typeface="Roboto"/>
                <a:sym typeface="Roboto"/>
              </a:defRPr>
            </a:lvl3pPr>
            <a:lvl4pPr indent="-228600" lvl="3" marL="1828800" rtl="0" algn="l">
              <a:lnSpc>
                <a:spcPct val="110000"/>
              </a:lnSpc>
              <a:spcBef>
                <a:spcPts val="2600"/>
              </a:spcBef>
              <a:spcAft>
                <a:spcPts val="0"/>
              </a:spcAft>
              <a:buClr>
                <a:schemeClr val="lt1"/>
              </a:buClr>
              <a:buSzPts val="2200"/>
              <a:buFont typeface="Roboto"/>
              <a:buNone/>
              <a:defRPr sz="2200">
                <a:solidFill>
                  <a:schemeClr val="lt1"/>
                </a:solidFill>
                <a:latin typeface="Roboto"/>
                <a:ea typeface="Roboto"/>
                <a:cs typeface="Roboto"/>
                <a:sym typeface="Roboto"/>
              </a:defRPr>
            </a:lvl4pPr>
            <a:lvl5pPr indent="-228600" lvl="4" marL="2286000" rtl="0" algn="l">
              <a:lnSpc>
                <a:spcPct val="110000"/>
              </a:lnSpc>
              <a:spcBef>
                <a:spcPts val="2600"/>
              </a:spcBef>
              <a:spcAft>
                <a:spcPts val="0"/>
              </a:spcAft>
              <a:buClr>
                <a:schemeClr val="lt1"/>
              </a:buClr>
              <a:buSzPts val="2200"/>
              <a:buFont typeface="Roboto"/>
              <a:buNone/>
              <a:defRPr sz="2200">
                <a:solidFill>
                  <a:schemeClr val="lt1"/>
                </a:solidFill>
                <a:latin typeface="Roboto"/>
                <a:ea typeface="Roboto"/>
                <a:cs typeface="Roboto"/>
                <a:sym typeface="Roboto"/>
              </a:defRPr>
            </a:lvl5pPr>
            <a:lvl6pPr indent="-228600" lvl="5" marL="2743200" rtl="0" algn="l">
              <a:lnSpc>
                <a:spcPct val="90000"/>
              </a:lnSpc>
              <a:spcBef>
                <a:spcPts val="500"/>
              </a:spcBef>
              <a:spcAft>
                <a:spcPts val="0"/>
              </a:spcAft>
              <a:buClr>
                <a:schemeClr val="lt1"/>
              </a:buClr>
              <a:buSzPts val="2200"/>
              <a:buFont typeface="Roboto"/>
              <a:buNone/>
              <a:defRPr sz="2200">
                <a:solidFill>
                  <a:schemeClr val="lt1"/>
                </a:solidFill>
                <a:latin typeface="Roboto"/>
                <a:ea typeface="Roboto"/>
                <a:cs typeface="Roboto"/>
                <a:sym typeface="Roboto"/>
              </a:defRPr>
            </a:lvl6pPr>
            <a:lvl7pPr indent="-228600" lvl="6" marL="3200400" rtl="0" algn="l">
              <a:lnSpc>
                <a:spcPct val="90000"/>
              </a:lnSpc>
              <a:spcBef>
                <a:spcPts val="500"/>
              </a:spcBef>
              <a:spcAft>
                <a:spcPts val="0"/>
              </a:spcAft>
              <a:buClr>
                <a:schemeClr val="lt1"/>
              </a:buClr>
              <a:buSzPts val="2200"/>
              <a:buFont typeface="Roboto"/>
              <a:buNone/>
              <a:defRPr sz="2200">
                <a:solidFill>
                  <a:schemeClr val="lt1"/>
                </a:solidFill>
                <a:latin typeface="Roboto"/>
                <a:ea typeface="Roboto"/>
                <a:cs typeface="Roboto"/>
                <a:sym typeface="Roboto"/>
              </a:defRPr>
            </a:lvl7pPr>
            <a:lvl8pPr indent="-228600" lvl="7" marL="3657600" rtl="0" algn="l">
              <a:lnSpc>
                <a:spcPct val="90000"/>
              </a:lnSpc>
              <a:spcBef>
                <a:spcPts val="500"/>
              </a:spcBef>
              <a:spcAft>
                <a:spcPts val="0"/>
              </a:spcAft>
              <a:buClr>
                <a:schemeClr val="lt1"/>
              </a:buClr>
              <a:buSzPts val="2200"/>
              <a:buFont typeface="Roboto"/>
              <a:buNone/>
              <a:defRPr sz="2200">
                <a:solidFill>
                  <a:schemeClr val="lt1"/>
                </a:solidFill>
                <a:latin typeface="Roboto"/>
                <a:ea typeface="Roboto"/>
                <a:cs typeface="Roboto"/>
                <a:sym typeface="Roboto"/>
              </a:defRPr>
            </a:lvl8pPr>
            <a:lvl9pPr indent="-228600" lvl="8" marL="4114800" rtl="0" algn="l">
              <a:lnSpc>
                <a:spcPct val="90000"/>
              </a:lnSpc>
              <a:spcBef>
                <a:spcPts val="500"/>
              </a:spcBef>
              <a:spcAft>
                <a:spcPts val="0"/>
              </a:spcAft>
              <a:buClr>
                <a:schemeClr val="lt1"/>
              </a:buClr>
              <a:buSzPts val="2200"/>
              <a:buFont typeface="Roboto"/>
              <a:buNone/>
              <a:defRPr sz="2200">
                <a:solidFill>
                  <a:schemeClr val="lt1"/>
                </a:solidFill>
                <a:latin typeface="Roboto"/>
                <a:ea typeface="Roboto"/>
                <a:cs typeface="Roboto"/>
                <a:sym typeface="Roboto"/>
              </a:defRPr>
            </a:lvl9pPr>
          </a:lstStyle>
          <a:p/>
        </p:txBody>
      </p:sp>
      <p:sp>
        <p:nvSpPr>
          <p:cNvPr id="141" name="Google Shape;141;p15"/>
          <p:cNvSpPr txBox="1"/>
          <p:nvPr>
            <p:ph type="title"/>
          </p:nvPr>
        </p:nvSpPr>
        <p:spPr>
          <a:xfrm>
            <a:off x="4834543" y="446088"/>
            <a:ext cx="14484600" cy="1963800"/>
          </a:xfrm>
          <a:prstGeom prst="rect">
            <a:avLst/>
          </a:prstGeom>
          <a:noFill/>
          <a:ln>
            <a:noFill/>
          </a:ln>
        </p:spPr>
        <p:txBody>
          <a:bodyPr anchorCtr="0" anchor="ctr" bIns="0" lIns="0" spcFirstLastPara="1" rIns="0" wrap="square" tIns="0">
            <a:noAutofit/>
          </a:bodyPr>
          <a:lstStyle>
            <a:lvl1pPr lvl="0" rtl="0" algn="ctr">
              <a:lnSpc>
                <a:spcPct val="80000"/>
              </a:lnSpc>
              <a:spcBef>
                <a:spcPts val="0"/>
              </a:spcBef>
              <a:spcAft>
                <a:spcPts val="0"/>
              </a:spcAft>
              <a:buClr>
                <a:schemeClr val="lt1"/>
              </a:buClr>
              <a:buSzPts val="9800"/>
              <a:buFont typeface="Roboto"/>
              <a:buNone/>
              <a:defRPr b="1" sz="9800">
                <a:solidFill>
                  <a:schemeClr val="lt1"/>
                </a:solidFill>
                <a:latin typeface="Roboto"/>
                <a:ea typeface="Roboto"/>
                <a:cs typeface="Roboto"/>
                <a:sym typeface="Roboto"/>
              </a:defRPr>
            </a:lvl1pPr>
            <a:lvl2pPr lvl="1" rtl="0" algn="ctr">
              <a:lnSpc>
                <a:spcPct val="80000"/>
              </a:lnSpc>
              <a:spcBef>
                <a:spcPts val="0"/>
              </a:spcBef>
              <a:spcAft>
                <a:spcPts val="0"/>
              </a:spcAft>
              <a:buClr>
                <a:schemeClr val="lt1"/>
              </a:buClr>
              <a:buSzPts val="9800"/>
              <a:buFont typeface="Roboto"/>
              <a:buNone/>
              <a:defRPr sz="9800">
                <a:solidFill>
                  <a:schemeClr val="lt1"/>
                </a:solidFill>
                <a:latin typeface="Roboto"/>
                <a:ea typeface="Roboto"/>
                <a:cs typeface="Roboto"/>
                <a:sym typeface="Roboto"/>
              </a:defRPr>
            </a:lvl2pPr>
            <a:lvl3pPr lvl="2" rtl="0" algn="ctr">
              <a:lnSpc>
                <a:spcPct val="80000"/>
              </a:lnSpc>
              <a:spcBef>
                <a:spcPts val="0"/>
              </a:spcBef>
              <a:spcAft>
                <a:spcPts val="0"/>
              </a:spcAft>
              <a:buClr>
                <a:schemeClr val="lt1"/>
              </a:buClr>
              <a:buSzPts val="9800"/>
              <a:buFont typeface="Roboto"/>
              <a:buNone/>
              <a:defRPr sz="9800">
                <a:solidFill>
                  <a:schemeClr val="lt1"/>
                </a:solidFill>
                <a:latin typeface="Roboto"/>
                <a:ea typeface="Roboto"/>
                <a:cs typeface="Roboto"/>
                <a:sym typeface="Roboto"/>
              </a:defRPr>
            </a:lvl3pPr>
            <a:lvl4pPr lvl="3" rtl="0" algn="ctr">
              <a:lnSpc>
                <a:spcPct val="80000"/>
              </a:lnSpc>
              <a:spcBef>
                <a:spcPts val="0"/>
              </a:spcBef>
              <a:spcAft>
                <a:spcPts val="0"/>
              </a:spcAft>
              <a:buClr>
                <a:schemeClr val="lt1"/>
              </a:buClr>
              <a:buSzPts val="9800"/>
              <a:buFont typeface="Roboto"/>
              <a:buNone/>
              <a:defRPr sz="9800">
                <a:solidFill>
                  <a:schemeClr val="lt1"/>
                </a:solidFill>
                <a:latin typeface="Roboto"/>
                <a:ea typeface="Roboto"/>
                <a:cs typeface="Roboto"/>
                <a:sym typeface="Roboto"/>
              </a:defRPr>
            </a:lvl4pPr>
            <a:lvl5pPr lvl="4" rtl="0" algn="ctr">
              <a:lnSpc>
                <a:spcPct val="80000"/>
              </a:lnSpc>
              <a:spcBef>
                <a:spcPts val="0"/>
              </a:spcBef>
              <a:spcAft>
                <a:spcPts val="0"/>
              </a:spcAft>
              <a:buClr>
                <a:schemeClr val="lt1"/>
              </a:buClr>
              <a:buSzPts val="9800"/>
              <a:buFont typeface="Roboto"/>
              <a:buNone/>
              <a:defRPr sz="9800">
                <a:solidFill>
                  <a:schemeClr val="lt1"/>
                </a:solidFill>
                <a:latin typeface="Roboto"/>
                <a:ea typeface="Roboto"/>
                <a:cs typeface="Roboto"/>
                <a:sym typeface="Roboto"/>
              </a:defRPr>
            </a:lvl5pPr>
            <a:lvl6pPr lvl="5" rtl="0" algn="ctr">
              <a:lnSpc>
                <a:spcPct val="80000"/>
              </a:lnSpc>
              <a:spcBef>
                <a:spcPts val="0"/>
              </a:spcBef>
              <a:spcAft>
                <a:spcPts val="0"/>
              </a:spcAft>
              <a:buClr>
                <a:schemeClr val="lt1"/>
              </a:buClr>
              <a:buSzPts val="9800"/>
              <a:buFont typeface="Roboto"/>
              <a:buNone/>
              <a:defRPr sz="9800">
                <a:solidFill>
                  <a:schemeClr val="lt1"/>
                </a:solidFill>
                <a:latin typeface="Roboto"/>
                <a:ea typeface="Roboto"/>
                <a:cs typeface="Roboto"/>
                <a:sym typeface="Roboto"/>
              </a:defRPr>
            </a:lvl6pPr>
            <a:lvl7pPr lvl="6" rtl="0" algn="ctr">
              <a:lnSpc>
                <a:spcPct val="80000"/>
              </a:lnSpc>
              <a:spcBef>
                <a:spcPts val="0"/>
              </a:spcBef>
              <a:spcAft>
                <a:spcPts val="0"/>
              </a:spcAft>
              <a:buClr>
                <a:schemeClr val="lt1"/>
              </a:buClr>
              <a:buSzPts val="9800"/>
              <a:buFont typeface="Roboto"/>
              <a:buNone/>
              <a:defRPr sz="9800">
                <a:solidFill>
                  <a:schemeClr val="lt1"/>
                </a:solidFill>
                <a:latin typeface="Roboto"/>
                <a:ea typeface="Roboto"/>
                <a:cs typeface="Roboto"/>
                <a:sym typeface="Roboto"/>
              </a:defRPr>
            </a:lvl7pPr>
            <a:lvl8pPr lvl="7" rtl="0" algn="ctr">
              <a:lnSpc>
                <a:spcPct val="80000"/>
              </a:lnSpc>
              <a:spcBef>
                <a:spcPts val="0"/>
              </a:spcBef>
              <a:spcAft>
                <a:spcPts val="0"/>
              </a:spcAft>
              <a:buClr>
                <a:schemeClr val="lt1"/>
              </a:buClr>
              <a:buSzPts val="9800"/>
              <a:buFont typeface="Roboto"/>
              <a:buNone/>
              <a:defRPr sz="9800">
                <a:solidFill>
                  <a:schemeClr val="lt1"/>
                </a:solidFill>
                <a:latin typeface="Roboto"/>
                <a:ea typeface="Roboto"/>
                <a:cs typeface="Roboto"/>
                <a:sym typeface="Roboto"/>
              </a:defRPr>
            </a:lvl8pPr>
            <a:lvl9pPr lvl="8" rtl="0" algn="ctr">
              <a:lnSpc>
                <a:spcPct val="80000"/>
              </a:lnSpc>
              <a:spcBef>
                <a:spcPts val="0"/>
              </a:spcBef>
              <a:spcAft>
                <a:spcPts val="0"/>
              </a:spcAft>
              <a:buClr>
                <a:schemeClr val="lt1"/>
              </a:buClr>
              <a:buSzPts val="9800"/>
              <a:buFont typeface="Roboto"/>
              <a:buNone/>
              <a:defRPr sz="9800">
                <a:solidFill>
                  <a:schemeClr val="lt1"/>
                </a:solidFill>
                <a:latin typeface="Roboto"/>
                <a:ea typeface="Roboto"/>
                <a:cs typeface="Roboto"/>
                <a:sym typeface="Roboto"/>
              </a:defRPr>
            </a:lvl9pPr>
          </a:lstStyle>
          <a:p/>
        </p:txBody>
      </p:sp>
      <p:grpSp>
        <p:nvGrpSpPr>
          <p:cNvPr id="142" name="Google Shape;142;p15"/>
          <p:cNvGrpSpPr/>
          <p:nvPr/>
        </p:nvGrpSpPr>
        <p:grpSpPr>
          <a:xfrm>
            <a:off x="-101523" y="13330350"/>
            <a:ext cx="24565216" cy="428400"/>
            <a:chOff x="-101513" y="13330350"/>
            <a:chExt cx="24562759" cy="428400"/>
          </a:xfrm>
        </p:grpSpPr>
        <p:sp>
          <p:nvSpPr>
            <p:cNvPr id="143" name="Google Shape;143;p15"/>
            <p:cNvSpPr/>
            <p:nvPr/>
          </p:nvSpPr>
          <p:spPr>
            <a:xfrm>
              <a:off x="-101513" y="13330350"/>
              <a:ext cx="6190500" cy="428400"/>
            </a:xfrm>
            <a:prstGeom prst="rect">
              <a:avLst/>
            </a:prstGeom>
            <a:solidFill>
              <a:srgbClr val="0B132B"/>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sp>
          <p:nvSpPr>
            <p:cNvPr id="144" name="Google Shape;144;p15"/>
            <p:cNvSpPr/>
            <p:nvPr/>
          </p:nvSpPr>
          <p:spPr>
            <a:xfrm>
              <a:off x="6073373" y="13330350"/>
              <a:ext cx="6099000" cy="428400"/>
            </a:xfrm>
            <a:prstGeom prst="rect">
              <a:avLst/>
            </a:prstGeom>
            <a:solidFill>
              <a:schemeClr val="accent2"/>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sp>
          <p:nvSpPr>
            <p:cNvPr id="145" name="Google Shape;145;p15"/>
            <p:cNvSpPr/>
            <p:nvPr/>
          </p:nvSpPr>
          <p:spPr>
            <a:xfrm>
              <a:off x="12172060" y="13330350"/>
              <a:ext cx="6099000" cy="428400"/>
            </a:xfrm>
            <a:prstGeom prst="rect">
              <a:avLst/>
            </a:prstGeom>
            <a:solidFill>
              <a:schemeClr val="accent3"/>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sp>
          <p:nvSpPr>
            <p:cNvPr id="146" name="Google Shape;146;p15"/>
            <p:cNvSpPr/>
            <p:nvPr/>
          </p:nvSpPr>
          <p:spPr>
            <a:xfrm>
              <a:off x="18270746" y="13330350"/>
              <a:ext cx="6190500" cy="428400"/>
            </a:xfrm>
            <a:prstGeom prst="rect">
              <a:avLst/>
            </a:prstGeom>
            <a:solidFill>
              <a:schemeClr val="accent4"/>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dk1"/>
        </a:solidFill>
      </p:bgPr>
    </p:bg>
    <p:spTree>
      <p:nvGrpSpPr>
        <p:cNvPr id="147" name="Shape 147"/>
        <p:cNvGrpSpPr/>
        <p:nvPr/>
      </p:nvGrpSpPr>
      <p:grpSpPr>
        <a:xfrm>
          <a:off x="0" y="0"/>
          <a:ext cx="0" cy="0"/>
          <a:chOff x="0" y="0"/>
          <a:chExt cx="0" cy="0"/>
        </a:xfrm>
      </p:grpSpPr>
      <p:sp>
        <p:nvSpPr>
          <p:cNvPr id="148" name="Google Shape;148;p16"/>
          <p:cNvSpPr txBox="1"/>
          <p:nvPr>
            <p:ph idx="12" type="sldNum"/>
          </p:nvPr>
        </p:nvSpPr>
        <p:spPr>
          <a:xfrm>
            <a:off x="18779299" y="8442325"/>
            <a:ext cx="241200" cy="266700"/>
          </a:xfrm>
          <a:prstGeom prst="rect">
            <a:avLst/>
          </a:prstGeom>
          <a:noFill/>
          <a:ln>
            <a:noFill/>
          </a:ln>
        </p:spPr>
        <p:txBody>
          <a:bodyPr anchorCtr="0" anchor="t" bIns="0" lIns="0" spcFirstLastPara="1" rIns="0" wrap="square" tIns="0">
            <a:noAutofit/>
          </a:bodyPr>
          <a:lstStyle>
            <a:lvl1pPr indent="0" lvl="0" marL="0" marR="0" rtl="0" algn="ctr">
              <a:spcBef>
                <a:spcPts val="0"/>
              </a:spcBef>
              <a:spcAft>
                <a:spcPts val="0"/>
              </a:spcAft>
              <a:buNone/>
              <a:defRPr>
                <a:solidFill>
                  <a:srgbClr val="FFFFFF"/>
                </a:solidFill>
                <a:latin typeface="Gill Sans"/>
                <a:ea typeface="Gill Sans"/>
                <a:cs typeface="Gill Sans"/>
                <a:sym typeface="Gill Sans"/>
              </a:defRPr>
            </a:lvl1pPr>
            <a:lvl2pPr indent="0" lvl="1" marL="0" marR="0" rtl="0" algn="ctr">
              <a:spcBef>
                <a:spcPts val="0"/>
              </a:spcBef>
              <a:spcAft>
                <a:spcPts val="0"/>
              </a:spcAft>
              <a:buNone/>
              <a:defRPr>
                <a:solidFill>
                  <a:srgbClr val="FFFFFF"/>
                </a:solidFill>
                <a:latin typeface="Gill Sans"/>
                <a:ea typeface="Gill Sans"/>
                <a:cs typeface="Gill Sans"/>
                <a:sym typeface="Gill Sans"/>
              </a:defRPr>
            </a:lvl2pPr>
            <a:lvl3pPr indent="0" lvl="2" marL="0" marR="0" rtl="0" algn="ctr">
              <a:spcBef>
                <a:spcPts val="0"/>
              </a:spcBef>
              <a:spcAft>
                <a:spcPts val="0"/>
              </a:spcAft>
              <a:buNone/>
              <a:defRPr>
                <a:solidFill>
                  <a:srgbClr val="FFFFFF"/>
                </a:solidFill>
                <a:latin typeface="Gill Sans"/>
                <a:ea typeface="Gill Sans"/>
                <a:cs typeface="Gill Sans"/>
                <a:sym typeface="Gill Sans"/>
              </a:defRPr>
            </a:lvl3pPr>
            <a:lvl4pPr indent="0" lvl="3" marL="0" marR="0" rtl="0" algn="ctr">
              <a:spcBef>
                <a:spcPts val="0"/>
              </a:spcBef>
              <a:spcAft>
                <a:spcPts val="0"/>
              </a:spcAft>
              <a:buNone/>
              <a:defRPr>
                <a:solidFill>
                  <a:srgbClr val="FFFFFF"/>
                </a:solidFill>
                <a:latin typeface="Gill Sans"/>
                <a:ea typeface="Gill Sans"/>
                <a:cs typeface="Gill Sans"/>
                <a:sym typeface="Gill Sans"/>
              </a:defRPr>
            </a:lvl4pPr>
            <a:lvl5pPr indent="0" lvl="4" marL="0" marR="0" rtl="0" algn="ctr">
              <a:spcBef>
                <a:spcPts val="0"/>
              </a:spcBef>
              <a:spcAft>
                <a:spcPts val="0"/>
              </a:spcAft>
              <a:buNone/>
              <a:defRPr>
                <a:solidFill>
                  <a:srgbClr val="FFFFFF"/>
                </a:solidFill>
                <a:latin typeface="Gill Sans"/>
                <a:ea typeface="Gill Sans"/>
                <a:cs typeface="Gill Sans"/>
                <a:sym typeface="Gill Sans"/>
              </a:defRPr>
            </a:lvl5pPr>
            <a:lvl6pPr indent="0" lvl="5" marL="0" marR="0" rtl="0" algn="ctr">
              <a:spcBef>
                <a:spcPts val="0"/>
              </a:spcBef>
              <a:spcAft>
                <a:spcPts val="0"/>
              </a:spcAft>
              <a:buNone/>
              <a:defRPr>
                <a:solidFill>
                  <a:srgbClr val="FFFFFF"/>
                </a:solidFill>
                <a:latin typeface="Gill Sans"/>
                <a:ea typeface="Gill Sans"/>
                <a:cs typeface="Gill Sans"/>
                <a:sym typeface="Gill Sans"/>
              </a:defRPr>
            </a:lvl6pPr>
            <a:lvl7pPr indent="0" lvl="6" marL="0" marR="0" rtl="0" algn="ctr">
              <a:spcBef>
                <a:spcPts val="0"/>
              </a:spcBef>
              <a:spcAft>
                <a:spcPts val="0"/>
              </a:spcAft>
              <a:buNone/>
              <a:defRPr>
                <a:solidFill>
                  <a:srgbClr val="FFFFFF"/>
                </a:solidFill>
                <a:latin typeface="Gill Sans"/>
                <a:ea typeface="Gill Sans"/>
                <a:cs typeface="Gill Sans"/>
                <a:sym typeface="Gill Sans"/>
              </a:defRPr>
            </a:lvl7pPr>
            <a:lvl8pPr indent="0" lvl="7" marL="0" marR="0" rtl="0" algn="ctr">
              <a:spcBef>
                <a:spcPts val="0"/>
              </a:spcBef>
              <a:spcAft>
                <a:spcPts val="0"/>
              </a:spcAft>
              <a:buNone/>
              <a:defRPr>
                <a:solidFill>
                  <a:srgbClr val="FFFFFF"/>
                </a:solidFill>
                <a:latin typeface="Gill Sans"/>
                <a:ea typeface="Gill Sans"/>
                <a:cs typeface="Gill Sans"/>
                <a:sym typeface="Gill Sans"/>
              </a:defRPr>
            </a:lvl8pPr>
            <a:lvl9pPr indent="0" lvl="8" marL="0" marR="0" rtl="0" algn="ctr">
              <a:spcBef>
                <a:spcPts val="0"/>
              </a:spcBef>
              <a:spcAft>
                <a:spcPts val="0"/>
              </a:spcAft>
              <a:buNone/>
              <a:defRPr>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b">
  <p:cSld name="OBJECT_2">
    <p:bg>
      <p:bgPr>
        <a:solidFill>
          <a:schemeClr val="accent1"/>
        </a:solidFill>
      </p:bgPr>
    </p:bg>
    <p:spTree>
      <p:nvGrpSpPr>
        <p:cNvPr id="18" name="Shape 18"/>
        <p:cNvGrpSpPr/>
        <p:nvPr/>
      </p:nvGrpSpPr>
      <p:grpSpPr>
        <a:xfrm>
          <a:off x="0" y="0"/>
          <a:ext cx="0" cy="0"/>
          <a:chOff x="0" y="0"/>
          <a:chExt cx="0" cy="0"/>
        </a:xfrm>
      </p:grpSpPr>
      <p:cxnSp>
        <p:nvCxnSpPr>
          <p:cNvPr id="19" name="Google Shape;19;p3"/>
          <p:cNvCxnSpPr/>
          <p:nvPr/>
        </p:nvCxnSpPr>
        <p:spPr>
          <a:xfrm>
            <a:off x="1759170" y="2590800"/>
            <a:ext cx="20848200" cy="0"/>
          </a:xfrm>
          <a:prstGeom prst="straightConnector1">
            <a:avLst/>
          </a:prstGeom>
          <a:noFill/>
          <a:ln cap="flat" cmpd="sng" w="38100">
            <a:solidFill>
              <a:schemeClr val="dk2"/>
            </a:solidFill>
            <a:prstDash val="solid"/>
            <a:round/>
            <a:headEnd len="med" w="med" type="none"/>
            <a:tailEnd len="med" w="med" type="none"/>
          </a:ln>
        </p:spPr>
      </p:cxnSp>
      <p:grpSp>
        <p:nvGrpSpPr>
          <p:cNvPr id="20" name="Google Shape;20;p3"/>
          <p:cNvGrpSpPr/>
          <p:nvPr/>
        </p:nvGrpSpPr>
        <p:grpSpPr>
          <a:xfrm>
            <a:off x="-101523" y="13330350"/>
            <a:ext cx="24565216" cy="428400"/>
            <a:chOff x="-101513" y="13330350"/>
            <a:chExt cx="24562759" cy="428400"/>
          </a:xfrm>
        </p:grpSpPr>
        <p:sp>
          <p:nvSpPr>
            <p:cNvPr id="21" name="Google Shape;21;p3"/>
            <p:cNvSpPr/>
            <p:nvPr/>
          </p:nvSpPr>
          <p:spPr>
            <a:xfrm>
              <a:off x="-101513" y="13330350"/>
              <a:ext cx="6190500" cy="428400"/>
            </a:xfrm>
            <a:prstGeom prst="rect">
              <a:avLst/>
            </a:prstGeom>
            <a:solidFill>
              <a:srgbClr val="0B132B"/>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sp>
          <p:nvSpPr>
            <p:cNvPr id="22" name="Google Shape;22;p3"/>
            <p:cNvSpPr/>
            <p:nvPr/>
          </p:nvSpPr>
          <p:spPr>
            <a:xfrm>
              <a:off x="6073373" y="13330350"/>
              <a:ext cx="6099000" cy="428400"/>
            </a:xfrm>
            <a:prstGeom prst="rect">
              <a:avLst/>
            </a:prstGeom>
            <a:solidFill>
              <a:schemeClr val="accent2"/>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sp>
          <p:nvSpPr>
            <p:cNvPr id="23" name="Google Shape;23;p3"/>
            <p:cNvSpPr/>
            <p:nvPr/>
          </p:nvSpPr>
          <p:spPr>
            <a:xfrm>
              <a:off x="12172060" y="13330350"/>
              <a:ext cx="6099000" cy="428400"/>
            </a:xfrm>
            <a:prstGeom prst="rect">
              <a:avLst/>
            </a:prstGeom>
            <a:solidFill>
              <a:schemeClr val="accent3"/>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sp>
          <p:nvSpPr>
            <p:cNvPr id="24" name="Google Shape;24;p3"/>
            <p:cNvSpPr/>
            <p:nvPr/>
          </p:nvSpPr>
          <p:spPr>
            <a:xfrm>
              <a:off x="18270746" y="13330350"/>
              <a:ext cx="6190500" cy="428400"/>
            </a:xfrm>
            <a:prstGeom prst="rect">
              <a:avLst/>
            </a:prstGeom>
            <a:solidFill>
              <a:schemeClr val="accent4"/>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grpSp>
      <p:sp>
        <p:nvSpPr>
          <p:cNvPr id="25" name="Google Shape;25;p3"/>
          <p:cNvSpPr txBox="1"/>
          <p:nvPr>
            <p:ph idx="1" type="body"/>
          </p:nvPr>
        </p:nvSpPr>
        <p:spPr>
          <a:xfrm>
            <a:off x="2320300" y="3582150"/>
            <a:ext cx="10015500" cy="81843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2600"/>
              </a:spcBef>
              <a:spcAft>
                <a:spcPts val="0"/>
              </a:spcAft>
              <a:buClr>
                <a:schemeClr val="dk1"/>
              </a:buClr>
              <a:buSzPts val="6000"/>
              <a:buFont typeface="Roboto"/>
              <a:buNone/>
              <a:defRPr sz="6000">
                <a:solidFill>
                  <a:schemeClr val="dk1"/>
                </a:solidFill>
                <a:latin typeface="Roboto"/>
                <a:ea typeface="Roboto"/>
                <a:cs typeface="Roboto"/>
                <a:sym typeface="Roboto"/>
              </a:defRPr>
            </a:lvl1pPr>
            <a:lvl2pPr indent="-228600" lvl="1" marL="914400" rtl="0" algn="l">
              <a:lnSpc>
                <a:spcPct val="110000"/>
              </a:lnSpc>
              <a:spcBef>
                <a:spcPts val="2600"/>
              </a:spcBef>
              <a:spcAft>
                <a:spcPts val="0"/>
              </a:spcAft>
              <a:buClr>
                <a:schemeClr val="dk1"/>
              </a:buClr>
              <a:buSzPts val="6000"/>
              <a:buFont typeface="Roboto"/>
              <a:buNone/>
              <a:defRPr sz="6000">
                <a:solidFill>
                  <a:schemeClr val="dk1"/>
                </a:solidFill>
                <a:latin typeface="Roboto"/>
                <a:ea typeface="Roboto"/>
                <a:cs typeface="Roboto"/>
                <a:sym typeface="Roboto"/>
              </a:defRPr>
            </a:lvl2pPr>
            <a:lvl3pPr indent="-228600" lvl="2" marL="1371600" rtl="0" algn="l">
              <a:lnSpc>
                <a:spcPct val="110000"/>
              </a:lnSpc>
              <a:spcBef>
                <a:spcPts val="2600"/>
              </a:spcBef>
              <a:spcAft>
                <a:spcPts val="0"/>
              </a:spcAft>
              <a:buClr>
                <a:schemeClr val="dk1"/>
              </a:buClr>
              <a:buSzPts val="6000"/>
              <a:buFont typeface="Roboto"/>
              <a:buNone/>
              <a:defRPr sz="6000">
                <a:solidFill>
                  <a:schemeClr val="dk1"/>
                </a:solidFill>
                <a:latin typeface="Roboto"/>
                <a:ea typeface="Roboto"/>
                <a:cs typeface="Roboto"/>
                <a:sym typeface="Roboto"/>
              </a:defRPr>
            </a:lvl3pPr>
            <a:lvl4pPr indent="-228600" lvl="3" marL="1828800" rtl="0" algn="l">
              <a:lnSpc>
                <a:spcPct val="110000"/>
              </a:lnSpc>
              <a:spcBef>
                <a:spcPts val="2600"/>
              </a:spcBef>
              <a:spcAft>
                <a:spcPts val="0"/>
              </a:spcAft>
              <a:buClr>
                <a:schemeClr val="dk1"/>
              </a:buClr>
              <a:buSzPts val="6000"/>
              <a:buFont typeface="Roboto"/>
              <a:buNone/>
              <a:defRPr sz="6000">
                <a:solidFill>
                  <a:schemeClr val="dk1"/>
                </a:solidFill>
                <a:latin typeface="Roboto"/>
                <a:ea typeface="Roboto"/>
                <a:cs typeface="Roboto"/>
                <a:sym typeface="Roboto"/>
              </a:defRPr>
            </a:lvl4pPr>
            <a:lvl5pPr indent="-228600" lvl="4" marL="2286000" rtl="0" algn="l">
              <a:lnSpc>
                <a:spcPct val="110000"/>
              </a:lnSpc>
              <a:spcBef>
                <a:spcPts val="2600"/>
              </a:spcBef>
              <a:spcAft>
                <a:spcPts val="0"/>
              </a:spcAft>
              <a:buClr>
                <a:schemeClr val="dk1"/>
              </a:buClr>
              <a:buSzPts val="6000"/>
              <a:buFont typeface="Roboto"/>
              <a:buNone/>
              <a:defRPr sz="6000">
                <a:solidFill>
                  <a:schemeClr val="dk1"/>
                </a:solidFill>
                <a:latin typeface="Roboto"/>
                <a:ea typeface="Roboto"/>
                <a:cs typeface="Roboto"/>
                <a:sym typeface="Roboto"/>
              </a:defRPr>
            </a:lvl5pPr>
            <a:lvl6pPr indent="-228600" lvl="5" marL="2743200" rtl="0" algn="l">
              <a:lnSpc>
                <a:spcPct val="90000"/>
              </a:lnSpc>
              <a:spcBef>
                <a:spcPts val="500"/>
              </a:spcBef>
              <a:spcAft>
                <a:spcPts val="0"/>
              </a:spcAft>
              <a:buClr>
                <a:schemeClr val="dk1"/>
              </a:buClr>
              <a:buSzPts val="6000"/>
              <a:buFont typeface="Roboto"/>
              <a:buNone/>
              <a:defRPr sz="6000">
                <a:solidFill>
                  <a:schemeClr val="dk1"/>
                </a:solidFill>
                <a:latin typeface="Roboto"/>
                <a:ea typeface="Roboto"/>
                <a:cs typeface="Roboto"/>
                <a:sym typeface="Roboto"/>
              </a:defRPr>
            </a:lvl6pPr>
            <a:lvl7pPr indent="-228600" lvl="6" marL="3200400" rtl="0" algn="l">
              <a:lnSpc>
                <a:spcPct val="90000"/>
              </a:lnSpc>
              <a:spcBef>
                <a:spcPts val="500"/>
              </a:spcBef>
              <a:spcAft>
                <a:spcPts val="0"/>
              </a:spcAft>
              <a:buClr>
                <a:schemeClr val="dk1"/>
              </a:buClr>
              <a:buSzPts val="6000"/>
              <a:buFont typeface="Roboto"/>
              <a:buNone/>
              <a:defRPr sz="6000">
                <a:solidFill>
                  <a:schemeClr val="dk1"/>
                </a:solidFill>
                <a:latin typeface="Roboto"/>
                <a:ea typeface="Roboto"/>
                <a:cs typeface="Roboto"/>
                <a:sym typeface="Roboto"/>
              </a:defRPr>
            </a:lvl7pPr>
            <a:lvl8pPr indent="-228600" lvl="7" marL="3657600" rtl="0" algn="l">
              <a:lnSpc>
                <a:spcPct val="90000"/>
              </a:lnSpc>
              <a:spcBef>
                <a:spcPts val="500"/>
              </a:spcBef>
              <a:spcAft>
                <a:spcPts val="0"/>
              </a:spcAft>
              <a:buClr>
                <a:schemeClr val="dk1"/>
              </a:buClr>
              <a:buSzPts val="6000"/>
              <a:buFont typeface="Roboto"/>
              <a:buNone/>
              <a:defRPr sz="6000">
                <a:solidFill>
                  <a:schemeClr val="dk1"/>
                </a:solidFill>
                <a:latin typeface="Roboto"/>
                <a:ea typeface="Roboto"/>
                <a:cs typeface="Roboto"/>
                <a:sym typeface="Roboto"/>
              </a:defRPr>
            </a:lvl8pPr>
            <a:lvl9pPr indent="-228600" lvl="8" marL="4114800" rtl="0" algn="l">
              <a:lnSpc>
                <a:spcPct val="90000"/>
              </a:lnSpc>
              <a:spcBef>
                <a:spcPts val="500"/>
              </a:spcBef>
              <a:spcAft>
                <a:spcPts val="0"/>
              </a:spcAft>
              <a:buClr>
                <a:schemeClr val="dk1"/>
              </a:buClr>
              <a:buSzPts val="6000"/>
              <a:buFont typeface="Roboto"/>
              <a:buNone/>
              <a:defRPr sz="6000">
                <a:solidFill>
                  <a:schemeClr val="dk1"/>
                </a:solidFill>
                <a:latin typeface="Roboto"/>
                <a:ea typeface="Roboto"/>
                <a:cs typeface="Roboto"/>
                <a:sym typeface="Roboto"/>
              </a:defRPr>
            </a:lvl9pPr>
          </a:lstStyle>
          <a:p/>
        </p:txBody>
      </p:sp>
      <p:sp>
        <p:nvSpPr>
          <p:cNvPr id="26" name="Google Shape;26;p3"/>
          <p:cNvSpPr txBox="1"/>
          <p:nvPr>
            <p:ph idx="2" type="body"/>
          </p:nvPr>
        </p:nvSpPr>
        <p:spPr>
          <a:xfrm>
            <a:off x="19948475" y="12688150"/>
            <a:ext cx="4142400" cy="428400"/>
          </a:xfrm>
          <a:prstGeom prst="rect">
            <a:avLst/>
          </a:prstGeom>
          <a:noFill/>
          <a:ln>
            <a:noFill/>
          </a:ln>
        </p:spPr>
        <p:txBody>
          <a:bodyPr anchorCtr="0" anchor="t" bIns="0" lIns="0" spcFirstLastPara="1" rIns="0" wrap="square" tIns="0">
            <a:noAutofit/>
          </a:bodyPr>
          <a:lstStyle>
            <a:lvl1pPr indent="-228600" lvl="0" marL="457200" rtl="0">
              <a:lnSpc>
                <a:spcPct val="115000"/>
              </a:lnSpc>
              <a:spcBef>
                <a:spcPts val="2600"/>
              </a:spcBef>
              <a:spcAft>
                <a:spcPts val="0"/>
              </a:spcAft>
              <a:buClr>
                <a:schemeClr val="dk1"/>
              </a:buClr>
              <a:buSzPts val="1800"/>
              <a:buFont typeface="Roboto"/>
              <a:buNone/>
              <a:defRPr sz="1800">
                <a:solidFill>
                  <a:schemeClr val="dk1"/>
                </a:solidFill>
                <a:latin typeface="Roboto"/>
                <a:ea typeface="Roboto"/>
                <a:cs typeface="Roboto"/>
                <a:sym typeface="Roboto"/>
              </a:defRPr>
            </a:lvl1pPr>
            <a:lvl2pPr indent="-228600" lvl="1" marL="914400" rtl="0">
              <a:lnSpc>
                <a:spcPct val="110000"/>
              </a:lnSpc>
              <a:spcBef>
                <a:spcPts val="2600"/>
              </a:spcBef>
              <a:spcAft>
                <a:spcPts val="0"/>
              </a:spcAft>
              <a:buClr>
                <a:schemeClr val="dk1"/>
              </a:buClr>
              <a:buSzPts val="1800"/>
              <a:buFont typeface="Roboto"/>
              <a:buNone/>
              <a:defRPr sz="1800">
                <a:solidFill>
                  <a:schemeClr val="dk1"/>
                </a:solidFill>
                <a:latin typeface="Roboto"/>
                <a:ea typeface="Roboto"/>
                <a:cs typeface="Roboto"/>
                <a:sym typeface="Roboto"/>
              </a:defRPr>
            </a:lvl2pPr>
            <a:lvl3pPr indent="-228600" lvl="2" marL="1371600" rtl="0">
              <a:lnSpc>
                <a:spcPct val="110000"/>
              </a:lnSpc>
              <a:spcBef>
                <a:spcPts val="2600"/>
              </a:spcBef>
              <a:spcAft>
                <a:spcPts val="0"/>
              </a:spcAft>
              <a:buClr>
                <a:schemeClr val="dk1"/>
              </a:buClr>
              <a:buSzPts val="1800"/>
              <a:buFont typeface="Roboto"/>
              <a:buNone/>
              <a:defRPr sz="1800">
                <a:solidFill>
                  <a:schemeClr val="dk1"/>
                </a:solidFill>
                <a:latin typeface="Roboto"/>
                <a:ea typeface="Roboto"/>
                <a:cs typeface="Roboto"/>
                <a:sym typeface="Roboto"/>
              </a:defRPr>
            </a:lvl3pPr>
            <a:lvl4pPr indent="-228600" lvl="3" marL="1828800" rtl="0">
              <a:lnSpc>
                <a:spcPct val="110000"/>
              </a:lnSpc>
              <a:spcBef>
                <a:spcPts val="2600"/>
              </a:spcBef>
              <a:spcAft>
                <a:spcPts val="0"/>
              </a:spcAft>
              <a:buClr>
                <a:schemeClr val="dk1"/>
              </a:buClr>
              <a:buSzPts val="1800"/>
              <a:buFont typeface="Roboto"/>
              <a:buNone/>
              <a:defRPr sz="1800">
                <a:solidFill>
                  <a:schemeClr val="dk1"/>
                </a:solidFill>
                <a:latin typeface="Roboto"/>
                <a:ea typeface="Roboto"/>
                <a:cs typeface="Roboto"/>
                <a:sym typeface="Roboto"/>
              </a:defRPr>
            </a:lvl4pPr>
            <a:lvl5pPr indent="-228600" lvl="4" marL="2286000" rtl="0">
              <a:lnSpc>
                <a:spcPct val="110000"/>
              </a:lnSpc>
              <a:spcBef>
                <a:spcPts val="2600"/>
              </a:spcBef>
              <a:spcAft>
                <a:spcPts val="0"/>
              </a:spcAft>
              <a:buClr>
                <a:schemeClr val="dk1"/>
              </a:buClr>
              <a:buSzPts val="1800"/>
              <a:buFont typeface="Roboto"/>
              <a:buNone/>
              <a:defRPr sz="1800">
                <a:solidFill>
                  <a:schemeClr val="dk1"/>
                </a:solidFill>
                <a:latin typeface="Roboto"/>
                <a:ea typeface="Roboto"/>
                <a:cs typeface="Roboto"/>
                <a:sym typeface="Roboto"/>
              </a:defRPr>
            </a:lvl5pPr>
            <a:lvl6pPr indent="-228600" lvl="5" marL="2743200" rtl="0">
              <a:lnSpc>
                <a:spcPct val="90000"/>
              </a:lnSpc>
              <a:spcBef>
                <a:spcPts val="500"/>
              </a:spcBef>
              <a:spcAft>
                <a:spcPts val="0"/>
              </a:spcAft>
              <a:buClr>
                <a:schemeClr val="dk1"/>
              </a:buClr>
              <a:buSzPts val="1800"/>
              <a:buFont typeface="Roboto"/>
              <a:buNone/>
              <a:defRPr sz="1800">
                <a:solidFill>
                  <a:schemeClr val="dk1"/>
                </a:solidFill>
                <a:latin typeface="Roboto"/>
                <a:ea typeface="Roboto"/>
                <a:cs typeface="Roboto"/>
                <a:sym typeface="Roboto"/>
              </a:defRPr>
            </a:lvl6pPr>
            <a:lvl7pPr indent="-228600" lvl="6" marL="3200400" rtl="0">
              <a:lnSpc>
                <a:spcPct val="90000"/>
              </a:lnSpc>
              <a:spcBef>
                <a:spcPts val="500"/>
              </a:spcBef>
              <a:spcAft>
                <a:spcPts val="0"/>
              </a:spcAft>
              <a:buClr>
                <a:schemeClr val="dk1"/>
              </a:buClr>
              <a:buSzPts val="1800"/>
              <a:buFont typeface="Roboto"/>
              <a:buNone/>
              <a:defRPr sz="1800">
                <a:solidFill>
                  <a:schemeClr val="dk1"/>
                </a:solidFill>
                <a:latin typeface="Roboto"/>
                <a:ea typeface="Roboto"/>
                <a:cs typeface="Roboto"/>
                <a:sym typeface="Roboto"/>
              </a:defRPr>
            </a:lvl7pPr>
            <a:lvl8pPr indent="-228600" lvl="7" marL="3657600" rtl="0">
              <a:lnSpc>
                <a:spcPct val="90000"/>
              </a:lnSpc>
              <a:spcBef>
                <a:spcPts val="500"/>
              </a:spcBef>
              <a:spcAft>
                <a:spcPts val="0"/>
              </a:spcAft>
              <a:buClr>
                <a:schemeClr val="dk1"/>
              </a:buClr>
              <a:buSzPts val="1800"/>
              <a:buFont typeface="Roboto"/>
              <a:buNone/>
              <a:defRPr sz="1800">
                <a:solidFill>
                  <a:schemeClr val="dk1"/>
                </a:solidFill>
                <a:latin typeface="Roboto"/>
                <a:ea typeface="Roboto"/>
                <a:cs typeface="Roboto"/>
                <a:sym typeface="Roboto"/>
              </a:defRPr>
            </a:lvl8pPr>
            <a:lvl9pPr indent="-228600" lvl="8" marL="4114800" rtl="0">
              <a:lnSpc>
                <a:spcPct val="90000"/>
              </a:lnSpc>
              <a:spcBef>
                <a:spcPts val="500"/>
              </a:spcBef>
              <a:spcAft>
                <a:spcPts val="0"/>
              </a:spcAft>
              <a:buClr>
                <a:schemeClr val="dk1"/>
              </a:buClr>
              <a:buSzPts val="1800"/>
              <a:buFont typeface="Roboto"/>
              <a:buNone/>
              <a:defRPr sz="1800">
                <a:solidFill>
                  <a:schemeClr val="dk1"/>
                </a:solidFill>
                <a:latin typeface="Roboto"/>
                <a:ea typeface="Roboto"/>
                <a:cs typeface="Roboto"/>
                <a:sym typeface="Roboto"/>
              </a:defRPr>
            </a:lvl9pPr>
          </a:lstStyle>
          <a:p/>
        </p:txBody>
      </p:sp>
      <p:sp>
        <p:nvSpPr>
          <p:cNvPr id="27" name="Google Shape;27;p3"/>
          <p:cNvSpPr txBox="1"/>
          <p:nvPr>
            <p:ph type="title"/>
          </p:nvPr>
        </p:nvSpPr>
        <p:spPr>
          <a:xfrm>
            <a:off x="4834543" y="446088"/>
            <a:ext cx="14484600" cy="1963800"/>
          </a:xfrm>
          <a:prstGeom prst="rect">
            <a:avLst/>
          </a:prstGeom>
          <a:noFill/>
          <a:ln>
            <a:noFill/>
          </a:ln>
        </p:spPr>
        <p:txBody>
          <a:bodyPr anchorCtr="0" anchor="ctr" bIns="0" lIns="0" spcFirstLastPara="1" rIns="0" wrap="square" tIns="0">
            <a:noAutofit/>
          </a:bodyPr>
          <a:lstStyle>
            <a:lvl1pPr lvl="0" rtl="0" algn="ctr">
              <a:lnSpc>
                <a:spcPct val="80000"/>
              </a:lnSpc>
              <a:spcBef>
                <a:spcPts val="0"/>
              </a:spcBef>
              <a:spcAft>
                <a:spcPts val="0"/>
              </a:spcAft>
              <a:buClr>
                <a:schemeClr val="dk1"/>
              </a:buClr>
              <a:buSzPts val="7200"/>
              <a:buFont typeface="Roboto"/>
              <a:buNone/>
              <a:defRPr b="1" sz="7200">
                <a:solidFill>
                  <a:schemeClr val="dk1"/>
                </a:solidFill>
                <a:latin typeface="Roboto"/>
                <a:ea typeface="Roboto"/>
                <a:cs typeface="Roboto"/>
                <a:sym typeface="Roboto"/>
              </a:defRPr>
            </a:lvl1pPr>
            <a:lvl2pPr lvl="1" rtl="0" algn="ctr">
              <a:lnSpc>
                <a:spcPct val="80000"/>
              </a:lnSpc>
              <a:spcBef>
                <a:spcPts val="0"/>
              </a:spcBef>
              <a:spcAft>
                <a:spcPts val="0"/>
              </a:spcAft>
              <a:buClr>
                <a:schemeClr val="dk1"/>
              </a:buClr>
              <a:buSzPts val="7200"/>
              <a:buFont typeface="Roboto"/>
              <a:buNone/>
              <a:defRPr sz="7200">
                <a:solidFill>
                  <a:schemeClr val="dk1"/>
                </a:solidFill>
                <a:latin typeface="Roboto"/>
                <a:ea typeface="Roboto"/>
                <a:cs typeface="Roboto"/>
                <a:sym typeface="Roboto"/>
              </a:defRPr>
            </a:lvl2pPr>
            <a:lvl3pPr lvl="2" rtl="0" algn="ctr">
              <a:lnSpc>
                <a:spcPct val="80000"/>
              </a:lnSpc>
              <a:spcBef>
                <a:spcPts val="0"/>
              </a:spcBef>
              <a:spcAft>
                <a:spcPts val="0"/>
              </a:spcAft>
              <a:buClr>
                <a:schemeClr val="dk1"/>
              </a:buClr>
              <a:buSzPts val="7200"/>
              <a:buFont typeface="Roboto"/>
              <a:buNone/>
              <a:defRPr sz="7200">
                <a:solidFill>
                  <a:schemeClr val="dk1"/>
                </a:solidFill>
                <a:latin typeface="Roboto"/>
                <a:ea typeface="Roboto"/>
                <a:cs typeface="Roboto"/>
                <a:sym typeface="Roboto"/>
              </a:defRPr>
            </a:lvl3pPr>
            <a:lvl4pPr lvl="3" rtl="0" algn="ctr">
              <a:lnSpc>
                <a:spcPct val="80000"/>
              </a:lnSpc>
              <a:spcBef>
                <a:spcPts val="0"/>
              </a:spcBef>
              <a:spcAft>
                <a:spcPts val="0"/>
              </a:spcAft>
              <a:buClr>
                <a:schemeClr val="dk1"/>
              </a:buClr>
              <a:buSzPts val="7200"/>
              <a:buFont typeface="Roboto"/>
              <a:buNone/>
              <a:defRPr sz="7200">
                <a:solidFill>
                  <a:schemeClr val="dk1"/>
                </a:solidFill>
                <a:latin typeface="Roboto"/>
                <a:ea typeface="Roboto"/>
                <a:cs typeface="Roboto"/>
                <a:sym typeface="Roboto"/>
              </a:defRPr>
            </a:lvl4pPr>
            <a:lvl5pPr lvl="4" rtl="0" algn="ctr">
              <a:lnSpc>
                <a:spcPct val="80000"/>
              </a:lnSpc>
              <a:spcBef>
                <a:spcPts val="0"/>
              </a:spcBef>
              <a:spcAft>
                <a:spcPts val="0"/>
              </a:spcAft>
              <a:buClr>
                <a:schemeClr val="dk1"/>
              </a:buClr>
              <a:buSzPts val="7200"/>
              <a:buFont typeface="Roboto"/>
              <a:buNone/>
              <a:defRPr sz="7200">
                <a:solidFill>
                  <a:schemeClr val="dk1"/>
                </a:solidFill>
                <a:latin typeface="Roboto"/>
                <a:ea typeface="Roboto"/>
                <a:cs typeface="Roboto"/>
                <a:sym typeface="Roboto"/>
              </a:defRPr>
            </a:lvl5pPr>
            <a:lvl6pPr lvl="5" rtl="0" algn="ctr">
              <a:lnSpc>
                <a:spcPct val="80000"/>
              </a:lnSpc>
              <a:spcBef>
                <a:spcPts val="0"/>
              </a:spcBef>
              <a:spcAft>
                <a:spcPts val="0"/>
              </a:spcAft>
              <a:buClr>
                <a:schemeClr val="dk1"/>
              </a:buClr>
              <a:buSzPts val="7200"/>
              <a:buFont typeface="Roboto"/>
              <a:buNone/>
              <a:defRPr sz="7200">
                <a:solidFill>
                  <a:schemeClr val="dk1"/>
                </a:solidFill>
                <a:latin typeface="Roboto"/>
                <a:ea typeface="Roboto"/>
                <a:cs typeface="Roboto"/>
                <a:sym typeface="Roboto"/>
              </a:defRPr>
            </a:lvl6pPr>
            <a:lvl7pPr lvl="6" rtl="0" algn="ctr">
              <a:lnSpc>
                <a:spcPct val="80000"/>
              </a:lnSpc>
              <a:spcBef>
                <a:spcPts val="0"/>
              </a:spcBef>
              <a:spcAft>
                <a:spcPts val="0"/>
              </a:spcAft>
              <a:buClr>
                <a:schemeClr val="dk1"/>
              </a:buClr>
              <a:buSzPts val="7200"/>
              <a:buFont typeface="Roboto"/>
              <a:buNone/>
              <a:defRPr sz="7200">
                <a:solidFill>
                  <a:schemeClr val="dk1"/>
                </a:solidFill>
                <a:latin typeface="Roboto"/>
                <a:ea typeface="Roboto"/>
                <a:cs typeface="Roboto"/>
                <a:sym typeface="Roboto"/>
              </a:defRPr>
            </a:lvl7pPr>
            <a:lvl8pPr lvl="7" rtl="0" algn="ctr">
              <a:lnSpc>
                <a:spcPct val="80000"/>
              </a:lnSpc>
              <a:spcBef>
                <a:spcPts val="0"/>
              </a:spcBef>
              <a:spcAft>
                <a:spcPts val="0"/>
              </a:spcAft>
              <a:buClr>
                <a:schemeClr val="dk1"/>
              </a:buClr>
              <a:buSzPts val="7200"/>
              <a:buFont typeface="Roboto"/>
              <a:buNone/>
              <a:defRPr sz="7200">
                <a:solidFill>
                  <a:schemeClr val="dk1"/>
                </a:solidFill>
                <a:latin typeface="Roboto"/>
                <a:ea typeface="Roboto"/>
                <a:cs typeface="Roboto"/>
                <a:sym typeface="Roboto"/>
              </a:defRPr>
            </a:lvl8pPr>
            <a:lvl9pPr lvl="8" rtl="0" algn="ctr">
              <a:lnSpc>
                <a:spcPct val="80000"/>
              </a:lnSpc>
              <a:spcBef>
                <a:spcPts val="0"/>
              </a:spcBef>
              <a:spcAft>
                <a:spcPts val="0"/>
              </a:spcAft>
              <a:buClr>
                <a:schemeClr val="dk1"/>
              </a:buClr>
              <a:buSzPts val="7200"/>
              <a:buFont typeface="Roboto"/>
              <a:buNone/>
              <a:defRPr sz="7200">
                <a:solidFill>
                  <a:schemeClr val="dk1"/>
                </a:solidFill>
                <a:latin typeface="Roboto"/>
                <a:ea typeface="Roboto"/>
                <a:cs typeface="Roboto"/>
                <a:sym typeface="Roboto"/>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c">
  <p:cSld name="OBJECT_2_1">
    <p:bg>
      <p:bgPr>
        <a:solidFill>
          <a:schemeClr val="accent2"/>
        </a:solidFill>
      </p:bgPr>
    </p:bg>
    <p:spTree>
      <p:nvGrpSpPr>
        <p:cNvPr id="28" name="Shape 28"/>
        <p:cNvGrpSpPr/>
        <p:nvPr/>
      </p:nvGrpSpPr>
      <p:grpSpPr>
        <a:xfrm>
          <a:off x="0" y="0"/>
          <a:ext cx="0" cy="0"/>
          <a:chOff x="0" y="0"/>
          <a:chExt cx="0" cy="0"/>
        </a:xfrm>
      </p:grpSpPr>
      <p:sp>
        <p:nvSpPr>
          <p:cNvPr id="29" name="Google Shape;29;p4"/>
          <p:cNvSpPr txBox="1"/>
          <p:nvPr>
            <p:ph idx="12" type="sldNum"/>
          </p:nvPr>
        </p:nvSpPr>
        <p:spPr>
          <a:xfrm>
            <a:off x="19422317" y="13411200"/>
            <a:ext cx="241500" cy="266400"/>
          </a:xfrm>
          <a:prstGeom prst="rect">
            <a:avLst/>
          </a:prstGeom>
          <a:noFill/>
          <a:ln>
            <a:noFill/>
          </a:ln>
        </p:spPr>
        <p:txBody>
          <a:bodyPr anchorCtr="0" anchor="t" bIns="0" lIns="0" spcFirstLastPara="1" rIns="0" wrap="square" tIns="0">
            <a:noAutofit/>
          </a:bodyPr>
          <a:lstStyle>
            <a:lvl1pPr indent="0" lvl="0" marL="0" marR="0" rtl="0" algn="ctr">
              <a:spcBef>
                <a:spcPts val="0"/>
              </a:spcBef>
              <a:spcAft>
                <a:spcPts val="0"/>
              </a:spcAft>
              <a:buNone/>
              <a:defRPr>
                <a:solidFill>
                  <a:srgbClr val="FFFFFF"/>
                </a:solidFill>
                <a:latin typeface="Gill Sans"/>
                <a:ea typeface="Gill Sans"/>
                <a:cs typeface="Gill Sans"/>
                <a:sym typeface="Gill Sans"/>
              </a:defRPr>
            </a:lvl1pPr>
            <a:lvl2pPr indent="0" lvl="1" marL="0" marR="0" rtl="0" algn="ctr">
              <a:spcBef>
                <a:spcPts val="0"/>
              </a:spcBef>
              <a:spcAft>
                <a:spcPts val="0"/>
              </a:spcAft>
              <a:buNone/>
              <a:defRPr>
                <a:solidFill>
                  <a:srgbClr val="FFFFFF"/>
                </a:solidFill>
                <a:latin typeface="Gill Sans"/>
                <a:ea typeface="Gill Sans"/>
                <a:cs typeface="Gill Sans"/>
                <a:sym typeface="Gill Sans"/>
              </a:defRPr>
            </a:lvl2pPr>
            <a:lvl3pPr indent="0" lvl="2" marL="0" marR="0" rtl="0" algn="ctr">
              <a:spcBef>
                <a:spcPts val="0"/>
              </a:spcBef>
              <a:spcAft>
                <a:spcPts val="0"/>
              </a:spcAft>
              <a:buNone/>
              <a:defRPr>
                <a:solidFill>
                  <a:srgbClr val="FFFFFF"/>
                </a:solidFill>
                <a:latin typeface="Gill Sans"/>
                <a:ea typeface="Gill Sans"/>
                <a:cs typeface="Gill Sans"/>
                <a:sym typeface="Gill Sans"/>
              </a:defRPr>
            </a:lvl3pPr>
            <a:lvl4pPr indent="0" lvl="3" marL="0" marR="0" rtl="0" algn="ctr">
              <a:spcBef>
                <a:spcPts val="0"/>
              </a:spcBef>
              <a:spcAft>
                <a:spcPts val="0"/>
              </a:spcAft>
              <a:buNone/>
              <a:defRPr>
                <a:solidFill>
                  <a:srgbClr val="FFFFFF"/>
                </a:solidFill>
                <a:latin typeface="Gill Sans"/>
                <a:ea typeface="Gill Sans"/>
                <a:cs typeface="Gill Sans"/>
                <a:sym typeface="Gill Sans"/>
              </a:defRPr>
            </a:lvl4pPr>
            <a:lvl5pPr indent="0" lvl="4" marL="0" marR="0" rtl="0" algn="ctr">
              <a:spcBef>
                <a:spcPts val="0"/>
              </a:spcBef>
              <a:spcAft>
                <a:spcPts val="0"/>
              </a:spcAft>
              <a:buNone/>
              <a:defRPr>
                <a:solidFill>
                  <a:srgbClr val="FFFFFF"/>
                </a:solidFill>
                <a:latin typeface="Gill Sans"/>
                <a:ea typeface="Gill Sans"/>
                <a:cs typeface="Gill Sans"/>
                <a:sym typeface="Gill Sans"/>
              </a:defRPr>
            </a:lvl5pPr>
            <a:lvl6pPr indent="0" lvl="5" marL="0" marR="0" rtl="0" algn="ctr">
              <a:spcBef>
                <a:spcPts val="0"/>
              </a:spcBef>
              <a:spcAft>
                <a:spcPts val="0"/>
              </a:spcAft>
              <a:buNone/>
              <a:defRPr>
                <a:solidFill>
                  <a:srgbClr val="FFFFFF"/>
                </a:solidFill>
                <a:latin typeface="Gill Sans"/>
                <a:ea typeface="Gill Sans"/>
                <a:cs typeface="Gill Sans"/>
                <a:sym typeface="Gill Sans"/>
              </a:defRPr>
            </a:lvl6pPr>
            <a:lvl7pPr indent="0" lvl="6" marL="0" marR="0" rtl="0" algn="ctr">
              <a:spcBef>
                <a:spcPts val="0"/>
              </a:spcBef>
              <a:spcAft>
                <a:spcPts val="0"/>
              </a:spcAft>
              <a:buNone/>
              <a:defRPr>
                <a:solidFill>
                  <a:srgbClr val="FFFFFF"/>
                </a:solidFill>
                <a:latin typeface="Gill Sans"/>
                <a:ea typeface="Gill Sans"/>
                <a:cs typeface="Gill Sans"/>
                <a:sym typeface="Gill Sans"/>
              </a:defRPr>
            </a:lvl7pPr>
            <a:lvl8pPr indent="0" lvl="7" marL="0" marR="0" rtl="0" algn="ctr">
              <a:spcBef>
                <a:spcPts val="0"/>
              </a:spcBef>
              <a:spcAft>
                <a:spcPts val="0"/>
              </a:spcAft>
              <a:buNone/>
              <a:defRPr>
                <a:solidFill>
                  <a:srgbClr val="FFFFFF"/>
                </a:solidFill>
                <a:latin typeface="Gill Sans"/>
                <a:ea typeface="Gill Sans"/>
                <a:cs typeface="Gill Sans"/>
                <a:sym typeface="Gill Sans"/>
              </a:defRPr>
            </a:lvl8pPr>
            <a:lvl9pPr indent="0" lvl="8" marL="0" marR="0" rtl="0" algn="ctr">
              <a:spcBef>
                <a:spcPts val="0"/>
              </a:spcBef>
              <a:spcAft>
                <a:spcPts val="0"/>
              </a:spcAft>
              <a:buNone/>
              <a:defRPr>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
              <a:t>‹#›</a:t>
            </a:fld>
            <a:endParaRPr/>
          </a:p>
        </p:txBody>
      </p:sp>
      <p:cxnSp>
        <p:nvCxnSpPr>
          <p:cNvPr id="30" name="Google Shape;30;p4"/>
          <p:cNvCxnSpPr/>
          <p:nvPr/>
        </p:nvCxnSpPr>
        <p:spPr>
          <a:xfrm>
            <a:off x="1759170" y="2590800"/>
            <a:ext cx="20848200" cy="0"/>
          </a:xfrm>
          <a:prstGeom prst="straightConnector1">
            <a:avLst/>
          </a:prstGeom>
          <a:noFill/>
          <a:ln cap="flat" cmpd="sng" w="38100">
            <a:solidFill>
              <a:schemeClr val="dk2"/>
            </a:solidFill>
            <a:prstDash val="solid"/>
            <a:round/>
            <a:headEnd len="med" w="med" type="none"/>
            <a:tailEnd len="med" w="med" type="none"/>
          </a:ln>
        </p:spPr>
      </p:cxnSp>
      <p:grpSp>
        <p:nvGrpSpPr>
          <p:cNvPr id="31" name="Google Shape;31;p4"/>
          <p:cNvGrpSpPr/>
          <p:nvPr/>
        </p:nvGrpSpPr>
        <p:grpSpPr>
          <a:xfrm>
            <a:off x="-101523" y="13330350"/>
            <a:ext cx="24565216" cy="428400"/>
            <a:chOff x="-101513" y="13330350"/>
            <a:chExt cx="24562759" cy="428400"/>
          </a:xfrm>
        </p:grpSpPr>
        <p:sp>
          <p:nvSpPr>
            <p:cNvPr id="32" name="Google Shape;32;p4"/>
            <p:cNvSpPr/>
            <p:nvPr/>
          </p:nvSpPr>
          <p:spPr>
            <a:xfrm>
              <a:off x="-101513" y="13330350"/>
              <a:ext cx="6190500" cy="428400"/>
            </a:xfrm>
            <a:prstGeom prst="rect">
              <a:avLst/>
            </a:prstGeom>
            <a:solidFill>
              <a:srgbClr val="0B132B"/>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sp>
          <p:nvSpPr>
            <p:cNvPr id="33" name="Google Shape;33;p4"/>
            <p:cNvSpPr/>
            <p:nvPr/>
          </p:nvSpPr>
          <p:spPr>
            <a:xfrm>
              <a:off x="6073373" y="13330350"/>
              <a:ext cx="6099000" cy="428400"/>
            </a:xfrm>
            <a:prstGeom prst="rect">
              <a:avLst/>
            </a:prstGeom>
            <a:solidFill>
              <a:schemeClr val="accent2"/>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sp>
          <p:nvSpPr>
            <p:cNvPr id="34" name="Google Shape;34;p4"/>
            <p:cNvSpPr/>
            <p:nvPr/>
          </p:nvSpPr>
          <p:spPr>
            <a:xfrm>
              <a:off x="12172060" y="13330350"/>
              <a:ext cx="6099000" cy="428400"/>
            </a:xfrm>
            <a:prstGeom prst="rect">
              <a:avLst/>
            </a:prstGeom>
            <a:solidFill>
              <a:schemeClr val="accent3"/>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sp>
          <p:nvSpPr>
            <p:cNvPr id="35" name="Google Shape;35;p4"/>
            <p:cNvSpPr/>
            <p:nvPr/>
          </p:nvSpPr>
          <p:spPr>
            <a:xfrm>
              <a:off x="18270746" y="13330350"/>
              <a:ext cx="6190500" cy="428400"/>
            </a:xfrm>
            <a:prstGeom prst="rect">
              <a:avLst/>
            </a:prstGeom>
            <a:solidFill>
              <a:schemeClr val="accent4"/>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grpSp>
      <p:sp>
        <p:nvSpPr>
          <p:cNvPr id="36" name="Google Shape;36;p4"/>
          <p:cNvSpPr txBox="1"/>
          <p:nvPr>
            <p:ph idx="1" type="body"/>
          </p:nvPr>
        </p:nvSpPr>
        <p:spPr>
          <a:xfrm>
            <a:off x="2320300" y="3582150"/>
            <a:ext cx="10015500" cy="81843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2600"/>
              </a:spcBef>
              <a:spcAft>
                <a:spcPts val="0"/>
              </a:spcAft>
              <a:buClr>
                <a:schemeClr val="dk1"/>
              </a:buClr>
              <a:buSzPts val="6000"/>
              <a:buFont typeface="Roboto"/>
              <a:buNone/>
              <a:defRPr sz="6000">
                <a:solidFill>
                  <a:schemeClr val="dk1"/>
                </a:solidFill>
                <a:latin typeface="Roboto"/>
                <a:ea typeface="Roboto"/>
                <a:cs typeface="Roboto"/>
                <a:sym typeface="Roboto"/>
              </a:defRPr>
            </a:lvl1pPr>
            <a:lvl2pPr indent="-228600" lvl="1" marL="914400" rtl="0" algn="l">
              <a:lnSpc>
                <a:spcPct val="110000"/>
              </a:lnSpc>
              <a:spcBef>
                <a:spcPts val="2600"/>
              </a:spcBef>
              <a:spcAft>
                <a:spcPts val="0"/>
              </a:spcAft>
              <a:buClr>
                <a:schemeClr val="dk1"/>
              </a:buClr>
              <a:buSzPts val="6000"/>
              <a:buFont typeface="Roboto"/>
              <a:buNone/>
              <a:defRPr sz="6000">
                <a:solidFill>
                  <a:schemeClr val="dk1"/>
                </a:solidFill>
                <a:latin typeface="Roboto"/>
                <a:ea typeface="Roboto"/>
                <a:cs typeface="Roboto"/>
                <a:sym typeface="Roboto"/>
              </a:defRPr>
            </a:lvl2pPr>
            <a:lvl3pPr indent="-228600" lvl="2" marL="1371600" rtl="0" algn="l">
              <a:lnSpc>
                <a:spcPct val="110000"/>
              </a:lnSpc>
              <a:spcBef>
                <a:spcPts val="2600"/>
              </a:spcBef>
              <a:spcAft>
                <a:spcPts val="0"/>
              </a:spcAft>
              <a:buClr>
                <a:schemeClr val="dk1"/>
              </a:buClr>
              <a:buSzPts val="6000"/>
              <a:buFont typeface="Roboto"/>
              <a:buNone/>
              <a:defRPr sz="6000">
                <a:solidFill>
                  <a:schemeClr val="dk1"/>
                </a:solidFill>
                <a:latin typeface="Roboto"/>
                <a:ea typeface="Roboto"/>
                <a:cs typeface="Roboto"/>
                <a:sym typeface="Roboto"/>
              </a:defRPr>
            </a:lvl3pPr>
            <a:lvl4pPr indent="-228600" lvl="3" marL="1828800" rtl="0" algn="l">
              <a:lnSpc>
                <a:spcPct val="110000"/>
              </a:lnSpc>
              <a:spcBef>
                <a:spcPts val="2600"/>
              </a:spcBef>
              <a:spcAft>
                <a:spcPts val="0"/>
              </a:spcAft>
              <a:buClr>
                <a:schemeClr val="dk1"/>
              </a:buClr>
              <a:buSzPts val="6000"/>
              <a:buFont typeface="Roboto"/>
              <a:buNone/>
              <a:defRPr sz="6000">
                <a:solidFill>
                  <a:schemeClr val="dk1"/>
                </a:solidFill>
                <a:latin typeface="Roboto"/>
                <a:ea typeface="Roboto"/>
                <a:cs typeface="Roboto"/>
                <a:sym typeface="Roboto"/>
              </a:defRPr>
            </a:lvl4pPr>
            <a:lvl5pPr indent="-228600" lvl="4" marL="2286000" rtl="0" algn="l">
              <a:lnSpc>
                <a:spcPct val="110000"/>
              </a:lnSpc>
              <a:spcBef>
                <a:spcPts val="2600"/>
              </a:spcBef>
              <a:spcAft>
                <a:spcPts val="0"/>
              </a:spcAft>
              <a:buClr>
                <a:schemeClr val="dk1"/>
              </a:buClr>
              <a:buSzPts val="6000"/>
              <a:buFont typeface="Roboto"/>
              <a:buNone/>
              <a:defRPr sz="6000">
                <a:solidFill>
                  <a:schemeClr val="dk1"/>
                </a:solidFill>
                <a:latin typeface="Roboto"/>
                <a:ea typeface="Roboto"/>
                <a:cs typeface="Roboto"/>
                <a:sym typeface="Roboto"/>
              </a:defRPr>
            </a:lvl5pPr>
            <a:lvl6pPr indent="-228600" lvl="5" marL="2743200" rtl="0" algn="l">
              <a:lnSpc>
                <a:spcPct val="90000"/>
              </a:lnSpc>
              <a:spcBef>
                <a:spcPts val="500"/>
              </a:spcBef>
              <a:spcAft>
                <a:spcPts val="0"/>
              </a:spcAft>
              <a:buClr>
                <a:schemeClr val="dk1"/>
              </a:buClr>
              <a:buSzPts val="6000"/>
              <a:buFont typeface="Roboto"/>
              <a:buNone/>
              <a:defRPr sz="6000">
                <a:solidFill>
                  <a:schemeClr val="dk1"/>
                </a:solidFill>
                <a:latin typeface="Roboto"/>
                <a:ea typeface="Roboto"/>
                <a:cs typeface="Roboto"/>
                <a:sym typeface="Roboto"/>
              </a:defRPr>
            </a:lvl6pPr>
            <a:lvl7pPr indent="-228600" lvl="6" marL="3200400" rtl="0" algn="l">
              <a:lnSpc>
                <a:spcPct val="90000"/>
              </a:lnSpc>
              <a:spcBef>
                <a:spcPts val="500"/>
              </a:spcBef>
              <a:spcAft>
                <a:spcPts val="0"/>
              </a:spcAft>
              <a:buClr>
                <a:schemeClr val="dk1"/>
              </a:buClr>
              <a:buSzPts val="6000"/>
              <a:buFont typeface="Roboto"/>
              <a:buNone/>
              <a:defRPr sz="6000">
                <a:solidFill>
                  <a:schemeClr val="dk1"/>
                </a:solidFill>
                <a:latin typeface="Roboto"/>
                <a:ea typeface="Roboto"/>
                <a:cs typeface="Roboto"/>
                <a:sym typeface="Roboto"/>
              </a:defRPr>
            </a:lvl7pPr>
            <a:lvl8pPr indent="-228600" lvl="7" marL="3657600" rtl="0" algn="l">
              <a:lnSpc>
                <a:spcPct val="90000"/>
              </a:lnSpc>
              <a:spcBef>
                <a:spcPts val="500"/>
              </a:spcBef>
              <a:spcAft>
                <a:spcPts val="0"/>
              </a:spcAft>
              <a:buClr>
                <a:schemeClr val="dk1"/>
              </a:buClr>
              <a:buSzPts val="6000"/>
              <a:buFont typeface="Roboto"/>
              <a:buNone/>
              <a:defRPr sz="6000">
                <a:solidFill>
                  <a:schemeClr val="dk1"/>
                </a:solidFill>
                <a:latin typeface="Roboto"/>
                <a:ea typeface="Roboto"/>
                <a:cs typeface="Roboto"/>
                <a:sym typeface="Roboto"/>
              </a:defRPr>
            </a:lvl8pPr>
            <a:lvl9pPr indent="-228600" lvl="8" marL="4114800" rtl="0" algn="l">
              <a:lnSpc>
                <a:spcPct val="90000"/>
              </a:lnSpc>
              <a:spcBef>
                <a:spcPts val="500"/>
              </a:spcBef>
              <a:spcAft>
                <a:spcPts val="0"/>
              </a:spcAft>
              <a:buClr>
                <a:schemeClr val="dk1"/>
              </a:buClr>
              <a:buSzPts val="6000"/>
              <a:buFont typeface="Roboto"/>
              <a:buNone/>
              <a:defRPr sz="6000">
                <a:solidFill>
                  <a:schemeClr val="dk1"/>
                </a:solidFill>
                <a:latin typeface="Roboto"/>
                <a:ea typeface="Roboto"/>
                <a:cs typeface="Roboto"/>
                <a:sym typeface="Roboto"/>
              </a:defRPr>
            </a:lvl9pPr>
          </a:lstStyle>
          <a:p/>
        </p:txBody>
      </p:sp>
      <p:sp>
        <p:nvSpPr>
          <p:cNvPr id="37" name="Google Shape;37;p4"/>
          <p:cNvSpPr txBox="1"/>
          <p:nvPr>
            <p:ph idx="2" type="body"/>
          </p:nvPr>
        </p:nvSpPr>
        <p:spPr>
          <a:xfrm>
            <a:off x="19948475" y="12688150"/>
            <a:ext cx="4142400" cy="428400"/>
          </a:xfrm>
          <a:prstGeom prst="rect">
            <a:avLst/>
          </a:prstGeom>
          <a:noFill/>
          <a:ln>
            <a:noFill/>
          </a:ln>
        </p:spPr>
        <p:txBody>
          <a:bodyPr anchorCtr="0" anchor="t" bIns="0" lIns="0" spcFirstLastPara="1" rIns="0" wrap="square" tIns="0">
            <a:noAutofit/>
          </a:bodyPr>
          <a:lstStyle>
            <a:lvl1pPr indent="-228600" lvl="0" marL="457200" rtl="0">
              <a:lnSpc>
                <a:spcPct val="115000"/>
              </a:lnSpc>
              <a:spcBef>
                <a:spcPts val="2600"/>
              </a:spcBef>
              <a:spcAft>
                <a:spcPts val="0"/>
              </a:spcAft>
              <a:buClr>
                <a:schemeClr val="dk1"/>
              </a:buClr>
              <a:buSzPts val="1800"/>
              <a:buFont typeface="Roboto"/>
              <a:buNone/>
              <a:defRPr sz="1800">
                <a:solidFill>
                  <a:schemeClr val="dk1"/>
                </a:solidFill>
                <a:latin typeface="Roboto"/>
                <a:ea typeface="Roboto"/>
                <a:cs typeface="Roboto"/>
                <a:sym typeface="Roboto"/>
              </a:defRPr>
            </a:lvl1pPr>
            <a:lvl2pPr indent="-228600" lvl="1" marL="914400" rtl="0">
              <a:lnSpc>
                <a:spcPct val="110000"/>
              </a:lnSpc>
              <a:spcBef>
                <a:spcPts val="2600"/>
              </a:spcBef>
              <a:spcAft>
                <a:spcPts val="0"/>
              </a:spcAft>
              <a:buClr>
                <a:schemeClr val="dk1"/>
              </a:buClr>
              <a:buSzPts val="1800"/>
              <a:buFont typeface="Roboto"/>
              <a:buNone/>
              <a:defRPr sz="1800">
                <a:solidFill>
                  <a:schemeClr val="dk1"/>
                </a:solidFill>
                <a:latin typeface="Roboto"/>
                <a:ea typeface="Roboto"/>
                <a:cs typeface="Roboto"/>
                <a:sym typeface="Roboto"/>
              </a:defRPr>
            </a:lvl2pPr>
            <a:lvl3pPr indent="-228600" lvl="2" marL="1371600" rtl="0">
              <a:lnSpc>
                <a:spcPct val="110000"/>
              </a:lnSpc>
              <a:spcBef>
                <a:spcPts val="2600"/>
              </a:spcBef>
              <a:spcAft>
                <a:spcPts val="0"/>
              </a:spcAft>
              <a:buClr>
                <a:schemeClr val="dk1"/>
              </a:buClr>
              <a:buSzPts val="1800"/>
              <a:buFont typeface="Roboto"/>
              <a:buNone/>
              <a:defRPr sz="1800">
                <a:solidFill>
                  <a:schemeClr val="dk1"/>
                </a:solidFill>
                <a:latin typeface="Roboto"/>
                <a:ea typeface="Roboto"/>
                <a:cs typeface="Roboto"/>
                <a:sym typeface="Roboto"/>
              </a:defRPr>
            </a:lvl3pPr>
            <a:lvl4pPr indent="-228600" lvl="3" marL="1828800" rtl="0">
              <a:lnSpc>
                <a:spcPct val="110000"/>
              </a:lnSpc>
              <a:spcBef>
                <a:spcPts val="2600"/>
              </a:spcBef>
              <a:spcAft>
                <a:spcPts val="0"/>
              </a:spcAft>
              <a:buClr>
                <a:schemeClr val="dk1"/>
              </a:buClr>
              <a:buSzPts val="1800"/>
              <a:buFont typeface="Roboto"/>
              <a:buNone/>
              <a:defRPr sz="1800">
                <a:solidFill>
                  <a:schemeClr val="dk1"/>
                </a:solidFill>
                <a:latin typeface="Roboto"/>
                <a:ea typeface="Roboto"/>
                <a:cs typeface="Roboto"/>
                <a:sym typeface="Roboto"/>
              </a:defRPr>
            </a:lvl4pPr>
            <a:lvl5pPr indent="-228600" lvl="4" marL="2286000" rtl="0">
              <a:lnSpc>
                <a:spcPct val="110000"/>
              </a:lnSpc>
              <a:spcBef>
                <a:spcPts val="2600"/>
              </a:spcBef>
              <a:spcAft>
                <a:spcPts val="0"/>
              </a:spcAft>
              <a:buClr>
                <a:schemeClr val="dk1"/>
              </a:buClr>
              <a:buSzPts val="1800"/>
              <a:buFont typeface="Roboto"/>
              <a:buNone/>
              <a:defRPr sz="1800">
                <a:solidFill>
                  <a:schemeClr val="dk1"/>
                </a:solidFill>
                <a:latin typeface="Roboto"/>
                <a:ea typeface="Roboto"/>
                <a:cs typeface="Roboto"/>
                <a:sym typeface="Roboto"/>
              </a:defRPr>
            </a:lvl5pPr>
            <a:lvl6pPr indent="-228600" lvl="5" marL="2743200" rtl="0">
              <a:lnSpc>
                <a:spcPct val="90000"/>
              </a:lnSpc>
              <a:spcBef>
                <a:spcPts val="500"/>
              </a:spcBef>
              <a:spcAft>
                <a:spcPts val="0"/>
              </a:spcAft>
              <a:buClr>
                <a:schemeClr val="dk1"/>
              </a:buClr>
              <a:buSzPts val="1800"/>
              <a:buFont typeface="Roboto"/>
              <a:buNone/>
              <a:defRPr sz="1800">
                <a:solidFill>
                  <a:schemeClr val="dk1"/>
                </a:solidFill>
                <a:latin typeface="Roboto"/>
                <a:ea typeface="Roboto"/>
                <a:cs typeface="Roboto"/>
                <a:sym typeface="Roboto"/>
              </a:defRPr>
            </a:lvl6pPr>
            <a:lvl7pPr indent="-228600" lvl="6" marL="3200400" rtl="0">
              <a:lnSpc>
                <a:spcPct val="90000"/>
              </a:lnSpc>
              <a:spcBef>
                <a:spcPts val="500"/>
              </a:spcBef>
              <a:spcAft>
                <a:spcPts val="0"/>
              </a:spcAft>
              <a:buClr>
                <a:schemeClr val="dk1"/>
              </a:buClr>
              <a:buSzPts val="1800"/>
              <a:buFont typeface="Roboto"/>
              <a:buNone/>
              <a:defRPr sz="1800">
                <a:solidFill>
                  <a:schemeClr val="dk1"/>
                </a:solidFill>
                <a:latin typeface="Roboto"/>
                <a:ea typeface="Roboto"/>
                <a:cs typeface="Roboto"/>
                <a:sym typeface="Roboto"/>
              </a:defRPr>
            </a:lvl7pPr>
            <a:lvl8pPr indent="-228600" lvl="7" marL="3657600" rtl="0">
              <a:lnSpc>
                <a:spcPct val="90000"/>
              </a:lnSpc>
              <a:spcBef>
                <a:spcPts val="500"/>
              </a:spcBef>
              <a:spcAft>
                <a:spcPts val="0"/>
              </a:spcAft>
              <a:buClr>
                <a:schemeClr val="dk1"/>
              </a:buClr>
              <a:buSzPts val="1800"/>
              <a:buFont typeface="Roboto"/>
              <a:buNone/>
              <a:defRPr sz="1800">
                <a:solidFill>
                  <a:schemeClr val="dk1"/>
                </a:solidFill>
                <a:latin typeface="Roboto"/>
                <a:ea typeface="Roboto"/>
                <a:cs typeface="Roboto"/>
                <a:sym typeface="Roboto"/>
              </a:defRPr>
            </a:lvl8pPr>
            <a:lvl9pPr indent="-228600" lvl="8" marL="4114800" rtl="0">
              <a:lnSpc>
                <a:spcPct val="90000"/>
              </a:lnSpc>
              <a:spcBef>
                <a:spcPts val="500"/>
              </a:spcBef>
              <a:spcAft>
                <a:spcPts val="0"/>
              </a:spcAft>
              <a:buClr>
                <a:schemeClr val="dk1"/>
              </a:buClr>
              <a:buSzPts val="1800"/>
              <a:buFont typeface="Roboto"/>
              <a:buNone/>
              <a:defRPr sz="1800">
                <a:solidFill>
                  <a:schemeClr val="dk1"/>
                </a:solidFill>
                <a:latin typeface="Roboto"/>
                <a:ea typeface="Roboto"/>
                <a:cs typeface="Roboto"/>
                <a:sym typeface="Roboto"/>
              </a:defRPr>
            </a:lvl9pPr>
          </a:lstStyle>
          <a:p/>
        </p:txBody>
      </p:sp>
      <p:sp>
        <p:nvSpPr>
          <p:cNvPr id="38" name="Google Shape;38;p4"/>
          <p:cNvSpPr txBox="1"/>
          <p:nvPr>
            <p:ph type="title"/>
          </p:nvPr>
        </p:nvSpPr>
        <p:spPr>
          <a:xfrm>
            <a:off x="4834543" y="446088"/>
            <a:ext cx="14484600" cy="1963800"/>
          </a:xfrm>
          <a:prstGeom prst="rect">
            <a:avLst/>
          </a:prstGeom>
          <a:noFill/>
          <a:ln>
            <a:noFill/>
          </a:ln>
        </p:spPr>
        <p:txBody>
          <a:bodyPr anchorCtr="0" anchor="ctr" bIns="0" lIns="0" spcFirstLastPara="1" rIns="0" wrap="square" tIns="0">
            <a:noAutofit/>
          </a:bodyPr>
          <a:lstStyle>
            <a:lvl1pPr lvl="0" rtl="0" algn="ctr">
              <a:lnSpc>
                <a:spcPct val="80000"/>
              </a:lnSpc>
              <a:spcBef>
                <a:spcPts val="0"/>
              </a:spcBef>
              <a:spcAft>
                <a:spcPts val="0"/>
              </a:spcAft>
              <a:buClr>
                <a:schemeClr val="dk1"/>
              </a:buClr>
              <a:buSzPts val="7200"/>
              <a:buFont typeface="Roboto"/>
              <a:buNone/>
              <a:defRPr b="1" sz="7200">
                <a:solidFill>
                  <a:schemeClr val="dk1"/>
                </a:solidFill>
                <a:latin typeface="Roboto"/>
                <a:ea typeface="Roboto"/>
                <a:cs typeface="Roboto"/>
                <a:sym typeface="Roboto"/>
              </a:defRPr>
            </a:lvl1pPr>
            <a:lvl2pPr lvl="1" rtl="0" algn="ctr">
              <a:lnSpc>
                <a:spcPct val="80000"/>
              </a:lnSpc>
              <a:spcBef>
                <a:spcPts val="0"/>
              </a:spcBef>
              <a:spcAft>
                <a:spcPts val="0"/>
              </a:spcAft>
              <a:buClr>
                <a:schemeClr val="dk1"/>
              </a:buClr>
              <a:buSzPts val="7200"/>
              <a:buFont typeface="Roboto"/>
              <a:buNone/>
              <a:defRPr sz="7200">
                <a:solidFill>
                  <a:schemeClr val="dk1"/>
                </a:solidFill>
                <a:latin typeface="Roboto"/>
                <a:ea typeface="Roboto"/>
                <a:cs typeface="Roboto"/>
                <a:sym typeface="Roboto"/>
              </a:defRPr>
            </a:lvl2pPr>
            <a:lvl3pPr lvl="2" rtl="0" algn="ctr">
              <a:lnSpc>
                <a:spcPct val="80000"/>
              </a:lnSpc>
              <a:spcBef>
                <a:spcPts val="0"/>
              </a:spcBef>
              <a:spcAft>
                <a:spcPts val="0"/>
              </a:spcAft>
              <a:buClr>
                <a:schemeClr val="dk1"/>
              </a:buClr>
              <a:buSzPts val="7200"/>
              <a:buFont typeface="Roboto"/>
              <a:buNone/>
              <a:defRPr sz="7200">
                <a:solidFill>
                  <a:schemeClr val="dk1"/>
                </a:solidFill>
                <a:latin typeface="Roboto"/>
                <a:ea typeface="Roboto"/>
                <a:cs typeface="Roboto"/>
                <a:sym typeface="Roboto"/>
              </a:defRPr>
            </a:lvl3pPr>
            <a:lvl4pPr lvl="3" rtl="0" algn="ctr">
              <a:lnSpc>
                <a:spcPct val="80000"/>
              </a:lnSpc>
              <a:spcBef>
                <a:spcPts val="0"/>
              </a:spcBef>
              <a:spcAft>
                <a:spcPts val="0"/>
              </a:spcAft>
              <a:buClr>
                <a:schemeClr val="dk1"/>
              </a:buClr>
              <a:buSzPts val="7200"/>
              <a:buFont typeface="Roboto"/>
              <a:buNone/>
              <a:defRPr sz="7200">
                <a:solidFill>
                  <a:schemeClr val="dk1"/>
                </a:solidFill>
                <a:latin typeface="Roboto"/>
                <a:ea typeface="Roboto"/>
                <a:cs typeface="Roboto"/>
                <a:sym typeface="Roboto"/>
              </a:defRPr>
            </a:lvl4pPr>
            <a:lvl5pPr lvl="4" rtl="0" algn="ctr">
              <a:lnSpc>
                <a:spcPct val="80000"/>
              </a:lnSpc>
              <a:spcBef>
                <a:spcPts val="0"/>
              </a:spcBef>
              <a:spcAft>
                <a:spcPts val="0"/>
              </a:spcAft>
              <a:buClr>
                <a:schemeClr val="dk1"/>
              </a:buClr>
              <a:buSzPts val="7200"/>
              <a:buFont typeface="Roboto"/>
              <a:buNone/>
              <a:defRPr sz="7200">
                <a:solidFill>
                  <a:schemeClr val="dk1"/>
                </a:solidFill>
                <a:latin typeface="Roboto"/>
                <a:ea typeface="Roboto"/>
                <a:cs typeface="Roboto"/>
                <a:sym typeface="Roboto"/>
              </a:defRPr>
            </a:lvl5pPr>
            <a:lvl6pPr lvl="5" rtl="0" algn="ctr">
              <a:lnSpc>
                <a:spcPct val="80000"/>
              </a:lnSpc>
              <a:spcBef>
                <a:spcPts val="0"/>
              </a:spcBef>
              <a:spcAft>
                <a:spcPts val="0"/>
              </a:spcAft>
              <a:buClr>
                <a:schemeClr val="dk1"/>
              </a:buClr>
              <a:buSzPts val="7200"/>
              <a:buFont typeface="Roboto"/>
              <a:buNone/>
              <a:defRPr sz="7200">
                <a:solidFill>
                  <a:schemeClr val="dk1"/>
                </a:solidFill>
                <a:latin typeface="Roboto"/>
                <a:ea typeface="Roboto"/>
                <a:cs typeface="Roboto"/>
                <a:sym typeface="Roboto"/>
              </a:defRPr>
            </a:lvl6pPr>
            <a:lvl7pPr lvl="6" rtl="0" algn="ctr">
              <a:lnSpc>
                <a:spcPct val="80000"/>
              </a:lnSpc>
              <a:spcBef>
                <a:spcPts val="0"/>
              </a:spcBef>
              <a:spcAft>
                <a:spcPts val="0"/>
              </a:spcAft>
              <a:buClr>
                <a:schemeClr val="dk1"/>
              </a:buClr>
              <a:buSzPts val="7200"/>
              <a:buFont typeface="Roboto"/>
              <a:buNone/>
              <a:defRPr sz="7200">
                <a:solidFill>
                  <a:schemeClr val="dk1"/>
                </a:solidFill>
                <a:latin typeface="Roboto"/>
                <a:ea typeface="Roboto"/>
                <a:cs typeface="Roboto"/>
                <a:sym typeface="Roboto"/>
              </a:defRPr>
            </a:lvl7pPr>
            <a:lvl8pPr lvl="7" rtl="0" algn="ctr">
              <a:lnSpc>
                <a:spcPct val="80000"/>
              </a:lnSpc>
              <a:spcBef>
                <a:spcPts val="0"/>
              </a:spcBef>
              <a:spcAft>
                <a:spcPts val="0"/>
              </a:spcAft>
              <a:buClr>
                <a:schemeClr val="dk1"/>
              </a:buClr>
              <a:buSzPts val="7200"/>
              <a:buFont typeface="Roboto"/>
              <a:buNone/>
              <a:defRPr sz="7200">
                <a:solidFill>
                  <a:schemeClr val="dk1"/>
                </a:solidFill>
                <a:latin typeface="Roboto"/>
                <a:ea typeface="Roboto"/>
                <a:cs typeface="Roboto"/>
                <a:sym typeface="Roboto"/>
              </a:defRPr>
            </a:lvl8pPr>
            <a:lvl9pPr lvl="8" rtl="0" algn="ctr">
              <a:lnSpc>
                <a:spcPct val="80000"/>
              </a:lnSpc>
              <a:spcBef>
                <a:spcPts val="0"/>
              </a:spcBef>
              <a:spcAft>
                <a:spcPts val="0"/>
              </a:spcAft>
              <a:buClr>
                <a:schemeClr val="dk1"/>
              </a:buClr>
              <a:buSzPts val="7200"/>
              <a:buFont typeface="Roboto"/>
              <a:buNone/>
              <a:defRPr sz="7200">
                <a:solidFill>
                  <a:schemeClr val="dk1"/>
                </a:solidFill>
                <a:latin typeface="Roboto"/>
                <a:ea typeface="Roboto"/>
                <a:cs typeface="Roboto"/>
                <a:sym typeface="Roboto"/>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d">
  <p:cSld name="OBJECT_2_1_1">
    <p:bg>
      <p:bgPr>
        <a:solidFill>
          <a:schemeClr val="accent3"/>
        </a:solidFill>
      </p:bgPr>
    </p:bg>
    <p:spTree>
      <p:nvGrpSpPr>
        <p:cNvPr id="39" name="Shape 39"/>
        <p:cNvGrpSpPr/>
        <p:nvPr/>
      </p:nvGrpSpPr>
      <p:grpSpPr>
        <a:xfrm>
          <a:off x="0" y="0"/>
          <a:ext cx="0" cy="0"/>
          <a:chOff x="0" y="0"/>
          <a:chExt cx="0" cy="0"/>
        </a:xfrm>
      </p:grpSpPr>
      <p:sp>
        <p:nvSpPr>
          <p:cNvPr id="40" name="Google Shape;40;p5"/>
          <p:cNvSpPr txBox="1"/>
          <p:nvPr>
            <p:ph idx="12" type="sldNum"/>
          </p:nvPr>
        </p:nvSpPr>
        <p:spPr>
          <a:xfrm>
            <a:off x="19422317" y="13411200"/>
            <a:ext cx="241500" cy="266400"/>
          </a:xfrm>
          <a:prstGeom prst="rect">
            <a:avLst/>
          </a:prstGeom>
          <a:noFill/>
          <a:ln>
            <a:noFill/>
          </a:ln>
        </p:spPr>
        <p:txBody>
          <a:bodyPr anchorCtr="0" anchor="t" bIns="0" lIns="0" spcFirstLastPara="1" rIns="0" wrap="square" tIns="0">
            <a:noAutofit/>
          </a:bodyPr>
          <a:lstStyle>
            <a:lvl1pPr indent="0" lvl="0" marL="0" marR="0" rtl="0" algn="ctr">
              <a:spcBef>
                <a:spcPts val="0"/>
              </a:spcBef>
              <a:spcAft>
                <a:spcPts val="0"/>
              </a:spcAft>
              <a:buNone/>
              <a:defRPr>
                <a:solidFill>
                  <a:srgbClr val="FFFFFF"/>
                </a:solidFill>
                <a:latin typeface="Gill Sans"/>
                <a:ea typeface="Gill Sans"/>
                <a:cs typeface="Gill Sans"/>
                <a:sym typeface="Gill Sans"/>
              </a:defRPr>
            </a:lvl1pPr>
            <a:lvl2pPr indent="0" lvl="1" marL="0" marR="0" rtl="0" algn="ctr">
              <a:spcBef>
                <a:spcPts val="0"/>
              </a:spcBef>
              <a:spcAft>
                <a:spcPts val="0"/>
              </a:spcAft>
              <a:buNone/>
              <a:defRPr>
                <a:solidFill>
                  <a:srgbClr val="FFFFFF"/>
                </a:solidFill>
                <a:latin typeface="Gill Sans"/>
                <a:ea typeface="Gill Sans"/>
                <a:cs typeface="Gill Sans"/>
                <a:sym typeface="Gill Sans"/>
              </a:defRPr>
            </a:lvl2pPr>
            <a:lvl3pPr indent="0" lvl="2" marL="0" marR="0" rtl="0" algn="ctr">
              <a:spcBef>
                <a:spcPts val="0"/>
              </a:spcBef>
              <a:spcAft>
                <a:spcPts val="0"/>
              </a:spcAft>
              <a:buNone/>
              <a:defRPr>
                <a:solidFill>
                  <a:srgbClr val="FFFFFF"/>
                </a:solidFill>
                <a:latin typeface="Gill Sans"/>
                <a:ea typeface="Gill Sans"/>
                <a:cs typeface="Gill Sans"/>
                <a:sym typeface="Gill Sans"/>
              </a:defRPr>
            </a:lvl3pPr>
            <a:lvl4pPr indent="0" lvl="3" marL="0" marR="0" rtl="0" algn="ctr">
              <a:spcBef>
                <a:spcPts val="0"/>
              </a:spcBef>
              <a:spcAft>
                <a:spcPts val="0"/>
              </a:spcAft>
              <a:buNone/>
              <a:defRPr>
                <a:solidFill>
                  <a:srgbClr val="FFFFFF"/>
                </a:solidFill>
                <a:latin typeface="Gill Sans"/>
                <a:ea typeface="Gill Sans"/>
                <a:cs typeface="Gill Sans"/>
                <a:sym typeface="Gill Sans"/>
              </a:defRPr>
            </a:lvl4pPr>
            <a:lvl5pPr indent="0" lvl="4" marL="0" marR="0" rtl="0" algn="ctr">
              <a:spcBef>
                <a:spcPts val="0"/>
              </a:spcBef>
              <a:spcAft>
                <a:spcPts val="0"/>
              </a:spcAft>
              <a:buNone/>
              <a:defRPr>
                <a:solidFill>
                  <a:srgbClr val="FFFFFF"/>
                </a:solidFill>
                <a:latin typeface="Gill Sans"/>
                <a:ea typeface="Gill Sans"/>
                <a:cs typeface="Gill Sans"/>
                <a:sym typeface="Gill Sans"/>
              </a:defRPr>
            </a:lvl5pPr>
            <a:lvl6pPr indent="0" lvl="5" marL="0" marR="0" rtl="0" algn="ctr">
              <a:spcBef>
                <a:spcPts val="0"/>
              </a:spcBef>
              <a:spcAft>
                <a:spcPts val="0"/>
              </a:spcAft>
              <a:buNone/>
              <a:defRPr>
                <a:solidFill>
                  <a:srgbClr val="FFFFFF"/>
                </a:solidFill>
                <a:latin typeface="Gill Sans"/>
                <a:ea typeface="Gill Sans"/>
                <a:cs typeface="Gill Sans"/>
                <a:sym typeface="Gill Sans"/>
              </a:defRPr>
            </a:lvl6pPr>
            <a:lvl7pPr indent="0" lvl="6" marL="0" marR="0" rtl="0" algn="ctr">
              <a:spcBef>
                <a:spcPts val="0"/>
              </a:spcBef>
              <a:spcAft>
                <a:spcPts val="0"/>
              </a:spcAft>
              <a:buNone/>
              <a:defRPr>
                <a:solidFill>
                  <a:srgbClr val="FFFFFF"/>
                </a:solidFill>
                <a:latin typeface="Gill Sans"/>
                <a:ea typeface="Gill Sans"/>
                <a:cs typeface="Gill Sans"/>
                <a:sym typeface="Gill Sans"/>
              </a:defRPr>
            </a:lvl7pPr>
            <a:lvl8pPr indent="0" lvl="7" marL="0" marR="0" rtl="0" algn="ctr">
              <a:spcBef>
                <a:spcPts val="0"/>
              </a:spcBef>
              <a:spcAft>
                <a:spcPts val="0"/>
              </a:spcAft>
              <a:buNone/>
              <a:defRPr>
                <a:solidFill>
                  <a:srgbClr val="FFFFFF"/>
                </a:solidFill>
                <a:latin typeface="Gill Sans"/>
                <a:ea typeface="Gill Sans"/>
                <a:cs typeface="Gill Sans"/>
                <a:sym typeface="Gill Sans"/>
              </a:defRPr>
            </a:lvl8pPr>
            <a:lvl9pPr indent="0" lvl="8" marL="0" marR="0" rtl="0" algn="ctr">
              <a:spcBef>
                <a:spcPts val="0"/>
              </a:spcBef>
              <a:spcAft>
                <a:spcPts val="0"/>
              </a:spcAft>
              <a:buNone/>
              <a:defRPr>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
              <a:t>‹#›</a:t>
            </a:fld>
            <a:endParaRPr/>
          </a:p>
        </p:txBody>
      </p:sp>
      <p:cxnSp>
        <p:nvCxnSpPr>
          <p:cNvPr id="41" name="Google Shape;41;p5"/>
          <p:cNvCxnSpPr/>
          <p:nvPr/>
        </p:nvCxnSpPr>
        <p:spPr>
          <a:xfrm>
            <a:off x="1759170" y="2590800"/>
            <a:ext cx="20848200" cy="0"/>
          </a:xfrm>
          <a:prstGeom prst="straightConnector1">
            <a:avLst/>
          </a:prstGeom>
          <a:noFill/>
          <a:ln cap="flat" cmpd="sng" w="38100">
            <a:solidFill>
              <a:schemeClr val="lt1"/>
            </a:solidFill>
            <a:prstDash val="solid"/>
            <a:round/>
            <a:headEnd len="med" w="med" type="none"/>
            <a:tailEnd len="med" w="med" type="none"/>
          </a:ln>
        </p:spPr>
      </p:cxnSp>
      <p:grpSp>
        <p:nvGrpSpPr>
          <p:cNvPr id="42" name="Google Shape;42;p5"/>
          <p:cNvGrpSpPr/>
          <p:nvPr/>
        </p:nvGrpSpPr>
        <p:grpSpPr>
          <a:xfrm>
            <a:off x="-101523" y="13330350"/>
            <a:ext cx="24565216" cy="428400"/>
            <a:chOff x="-101513" y="13330350"/>
            <a:chExt cx="24562759" cy="428400"/>
          </a:xfrm>
        </p:grpSpPr>
        <p:sp>
          <p:nvSpPr>
            <p:cNvPr id="43" name="Google Shape;43;p5"/>
            <p:cNvSpPr/>
            <p:nvPr/>
          </p:nvSpPr>
          <p:spPr>
            <a:xfrm>
              <a:off x="-101513" y="13330350"/>
              <a:ext cx="6190500" cy="428400"/>
            </a:xfrm>
            <a:prstGeom prst="rect">
              <a:avLst/>
            </a:prstGeom>
            <a:solidFill>
              <a:srgbClr val="0B132B"/>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sp>
          <p:nvSpPr>
            <p:cNvPr id="44" name="Google Shape;44;p5"/>
            <p:cNvSpPr/>
            <p:nvPr/>
          </p:nvSpPr>
          <p:spPr>
            <a:xfrm>
              <a:off x="6073373" y="13330350"/>
              <a:ext cx="6099000" cy="428400"/>
            </a:xfrm>
            <a:prstGeom prst="rect">
              <a:avLst/>
            </a:prstGeom>
            <a:solidFill>
              <a:schemeClr val="accent2"/>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sp>
          <p:nvSpPr>
            <p:cNvPr id="45" name="Google Shape;45;p5"/>
            <p:cNvSpPr/>
            <p:nvPr/>
          </p:nvSpPr>
          <p:spPr>
            <a:xfrm>
              <a:off x="12172060" y="13330350"/>
              <a:ext cx="6099000" cy="428400"/>
            </a:xfrm>
            <a:prstGeom prst="rect">
              <a:avLst/>
            </a:prstGeom>
            <a:solidFill>
              <a:schemeClr val="accent3"/>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sp>
          <p:nvSpPr>
            <p:cNvPr id="46" name="Google Shape;46;p5"/>
            <p:cNvSpPr/>
            <p:nvPr/>
          </p:nvSpPr>
          <p:spPr>
            <a:xfrm>
              <a:off x="18270746" y="13330350"/>
              <a:ext cx="6190500" cy="428400"/>
            </a:xfrm>
            <a:prstGeom prst="rect">
              <a:avLst/>
            </a:prstGeom>
            <a:solidFill>
              <a:schemeClr val="accent4"/>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grpSp>
      <p:sp>
        <p:nvSpPr>
          <p:cNvPr id="47" name="Google Shape;47;p5"/>
          <p:cNvSpPr txBox="1"/>
          <p:nvPr>
            <p:ph idx="1" type="body"/>
          </p:nvPr>
        </p:nvSpPr>
        <p:spPr>
          <a:xfrm>
            <a:off x="2320300" y="3582150"/>
            <a:ext cx="10015500" cy="81843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2600"/>
              </a:spcBef>
              <a:spcAft>
                <a:spcPts val="0"/>
              </a:spcAft>
              <a:buClr>
                <a:schemeClr val="lt1"/>
              </a:buClr>
              <a:buSzPts val="6000"/>
              <a:buFont typeface="Roboto"/>
              <a:buNone/>
              <a:defRPr sz="6000">
                <a:solidFill>
                  <a:schemeClr val="lt1"/>
                </a:solidFill>
                <a:latin typeface="Roboto"/>
                <a:ea typeface="Roboto"/>
                <a:cs typeface="Roboto"/>
                <a:sym typeface="Roboto"/>
              </a:defRPr>
            </a:lvl1pPr>
            <a:lvl2pPr indent="-228600" lvl="1" marL="914400" rtl="0" algn="l">
              <a:lnSpc>
                <a:spcPct val="110000"/>
              </a:lnSpc>
              <a:spcBef>
                <a:spcPts val="2600"/>
              </a:spcBef>
              <a:spcAft>
                <a:spcPts val="0"/>
              </a:spcAft>
              <a:buClr>
                <a:schemeClr val="lt1"/>
              </a:buClr>
              <a:buSzPts val="6000"/>
              <a:buFont typeface="Roboto"/>
              <a:buNone/>
              <a:defRPr sz="6000">
                <a:solidFill>
                  <a:schemeClr val="lt1"/>
                </a:solidFill>
                <a:latin typeface="Roboto"/>
                <a:ea typeface="Roboto"/>
                <a:cs typeface="Roboto"/>
                <a:sym typeface="Roboto"/>
              </a:defRPr>
            </a:lvl2pPr>
            <a:lvl3pPr indent="-228600" lvl="2" marL="1371600" rtl="0" algn="l">
              <a:lnSpc>
                <a:spcPct val="110000"/>
              </a:lnSpc>
              <a:spcBef>
                <a:spcPts val="2600"/>
              </a:spcBef>
              <a:spcAft>
                <a:spcPts val="0"/>
              </a:spcAft>
              <a:buClr>
                <a:schemeClr val="lt1"/>
              </a:buClr>
              <a:buSzPts val="6000"/>
              <a:buFont typeface="Roboto"/>
              <a:buNone/>
              <a:defRPr sz="6000">
                <a:solidFill>
                  <a:schemeClr val="lt1"/>
                </a:solidFill>
                <a:latin typeface="Roboto"/>
                <a:ea typeface="Roboto"/>
                <a:cs typeface="Roboto"/>
                <a:sym typeface="Roboto"/>
              </a:defRPr>
            </a:lvl3pPr>
            <a:lvl4pPr indent="-228600" lvl="3" marL="1828800" rtl="0" algn="l">
              <a:lnSpc>
                <a:spcPct val="110000"/>
              </a:lnSpc>
              <a:spcBef>
                <a:spcPts val="2600"/>
              </a:spcBef>
              <a:spcAft>
                <a:spcPts val="0"/>
              </a:spcAft>
              <a:buClr>
                <a:schemeClr val="lt1"/>
              </a:buClr>
              <a:buSzPts val="6000"/>
              <a:buFont typeface="Roboto"/>
              <a:buNone/>
              <a:defRPr sz="6000">
                <a:solidFill>
                  <a:schemeClr val="lt1"/>
                </a:solidFill>
                <a:latin typeface="Roboto"/>
                <a:ea typeface="Roboto"/>
                <a:cs typeface="Roboto"/>
                <a:sym typeface="Roboto"/>
              </a:defRPr>
            </a:lvl4pPr>
            <a:lvl5pPr indent="-228600" lvl="4" marL="2286000" rtl="0" algn="l">
              <a:lnSpc>
                <a:spcPct val="110000"/>
              </a:lnSpc>
              <a:spcBef>
                <a:spcPts val="2600"/>
              </a:spcBef>
              <a:spcAft>
                <a:spcPts val="0"/>
              </a:spcAft>
              <a:buClr>
                <a:schemeClr val="lt1"/>
              </a:buClr>
              <a:buSzPts val="6000"/>
              <a:buFont typeface="Roboto"/>
              <a:buNone/>
              <a:defRPr sz="6000">
                <a:solidFill>
                  <a:schemeClr val="lt1"/>
                </a:solidFill>
                <a:latin typeface="Roboto"/>
                <a:ea typeface="Roboto"/>
                <a:cs typeface="Roboto"/>
                <a:sym typeface="Roboto"/>
              </a:defRPr>
            </a:lvl5pPr>
            <a:lvl6pPr indent="-228600" lvl="5" marL="2743200" rtl="0" algn="l">
              <a:lnSpc>
                <a:spcPct val="90000"/>
              </a:lnSpc>
              <a:spcBef>
                <a:spcPts val="500"/>
              </a:spcBef>
              <a:spcAft>
                <a:spcPts val="0"/>
              </a:spcAft>
              <a:buClr>
                <a:schemeClr val="lt1"/>
              </a:buClr>
              <a:buSzPts val="6000"/>
              <a:buFont typeface="Roboto"/>
              <a:buNone/>
              <a:defRPr sz="6000">
                <a:solidFill>
                  <a:schemeClr val="lt1"/>
                </a:solidFill>
                <a:latin typeface="Roboto"/>
                <a:ea typeface="Roboto"/>
                <a:cs typeface="Roboto"/>
                <a:sym typeface="Roboto"/>
              </a:defRPr>
            </a:lvl6pPr>
            <a:lvl7pPr indent="-228600" lvl="6" marL="3200400" rtl="0" algn="l">
              <a:lnSpc>
                <a:spcPct val="90000"/>
              </a:lnSpc>
              <a:spcBef>
                <a:spcPts val="500"/>
              </a:spcBef>
              <a:spcAft>
                <a:spcPts val="0"/>
              </a:spcAft>
              <a:buClr>
                <a:schemeClr val="lt1"/>
              </a:buClr>
              <a:buSzPts val="6000"/>
              <a:buFont typeface="Roboto"/>
              <a:buNone/>
              <a:defRPr sz="6000">
                <a:solidFill>
                  <a:schemeClr val="lt1"/>
                </a:solidFill>
                <a:latin typeface="Roboto"/>
                <a:ea typeface="Roboto"/>
                <a:cs typeface="Roboto"/>
                <a:sym typeface="Roboto"/>
              </a:defRPr>
            </a:lvl7pPr>
            <a:lvl8pPr indent="-228600" lvl="7" marL="3657600" rtl="0" algn="l">
              <a:lnSpc>
                <a:spcPct val="90000"/>
              </a:lnSpc>
              <a:spcBef>
                <a:spcPts val="500"/>
              </a:spcBef>
              <a:spcAft>
                <a:spcPts val="0"/>
              </a:spcAft>
              <a:buClr>
                <a:schemeClr val="lt1"/>
              </a:buClr>
              <a:buSzPts val="6000"/>
              <a:buFont typeface="Roboto"/>
              <a:buNone/>
              <a:defRPr sz="6000">
                <a:solidFill>
                  <a:schemeClr val="lt1"/>
                </a:solidFill>
                <a:latin typeface="Roboto"/>
                <a:ea typeface="Roboto"/>
                <a:cs typeface="Roboto"/>
                <a:sym typeface="Roboto"/>
              </a:defRPr>
            </a:lvl8pPr>
            <a:lvl9pPr indent="-228600" lvl="8" marL="4114800" rtl="0" algn="l">
              <a:lnSpc>
                <a:spcPct val="90000"/>
              </a:lnSpc>
              <a:spcBef>
                <a:spcPts val="500"/>
              </a:spcBef>
              <a:spcAft>
                <a:spcPts val="0"/>
              </a:spcAft>
              <a:buClr>
                <a:schemeClr val="lt1"/>
              </a:buClr>
              <a:buSzPts val="6000"/>
              <a:buFont typeface="Roboto"/>
              <a:buNone/>
              <a:defRPr sz="6000">
                <a:solidFill>
                  <a:schemeClr val="lt1"/>
                </a:solidFill>
                <a:latin typeface="Roboto"/>
                <a:ea typeface="Roboto"/>
                <a:cs typeface="Roboto"/>
                <a:sym typeface="Roboto"/>
              </a:defRPr>
            </a:lvl9pPr>
          </a:lstStyle>
          <a:p/>
        </p:txBody>
      </p:sp>
      <p:sp>
        <p:nvSpPr>
          <p:cNvPr id="48" name="Google Shape;48;p5"/>
          <p:cNvSpPr txBox="1"/>
          <p:nvPr>
            <p:ph idx="2" type="body"/>
          </p:nvPr>
        </p:nvSpPr>
        <p:spPr>
          <a:xfrm>
            <a:off x="19948475" y="12688150"/>
            <a:ext cx="4142400" cy="428400"/>
          </a:xfrm>
          <a:prstGeom prst="rect">
            <a:avLst/>
          </a:prstGeom>
          <a:noFill/>
          <a:ln>
            <a:noFill/>
          </a:ln>
        </p:spPr>
        <p:txBody>
          <a:bodyPr anchorCtr="0" anchor="t" bIns="0" lIns="0" spcFirstLastPara="1" rIns="0" wrap="square" tIns="0">
            <a:noAutofit/>
          </a:bodyPr>
          <a:lstStyle>
            <a:lvl1pPr indent="-228600" lvl="0" marL="457200" rtl="0">
              <a:lnSpc>
                <a:spcPct val="115000"/>
              </a:lnSpc>
              <a:spcBef>
                <a:spcPts val="2600"/>
              </a:spcBef>
              <a:spcAft>
                <a:spcPts val="0"/>
              </a:spcAft>
              <a:buClr>
                <a:schemeClr val="lt1"/>
              </a:buClr>
              <a:buSzPts val="1800"/>
              <a:buFont typeface="Roboto"/>
              <a:buNone/>
              <a:defRPr sz="1800">
                <a:solidFill>
                  <a:schemeClr val="lt1"/>
                </a:solidFill>
                <a:latin typeface="Roboto"/>
                <a:ea typeface="Roboto"/>
                <a:cs typeface="Roboto"/>
                <a:sym typeface="Roboto"/>
              </a:defRPr>
            </a:lvl1pPr>
            <a:lvl2pPr indent="-228600" lvl="1" marL="914400" rtl="0">
              <a:lnSpc>
                <a:spcPct val="110000"/>
              </a:lnSpc>
              <a:spcBef>
                <a:spcPts val="2600"/>
              </a:spcBef>
              <a:spcAft>
                <a:spcPts val="0"/>
              </a:spcAft>
              <a:buClr>
                <a:schemeClr val="lt1"/>
              </a:buClr>
              <a:buSzPts val="1800"/>
              <a:buFont typeface="Roboto"/>
              <a:buNone/>
              <a:defRPr sz="1800">
                <a:solidFill>
                  <a:schemeClr val="lt1"/>
                </a:solidFill>
                <a:latin typeface="Roboto"/>
                <a:ea typeface="Roboto"/>
                <a:cs typeface="Roboto"/>
                <a:sym typeface="Roboto"/>
              </a:defRPr>
            </a:lvl2pPr>
            <a:lvl3pPr indent="-228600" lvl="2" marL="1371600" rtl="0">
              <a:lnSpc>
                <a:spcPct val="110000"/>
              </a:lnSpc>
              <a:spcBef>
                <a:spcPts val="2600"/>
              </a:spcBef>
              <a:spcAft>
                <a:spcPts val="0"/>
              </a:spcAft>
              <a:buClr>
                <a:schemeClr val="lt1"/>
              </a:buClr>
              <a:buSzPts val="1800"/>
              <a:buFont typeface="Roboto"/>
              <a:buNone/>
              <a:defRPr sz="1800">
                <a:solidFill>
                  <a:schemeClr val="lt1"/>
                </a:solidFill>
                <a:latin typeface="Roboto"/>
                <a:ea typeface="Roboto"/>
                <a:cs typeface="Roboto"/>
                <a:sym typeface="Roboto"/>
              </a:defRPr>
            </a:lvl3pPr>
            <a:lvl4pPr indent="-228600" lvl="3" marL="1828800" rtl="0">
              <a:lnSpc>
                <a:spcPct val="110000"/>
              </a:lnSpc>
              <a:spcBef>
                <a:spcPts val="2600"/>
              </a:spcBef>
              <a:spcAft>
                <a:spcPts val="0"/>
              </a:spcAft>
              <a:buClr>
                <a:schemeClr val="lt1"/>
              </a:buClr>
              <a:buSzPts val="1800"/>
              <a:buFont typeface="Roboto"/>
              <a:buNone/>
              <a:defRPr sz="1800">
                <a:solidFill>
                  <a:schemeClr val="lt1"/>
                </a:solidFill>
                <a:latin typeface="Roboto"/>
                <a:ea typeface="Roboto"/>
                <a:cs typeface="Roboto"/>
                <a:sym typeface="Roboto"/>
              </a:defRPr>
            </a:lvl4pPr>
            <a:lvl5pPr indent="-228600" lvl="4" marL="2286000" rtl="0">
              <a:lnSpc>
                <a:spcPct val="110000"/>
              </a:lnSpc>
              <a:spcBef>
                <a:spcPts val="2600"/>
              </a:spcBef>
              <a:spcAft>
                <a:spcPts val="0"/>
              </a:spcAft>
              <a:buClr>
                <a:schemeClr val="lt1"/>
              </a:buClr>
              <a:buSzPts val="1800"/>
              <a:buFont typeface="Roboto"/>
              <a:buNone/>
              <a:defRPr sz="1800">
                <a:solidFill>
                  <a:schemeClr val="lt1"/>
                </a:solidFill>
                <a:latin typeface="Roboto"/>
                <a:ea typeface="Roboto"/>
                <a:cs typeface="Roboto"/>
                <a:sym typeface="Roboto"/>
              </a:defRPr>
            </a:lvl5pPr>
            <a:lvl6pPr indent="-228600" lvl="5" marL="2743200" rtl="0">
              <a:lnSpc>
                <a:spcPct val="90000"/>
              </a:lnSpc>
              <a:spcBef>
                <a:spcPts val="500"/>
              </a:spcBef>
              <a:spcAft>
                <a:spcPts val="0"/>
              </a:spcAft>
              <a:buClr>
                <a:schemeClr val="lt1"/>
              </a:buClr>
              <a:buSzPts val="1800"/>
              <a:buFont typeface="Roboto"/>
              <a:buNone/>
              <a:defRPr sz="1800">
                <a:solidFill>
                  <a:schemeClr val="lt1"/>
                </a:solidFill>
                <a:latin typeface="Roboto"/>
                <a:ea typeface="Roboto"/>
                <a:cs typeface="Roboto"/>
                <a:sym typeface="Roboto"/>
              </a:defRPr>
            </a:lvl6pPr>
            <a:lvl7pPr indent="-228600" lvl="6" marL="3200400" rtl="0">
              <a:lnSpc>
                <a:spcPct val="90000"/>
              </a:lnSpc>
              <a:spcBef>
                <a:spcPts val="500"/>
              </a:spcBef>
              <a:spcAft>
                <a:spcPts val="0"/>
              </a:spcAft>
              <a:buClr>
                <a:schemeClr val="lt1"/>
              </a:buClr>
              <a:buSzPts val="1800"/>
              <a:buFont typeface="Roboto"/>
              <a:buNone/>
              <a:defRPr sz="1800">
                <a:solidFill>
                  <a:schemeClr val="lt1"/>
                </a:solidFill>
                <a:latin typeface="Roboto"/>
                <a:ea typeface="Roboto"/>
                <a:cs typeface="Roboto"/>
                <a:sym typeface="Roboto"/>
              </a:defRPr>
            </a:lvl7pPr>
            <a:lvl8pPr indent="-228600" lvl="7" marL="3657600" rtl="0">
              <a:lnSpc>
                <a:spcPct val="90000"/>
              </a:lnSpc>
              <a:spcBef>
                <a:spcPts val="500"/>
              </a:spcBef>
              <a:spcAft>
                <a:spcPts val="0"/>
              </a:spcAft>
              <a:buClr>
                <a:schemeClr val="lt1"/>
              </a:buClr>
              <a:buSzPts val="1800"/>
              <a:buFont typeface="Roboto"/>
              <a:buNone/>
              <a:defRPr sz="1800">
                <a:solidFill>
                  <a:schemeClr val="lt1"/>
                </a:solidFill>
                <a:latin typeface="Roboto"/>
                <a:ea typeface="Roboto"/>
                <a:cs typeface="Roboto"/>
                <a:sym typeface="Roboto"/>
              </a:defRPr>
            </a:lvl8pPr>
            <a:lvl9pPr indent="-228600" lvl="8" marL="4114800" rtl="0">
              <a:lnSpc>
                <a:spcPct val="90000"/>
              </a:lnSpc>
              <a:spcBef>
                <a:spcPts val="500"/>
              </a:spcBef>
              <a:spcAft>
                <a:spcPts val="0"/>
              </a:spcAft>
              <a:buClr>
                <a:schemeClr val="lt1"/>
              </a:buClr>
              <a:buSzPts val="1800"/>
              <a:buFont typeface="Roboto"/>
              <a:buNone/>
              <a:defRPr sz="1800">
                <a:solidFill>
                  <a:schemeClr val="lt1"/>
                </a:solidFill>
                <a:latin typeface="Roboto"/>
                <a:ea typeface="Roboto"/>
                <a:cs typeface="Roboto"/>
                <a:sym typeface="Roboto"/>
              </a:defRPr>
            </a:lvl9pPr>
          </a:lstStyle>
          <a:p/>
        </p:txBody>
      </p:sp>
      <p:sp>
        <p:nvSpPr>
          <p:cNvPr id="49" name="Google Shape;49;p5"/>
          <p:cNvSpPr txBox="1"/>
          <p:nvPr>
            <p:ph type="title"/>
          </p:nvPr>
        </p:nvSpPr>
        <p:spPr>
          <a:xfrm>
            <a:off x="4834543" y="446088"/>
            <a:ext cx="14484600" cy="1963800"/>
          </a:xfrm>
          <a:prstGeom prst="rect">
            <a:avLst/>
          </a:prstGeom>
          <a:noFill/>
          <a:ln>
            <a:noFill/>
          </a:ln>
        </p:spPr>
        <p:txBody>
          <a:bodyPr anchorCtr="0" anchor="ctr" bIns="0" lIns="0" spcFirstLastPara="1" rIns="0" wrap="square" tIns="0">
            <a:noAutofit/>
          </a:bodyPr>
          <a:lstStyle>
            <a:lvl1pPr lvl="0" rtl="0" algn="ctr">
              <a:lnSpc>
                <a:spcPct val="80000"/>
              </a:lnSpc>
              <a:spcBef>
                <a:spcPts val="0"/>
              </a:spcBef>
              <a:spcAft>
                <a:spcPts val="0"/>
              </a:spcAft>
              <a:buClr>
                <a:schemeClr val="lt1"/>
              </a:buClr>
              <a:buSzPts val="7200"/>
              <a:buFont typeface="Roboto"/>
              <a:buNone/>
              <a:defRPr b="1" sz="7200">
                <a:solidFill>
                  <a:schemeClr val="lt1"/>
                </a:solidFill>
                <a:latin typeface="Roboto"/>
                <a:ea typeface="Roboto"/>
                <a:cs typeface="Roboto"/>
                <a:sym typeface="Roboto"/>
              </a:defRPr>
            </a:lvl1pPr>
            <a:lvl2pPr lvl="1" rtl="0" algn="ctr">
              <a:lnSpc>
                <a:spcPct val="80000"/>
              </a:lnSpc>
              <a:spcBef>
                <a:spcPts val="0"/>
              </a:spcBef>
              <a:spcAft>
                <a:spcPts val="0"/>
              </a:spcAft>
              <a:buClr>
                <a:schemeClr val="lt1"/>
              </a:buClr>
              <a:buSzPts val="7200"/>
              <a:buFont typeface="Roboto"/>
              <a:buNone/>
              <a:defRPr sz="7200">
                <a:solidFill>
                  <a:schemeClr val="lt1"/>
                </a:solidFill>
                <a:latin typeface="Roboto"/>
                <a:ea typeface="Roboto"/>
                <a:cs typeface="Roboto"/>
                <a:sym typeface="Roboto"/>
              </a:defRPr>
            </a:lvl2pPr>
            <a:lvl3pPr lvl="2" rtl="0" algn="ctr">
              <a:lnSpc>
                <a:spcPct val="80000"/>
              </a:lnSpc>
              <a:spcBef>
                <a:spcPts val="0"/>
              </a:spcBef>
              <a:spcAft>
                <a:spcPts val="0"/>
              </a:spcAft>
              <a:buClr>
                <a:schemeClr val="lt1"/>
              </a:buClr>
              <a:buSzPts val="7200"/>
              <a:buFont typeface="Roboto"/>
              <a:buNone/>
              <a:defRPr sz="7200">
                <a:solidFill>
                  <a:schemeClr val="lt1"/>
                </a:solidFill>
                <a:latin typeface="Roboto"/>
                <a:ea typeface="Roboto"/>
                <a:cs typeface="Roboto"/>
                <a:sym typeface="Roboto"/>
              </a:defRPr>
            </a:lvl3pPr>
            <a:lvl4pPr lvl="3" rtl="0" algn="ctr">
              <a:lnSpc>
                <a:spcPct val="80000"/>
              </a:lnSpc>
              <a:spcBef>
                <a:spcPts val="0"/>
              </a:spcBef>
              <a:spcAft>
                <a:spcPts val="0"/>
              </a:spcAft>
              <a:buClr>
                <a:schemeClr val="lt1"/>
              </a:buClr>
              <a:buSzPts val="7200"/>
              <a:buFont typeface="Roboto"/>
              <a:buNone/>
              <a:defRPr sz="7200">
                <a:solidFill>
                  <a:schemeClr val="lt1"/>
                </a:solidFill>
                <a:latin typeface="Roboto"/>
                <a:ea typeface="Roboto"/>
                <a:cs typeface="Roboto"/>
                <a:sym typeface="Roboto"/>
              </a:defRPr>
            </a:lvl4pPr>
            <a:lvl5pPr lvl="4" rtl="0" algn="ctr">
              <a:lnSpc>
                <a:spcPct val="80000"/>
              </a:lnSpc>
              <a:spcBef>
                <a:spcPts val="0"/>
              </a:spcBef>
              <a:spcAft>
                <a:spcPts val="0"/>
              </a:spcAft>
              <a:buClr>
                <a:schemeClr val="lt1"/>
              </a:buClr>
              <a:buSzPts val="7200"/>
              <a:buFont typeface="Roboto"/>
              <a:buNone/>
              <a:defRPr sz="7200">
                <a:solidFill>
                  <a:schemeClr val="lt1"/>
                </a:solidFill>
                <a:latin typeface="Roboto"/>
                <a:ea typeface="Roboto"/>
                <a:cs typeface="Roboto"/>
                <a:sym typeface="Roboto"/>
              </a:defRPr>
            </a:lvl5pPr>
            <a:lvl6pPr lvl="5" rtl="0" algn="ctr">
              <a:lnSpc>
                <a:spcPct val="80000"/>
              </a:lnSpc>
              <a:spcBef>
                <a:spcPts val="0"/>
              </a:spcBef>
              <a:spcAft>
                <a:spcPts val="0"/>
              </a:spcAft>
              <a:buClr>
                <a:schemeClr val="lt1"/>
              </a:buClr>
              <a:buSzPts val="7200"/>
              <a:buFont typeface="Roboto"/>
              <a:buNone/>
              <a:defRPr sz="7200">
                <a:solidFill>
                  <a:schemeClr val="lt1"/>
                </a:solidFill>
                <a:latin typeface="Roboto"/>
                <a:ea typeface="Roboto"/>
                <a:cs typeface="Roboto"/>
                <a:sym typeface="Roboto"/>
              </a:defRPr>
            </a:lvl6pPr>
            <a:lvl7pPr lvl="6" rtl="0" algn="ctr">
              <a:lnSpc>
                <a:spcPct val="80000"/>
              </a:lnSpc>
              <a:spcBef>
                <a:spcPts val="0"/>
              </a:spcBef>
              <a:spcAft>
                <a:spcPts val="0"/>
              </a:spcAft>
              <a:buClr>
                <a:schemeClr val="lt1"/>
              </a:buClr>
              <a:buSzPts val="7200"/>
              <a:buFont typeface="Roboto"/>
              <a:buNone/>
              <a:defRPr sz="7200">
                <a:solidFill>
                  <a:schemeClr val="lt1"/>
                </a:solidFill>
                <a:latin typeface="Roboto"/>
                <a:ea typeface="Roboto"/>
                <a:cs typeface="Roboto"/>
                <a:sym typeface="Roboto"/>
              </a:defRPr>
            </a:lvl7pPr>
            <a:lvl8pPr lvl="7" rtl="0" algn="ctr">
              <a:lnSpc>
                <a:spcPct val="80000"/>
              </a:lnSpc>
              <a:spcBef>
                <a:spcPts val="0"/>
              </a:spcBef>
              <a:spcAft>
                <a:spcPts val="0"/>
              </a:spcAft>
              <a:buClr>
                <a:schemeClr val="lt1"/>
              </a:buClr>
              <a:buSzPts val="7200"/>
              <a:buFont typeface="Roboto"/>
              <a:buNone/>
              <a:defRPr sz="7200">
                <a:solidFill>
                  <a:schemeClr val="lt1"/>
                </a:solidFill>
                <a:latin typeface="Roboto"/>
                <a:ea typeface="Roboto"/>
                <a:cs typeface="Roboto"/>
                <a:sym typeface="Roboto"/>
              </a:defRPr>
            </a:lvl8pPr>
            <a:lvl9pPr lvl="8" rtl="0" algn="ctr">
              <a:lnSpc>
                <a:spcPct val="80000"/>
              </a:lnSpc>
              <a:spcBef>
                <a:spcPts val="0"/>
              </a:spcBef>
              <a:spcAft>
                <a:spcPts val="0"/>
              </a:spcAft>
              <a:buClr>
                <a:schemeClr val="lt1"/>
              </a:buClr>
              <a:buSzPts val="7200"/>
              <a:buFont typeface="Roboto"/>
              <a:buNone/>
              <a:defRPr sz="7200">
                <a:solidFill>
                  <a:schemeClr val="lt1"/>
                </a:solidFill>
                <a:latin typeface="Roboto"/>
                <a:ea typeface="Roboto"/>
                <a:cs typeface="Roboto"/>
                <a:sym typeface="Roboto"/>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e">
  <p:cSld name="OBJECT_2_1_1_1">
    <p:bg>
      <p:bgPr>
        <a:solidFill>
          <a:schemeClr val="accent4"/>
        </a:solidFill>
      </p:bgPr>
    </p:bg>
    <p:spTree>
      <p:nvGrpSpPr>
        <p:cNvPr id="50" name="Shape 50"/>
        <p:cNvGrpSpPr/>
        <p:nvPr/>
      </p:nvGrpSpPr>
      <p:grpSpPr>
        <a:xfrm>
          <a:off x="0" y="0"/>
          <a:ext cx="0" cy="0"/>
          <a:chOff x="0" y="0"/>
          <a:chExt cx="0" cy="0"/>
        </a:xfrm>
      </p:grpSpPr>
      <p:sp>
        <p:nvSpPr>
          <p:cNvPr id="51" name="Google Shape;51;p6"/>
          <p:cNvSpPr txBox="1"/>
          <p:nvPr>
            <p:ph idx="12" type="sldNum"/>
          </p:nvPr>
        </p:nvSpPr>
        <p:spPr>
          <a:xfrm>
            <a:off x="19422317" y="13411200"/>
            <a:ext cx="241500" cy="266400"/>
          </a:xfrm>
          <a:prstGeom prst="rect">
            <a:avLst/>
          </a:prstGeom>
          <a:noFill/>
          <a:ln>
            <a:noFill/>
          </a:ln>
        </p:spPr>
        <p:txBody>
          <a:bodyPr anchorCtr="0" anchor="t" bIns="0" lIns="0" spcFirstLastPara="1" rIns="0" wrap="square" tIns="0">
            <a:noAutofit/>
          </a:bodyPr>
          <a:lstStyle>
            <a:lvl1pPr indent="0" lvl="0" marL="0" marR="0" rtl="0" algn="ctr">
              <a:spcBef>
                <a:spcPts val="0"/>
              </a:spcBef>
              <a:spcAft>
                <a:spcPts val="0"/>
              </a:spcAft>
              <a:buNone/>
              <a:defRPr>
                <a:solidFill>
                  <a:srgbClr val="FFFFFF"/>
                </a:solidFill>
                <a:latin typeface="Gill Sans"/>
                <a:ea typeface="Gill Sans"/>
                <a:cs typeface="Gill Sans"/>
                <a:sym typeface="Gill Sans"/>
              </a:defRPr>
            </a:lvl1pPr>
            <a:lvl2pPr indent="0" lvl="1" marL="0" marR="0" rtl="0" algn="ctr">
              <a:spcBef>
                <a:spcPts val="0"/>
              </a:spcBef>
              <a:spcAft>
                <a:spcPts val="0"/>
              </a:spcAft>
              <a:buNone/>
              <a:defRPr>
                <a:solidFill>
                  <a:srgbClr val="FFFFFF"/>
                </a:solidFill>
                <a:latin typeface="Gill Sans"/>
                <a:ea typeface="Gill Sans"/>
                <a:cs typeface="Gill Sans"/>
                <a:sym typeface="Gill Sans"/>
              </a:defRPr>
            </a:lvl2pPr>
            <a:lvl3pPr indent="0" lvl="2" marL="0" marR="0" rtl="0" algn="ctr">
              <a:spcBef>
                <a:spcPts val="0"/>
              </a:spcBef>
              <a:spcAft>
                <a:spcPts val="0"/>
              </a:spcAft>
              <a:buNone/>
              <a:defRPr>
                <a:solidFill>
                  <a:srgbClr val="FFFFFF"/>
                </a:solidFill>
                <a:latin typeface="Gill Sans"/>
                <a:ea typeface="Gill Sans"/>
                <a:cs typeface="Gill Sans"/>
                <a:sym typeface="Gill Sans"/>
              </a:defRPr>
            </a:lvl3pPr>
            <a:lvl4pPr indent="0" lvl="3" marL="0" marR="0" rtl="0" algn="ctr">
              <a:spcBef>
                <a:spcPts val="0"/>
              </a:spcBef>
              <a:spcAft>
                <a:spcPts val="0"/>
              </a:spcAft>
              <a:buNone/>
              <a:defRPr>
                <a:solidFill>
                  <a:srgbClr val="FFFFFF"/>
                </a:solidFill>
                <a:latin typeface="Gill Sans"/>
                <a:ea typeface="Gill Sans"/>
                <a:cs typeface="Gill Sans"/>
                <a:sym typeface="Gill Sans"/>
              </a:defRPr>
            </a:lvl4pPr>
            <a:lvl5pPr indent="0" lvl="4" marL="0" marR="0" rtl="0" algn="ctr">
              <a:spcBef>
                <a:spcPts val="0"/>
              </a:spcBef>
              <a:spcAft>
                <a:spcPts val="0"/>
              </a:spcAft>
              <a:buNone/>
              <a:defRPr>
                <a:solidFill>
                  <a:srgbClr val="FFFFFF"/>
                </a:solidFill>
                <a:latin typeface="Gill Sans"/>
                <a:ea typeface="Gill Sans"/>
                <a:cs typeface="Gill Sans"/>
                <a:sym typeface="Gill Sans"/>
              </a:defRPr>
            </a:lvl5pPr>
            <a:lvl6pPr indent="0" lvl="5" marL="0" marR="0" rtl="0" algn="ctr">
              <a:spcBef>
                <a:spcPts val="0"/>
              </a:spcBef>
              <a:spcAft>
                <a:spcPts val="0"/>
              </a:spcAft>
              <a:buNone/>
              <a:defRPr>
                <a:solidFill>
                  <a:srgbClr val="FFFFFF"/>
                </a:solidFill>
                <a:latin typeface="Gill Sans"/>
                <a:ea typeface="Gill Sans"/>
                <a:cs typeface="Gill Sans"/>
                <a:sym typeface="Gill Sans"/>
              </a:defRPr>
            </a:lvl6pPr>
            <a:lvl7pPr indent="0" lvl="6" marL="0" marR="0" rtl="0" algn="ctr">
              <a:spcBef>
                <a:spcPts val="0"/>
              </a:spcBef>
              <a:spcAft>
                <a:spcPts val="0"/>
              </a:spcAft>
              <a:buNone/>
              <a:defRPr>
                <a:solidFill>
                  <a:srgbClr val="FFFFFF"/>
                </a:solidFill>
                <a:latin typeface="Gill Sans"/>
                <a:ea typeface="Gill Sans"/>
                <a:cs typeface="Gill Sans"/>
                <a:sym typeface="Gill Sans"/>
              </a:defRPr>
            </a:lvl7pPr>
            <a:lvl8pPr indent="0" lvl="7" marL="0" marR="0" rtl="0" algn="ctr">
              <a:spcBef>
                <a:spcPts val="0"/>
              </a:spcBef>
              <a:spcAft>
                <a:spcPts val="0"/>
              </a:spcAft>
              <a:buNone/>
              <a:defRPr>
                <a:solidFill>
                  <a:srgbClr val="FFFFFF"/>
                </a:solidFill>
                <a:latin typeface="Gill Sans"/>
                <a:ea typeface="Gill Sans"/>
                <a:cs typeface="Gill Sans"/>
                <a:sym typeface="Gill Sans"/>
              </a:defRPr>
            </a:lvl8pPr>
            <a:lvl9pPr indent="0" lvl="8" marL="0" marR="0" rtl="0" algn="ctr">
              <a:spcBef>
                <a:spcPts val="0"/>
              </a:spcBef>
              <a:spcAft>
                <a:spcPts val="0"/>
              </a:spcAft>
              <a:buNone/>
              <a:defRPr>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
              <a:t>‹#›</a:t>
            </a:fld>
            <a:endParaRPr/>
          </a:p>
        </p:txBody>
      </p:sp>
      <p:cxnSp>
        <p:nvCxnSpPr>
          <p:cNvPr id="52" name="Google Shape;52;p6"/>
          <p:cNvCxnSpPr/>
          <p:nvPr/>
        </p:nvCxnSpPr>
        <p:spPr>
          <a:xfrm>
            <a:off x="1759170" y="2590800"/>
            <a:ext cx="20848200" cy="0"/>
          </a:xfrm>
          <a:prstGeom prst="straightConnector1">
            <a:avLst/>
          </a:prstGeom>
          <a:noFill/>
          <a:ln cap="flat" cmpd="sng" w="38100">
            <a:solidFill>
              <a:schemeClr val="accent1"/>
            </a:solidFill>
            <a:prstDash val="solid"/>
            <a:round/>
            <a:headEnd len="med" w="med" type="none"/>
            <a:tailEnd len="med" w="med" type="none"/>
          </a:ln>
        </p:spPr>
      </p:cxnSp>
      <p:grpSp>
        <p:nvGrpSpPr>
          <p:cNvPr id="53" name="Google Shape;53;p6"/>
          <p:cNvGrpSpPr/>
          <p:nvPr/>
        </p:nvGrpSpPr>
        <p:grpSpPr>
          <a:xfrm>
            <a:off x="-101523" y="13330350"/>
            <a:ext cx="24565216" cy="428400"/>
            <a:chOff x="-101513" y="13330350"/>
            <a:chExt cx="24562759" cy="428400"/>
          </a:xfrm>
        </p:grpSpPr>
        <p:sp>
          <p:nvSpPr>
            <p:cNvPr id="54" name="Google Shape;54;p6"/>
            <p:cNvSpPr/>
            <p:nvPr/>
          </p:nvSpPr>
          <p:spPr>
            <a:xfrm>
              <a:off x="-101513" y="13330350"/>
              <a:ext cx="6190500" cy="428400"/>
            </a:xfrm>
            <a:prstGeom prst="rect">
              <a:avLst/>
            </a:prstGeom>
            <a:solidFill>
              <a:srgbClr val="0B132B"/>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sp>
          <p:nvSpPr>
            <p:cNvPr id="55" name="Google Shape;55;p6"/>
            <p:cNvSpPr/>
            <p:nvPr/>
          </p:nvSpPr>
          <p:spPr>
            <a:xfrm>
              <a:off x="6073373" y="13330350"/>
              <a:ext cx="6099000" cy="428400"/>
            </a:xfrm>
            <a:prstGeom prst="rect">
              <a:avLst/>
            </a:prstGeom>
            <a:solidFill>
              <a:schemeClr val="accent2"/>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sp>
          <p:nvSpPr>
            <p:cNvPr id="56" name="Google Shape;56;p6"/>
            <p:cNvSpPr/>
            <p:nvPr/>
          </p:nvSpPr>
          <p:spPr>
            <a:xfrm>
              <a:off x="12172060" y="13330350"/>
              <a:ext cx="6099000" cy="428400"/>
            </a:xfrm>
            <a:prstGeom prst="rect">
              <a:avLst/>
            </a:prstGeom>
            <a:solidFill>
              <a:schemeClr val="accent3"/>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sp>
          <p:nvSpPr>
            <p:cNvPr id="57" name="Google Shape;57;p6"/>
            <p:cNvSpPr/>
            <p:nvPr/>
          </p:nvSpPr>
          <p:spPr>
            <a:xfrm>
              <a:off x="18270746" y="13330350"/>
              <a:ext cx="6190500" cy="428400"/>
            </a:xfrm>
            <a:prstGeom prst="rect">
              <a:avLst/>
            </a:prstGeom>
            <a:solidFill>
              <a:schemeClr val="accent4"/>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grpSp>
      <p:sp>
        <p:nvSpPr>
          <p:cNvPr id="58" name="Google Shape;58;p6"/>
          <p:cNvSpPr txBox="1"/>
          <p:nvPr>
            <p:ph idx="1" type="body"/>
          </p:nvPr>
        </p:nvSpPr>
        <p:spPr>
          <a:xfrm>
            <a:off x="2320300" y="3582150"/>
            <a:ext cx="10015500" cy="81843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2600"/>
              </a:spcBef>
              <a:spcAft>
                <a:spcPts val="0"/>
              </a:spcAft>
              <a:buClr>
                <a:schemeClr val="accent1"/>
              </a:buClr>
              <a:buSzPts val="6000"/>
              <a:buFont typeface="Roboto"/>
              <a:buNone/>
              <a:defRPr sz="6000">
                <a:solidFill>
                  <a:schemeClr val="accent1"/>
                </a:solidFill>
                <a:latin typeface="Roboto"/>
                <a:ea typeface="Roboto"/>
                <a:cs typeface="Roboto"/>
                <a:sym typeface="Roboto"/>
              </a:defRPr>
            </a:lvl1pPr>
            <a:lvl2pPr indent="-228600" lvl="1" marL="914400" rtl="0" algn="l">
              <a:lnSpc>
                <a:spcPct val="110000"/>
              </a:lnSpc>
              <a:spcBef>
                <a:spcPts val="2600"/>
              </a:spcBef>
              <a:spcAft>
                <a:spcPts val="0"/>
              </a:spcAft>
              <a:buClr>
                <a:schemeClr val="accent1"/>
              </a:buClr>
              <a:buSzPts val="6000"/>
              <a:buFont typeface="Roboto"/>
              <a:buNone/>
              <a:defRPr sz="6000">
                <a:solidFill>
                  <a:schemeClr val="accent1"/>
                </a:solidFill>
                <a:latin typeface="Roboto"/>
                <a:ea typeface="Roboto"/>
                <a:cs typeface="Roboto"/>
                <a:sym typeface="Roboto"/>
              </a:defRPr>
            </a:lvl2pPr>
            <a:lvl3pPr indent="-228600" lvl="2" marL="1371600" rtl="0" algn="l">
              <a:lnSpc>
                <a:spcPct val="110000"/>
              </a:lnSpc>
              <a:spcBef>
                <a:spcPts val="2600"/>
              </a:spcBef>
              <a:spcAft>
                <a:spcPts val="0"/>
              </a:spcAft>
              <a:buClr>
                <a:schemeClr val="accent1"/>
              </a:buClr>
              <a:buSzPts val="6000"/>
              <a:buFont typeface="Roboto"/>
              <a:buNone/>
              <a:defRPr sz="6000">
                <a:solidFill>
                  <a:schemeClr val="accent1"/>
                </a:solidFill>
                <a:latin typeface="Roboto"/>
                <a:ea typeface="Roboto"/>
                <a:cs typeface="Roboto"/>
                <a:sym typeface="Roboto"/>
              </a:defRPr>
            </a:lvl3pPr>
            <a:lvl4pPr indent="-228600" lvl="3" marL="1828800" rtl="0" algn="l">
              <a:lnSpc>
                <a:spcPct val="110000"/>
              </a:lnSpc>
              <a:spcBef>
                <a:spcPts val="2600"/>
              </a:spcBef>
              <a:spcAft>
                <a:spcPts val="0"/>
              </a:spcAft>
              <a:buClr>
                <a:schemeClr val="accent1"/>
              </a:buClr>
              <a:buSzPts val="6000"/>
              <a:buFont typeface="Roboto"/>
              <a:buNone/>
              <a:defRPr sz="6000">
                <a:solidFill>
                  <a:schemeClr val="accent1"/>
                </a:solidFill>
                <a:latin typeface="Roboto"/>
                <a:ea typeface="Roboto"/>
                <a:cs typeface="Roboto"/>
                <a:sym typeface="Roboto"/>
              </a:defRPr>
            </a:lvl4pPr>
            <a:lvl5pPr indent="-228600" lvl="4" marL="2286000" rtl="0" algn="l">
              <a:lnSpc>
                <a:spcPct val="110000"/>
              </a:lnSpc>
              <a:spcBef>
                <a:spcPts val="2600"/>
              </a:spcBef>
              <a:spcAft>
                <a:spcPts val="0"/>
              </a:spcAft>
              <a:buClr>
                <a:schemeClr val="accent1"/>
              </a:buClr>
              <a:buSzPts val="6000"/>
              <a:buFont typeface="Roboto"/>
              <a:buNone/>
              <a:defRPr sz="6000">
                <a:solidFill>
                  <a:schemeClr val="accent1"/>
                </a:solidFill>
                <a:latin typeface="Roboto"/>
                <a:ea typeface="Roboto"/>
                <a:cs typeface="Roboto"/>
                <a:sym typeface="Roboto"/>
              </a:defRPr>
            </a:lvl5pPr>
            <a:lvl6pPr indent="-228600" lvl="5" marL="2743200" rtl="0" algn="l">
              <a:lnSpc>
                <a:spcPct val="90000"/>
              </a:lnSpc>
              <a:spcBef>
                <a:spcPts val="500"/>
              </a:spcBef>
              <a:spcAft>
                <a:spcPts val="0"/>
              </a:spcAft>
              <a:buClr>
                <a:schemeClr val="accent1"/>
              </a:buClr>
              <a:buSzPts val="6000"/>
              <a:buFont typeface="Roboto"/>
              <a:buNone/>
              <a:defRPr sz="6000">
                <a:solidFill>
                  <a:schemeClr val="accent1"/>
                </a:solidFill>
                <a:latin typeface="Roboto"/>
                <a:ea typeface="Roboto"/>
                <a:cs typeface="Roboto"/>
                <a:sym typeface="Roboto"/>
              </a:defRPr>
            </a:lvl6pPr>
            <a:lvl7pPr indent="-228600" lvl="6" marL="3200400" rtl="0" algn="l">
              <a:lnSpc>
                <a:spcPct val="90000"/>
              </a:lnSpc>
              <a:spcBef>
                <a:spcPts val="500"/>
              </a:spcBef>
              <a:spcAft>
                <a:spcPts val="0"/>
              </a:spcAft>
              <a:buClr>
                <a:schemeClr val="accent1"/>
              </a:buClr>
              <a:buSzPts val="6000"/>
              <a:buFont typeface="Roboto"/>
              <a:buNone/>
              <a:defRPr sz="6000">
                <a:solidFill>
                  <a:schemeClr val="accent1"/>
                </a:solidFill>
                <a:latin typeface="Roboto"/>
                <a:ea typeface="Roboto"/>
                <a:cs typeface="Roboto"/>
                <a:sym typeface="Roboto"/>
              </a:defRPr>
            </a:lvl7pPr>
            <a:lvl8pPr indent="-228600" lvl="7" marL="3657600" rtl="0" algn="l">
              <a:lnSpc>
                <a:spcPct val="90000"/>
              </a:lnSpc>
              <a:spcBef>
                <a:spcPts val="500"/>
              </a:spcBef>
              <a:spcAft>
                <a:spcPts val="0"/>
              </a:spcAft>
              <a:buClr>
                <a:schemeClr val="accent1"/>
              </a:buClr>
              <a:buSzPts val="6000"/>
              <a:buFont typeface="Roboto"/>
              <a:buNone/>
              <a:defRPr sz="6000">
                <a:solidFill>
                  <a:schemeClr val="accent1"/>
                </a:solidFill>
                <a:latin typeface="Roboto"/>
                <a:ea typeface="Roboto"/>
                <a:cs typeface="Roboto"/>
                <a:sym typeface="Roboto"/>
              </a:defRPr>
            </a:lvl8pPr>
            <a:lvl9pPr indent="-228600" lvl="8" marL="4114800" rtl="0" algn="l">
              <a:lnSpc>
                <a:spcPct val="90000"/>
              </a:lnSpc>
              <a:spcBef>
                <a:spcPts val="500"/>
              </a:spcBef>
              <a:spcAft>
                <a:spcPts val="0"/>
              </a:spcAft>
              <a:buClr>
                <a:schemeClr val="accent1"/>
              </a:buClr>
              <a:buSzPts val="6000"/>
              <a:buFont typeface="Roboto"/>
              <a:buNone/>
              <a:defRPr sz="6000">
                <a:solidFill>
                  <a:schemeClr val="accent1"/>
                </a:solidFill>
                <a:latin typeface="Roboto"/>
                <a:ea typeface="Roboto"/>
                <a:cs typeface="Roboto"/>
                <a:sym typeface="Roboto"/>
              </a:defRPr>
            </a:lvl9pPr>
          </a:lstStyle>
          <a:p/>
        </p:txBody>
      </p:sp>
      <p:sp>
        <p:nvSpPr>
          <p:cNvPr id="59" name="Google Shape;59;p6"/>
          <p:cNvSpPr txBox="1"/>
          <p:nvPr>
            <p:ph idx="2" type="body"/>
          </p:nvPr>
        </p:nvSpPr>
        <p:spPr>
          <a:xfrm>
            <a:off x="19948475" y="12688150"/>
            <a:ext cx="4142400" cy="428400"/>
          </a:xfrm>
          <a:prstGeom prst="rect">
            <a:avLst/>
          </a:prstGeom>
          <a:noFill/>
          <a:ln>
            <a:noFill/>
          </a:ln>
        </p:spPr>
        <p:txBody>
          <a:bodyPr anchorCtr="0" anchor="t" bIns="0" lIns="0" spcFirstLastPara="1" rIns="0" wrap="square" tIns="0">
            <a:noAutofit/>
          </a:bodyPr>
          <a:lstStyle>
            <a:lvl1pPr indent="-228600" lvl="0" marL="457200" rtl="0">
              <a:lnSpc>
                <a:spcPct val="115000"/>
              </a:lnSpc>
              <a:spcBef>
                <a:spcPts val="2600"/>
              </a:spcBef>
              <a:spcAft>
                <a:spcPts val="0"/>
              </a:spcAft>
              <a:buClr>
                <a:schemeClr val="accent1"/>
              </a:buClr>
              <a:buSzPts val="1800"/>
              <a:buFont typeface="Roboto"/>
              <a:buNone/>
              <a:defRPr sz="1800">
                <a:solidFill>
                  <a:schemeClr val="accent1"/>
                </a:solidFill>
                <a:latin typeface="Roboto"/>
                <a:ea typeface="Roboto"/>
                <a:cs typeface="Roboto"/>
                <a:sym typeface="Roboto"/>
              </a:defRPr>
            </a:lvl1pPr>
            <a:lvl2pPr indent="-228600" lvl="1" marL="914400" rtl="0">
              <a:lnSpc>
                <a:spcPct val="110000"/>
              </a:lnSpc>
              <a:spcBef>
                <a:spcPts val="2600"/>
              </a:spcBef>
              <a:spcAft>
                <a:spcPts val="0"/>
              </a:spcAft>
              <a:buClr>
                <a:schemeClr val="accent1"/>
              </a:buClr>
              <a:buSzPts val="1800"/>
              <a:buFont typeface="Roboto"/>
              <a:buNone/>
              <a:defRPr sz="1800">
                <a:solidFill>
                  <a:schemeClr val="accent1"/>
                </a:solidFill>
                <a:latin typeface="Roboto"/>
                <a:ea typeface="Roboto"/>
                <a:cs typeface="Roboto"/>
                <a:sym typeface="Roboto"/>
              </a:defRPr>
            </a:lvl2pPr>
            <a:lvl3pPr indent="-228600" lvl="2" marL="1371600" rtl="0">
              <a:lnSpc>
                <a:spcPct val="110000"/>
              </a:lnSpc>
              <a:spcBef>
                <a:spcPts val="2600"/>
              </a:spcBef>
              <a:spcAft>
                <a:spcPts val="0"/>
              </a:spcAft>
              <a:buClr>
                <a:schemeClr val="accent1"/>
              </a:buClr>
              <a:buSzPts val="1800"/>
              <a:buFont typeface="Roboto"/>
              <a:buNone/>
              <a:defRPr sz="1800">
                <a:solidFill>
                  <a:schemeClr val="accent1"/>
                </a:solidFill>
                <a:latin typeface="Roboto"/>
                <a:ea typeface="Roboto"/>
                <a:cs typeface="Roboto"/>
                <a:sym typeface="Roboto"/>
              </a:defRPr>
            </a:lvl3pPr>
            <a:lvl4pPr indent="-228600" lvl="3" marL="1828800" rtl="0">
              <a:lnSpc>
                <a:spcPct val="110000"/>
              </a:lnSpc>
              <a:spcBef>
                <a:spcPts val="2600"/>
              </a:spcBef>
              <a:spcAft>
                <a:spcPts val="0"/>
              </a:spcAft>
              <a:buClr>
                <a:schemeClr val="accent1"/>
              </a:buClr>
              <a:buSzPts val="1800"/>
              <a:buFont typeface="Roboto"/>
              <a:buNone/>
              <a:defRPr sz="1800">
                <a:solidFill>
                  <a:schemeClr val="accent1"/>
                </a:solidFill>
                <a:latin typeface="Roboto"/>
                <a:ea typeface="Roboto"/>
                <a:cs typeface="Roboto"/>
                <a:sym typeface="Roboto"/>
              </a:defRPr>
            </a:lvl4pPr>
            <a:lvl5pPr indent="-228600" lvl="4" marL="2286000" rtl="0">
              <a:lnSpc>
                <a:spcPct val="110000"/>
              </a:lnSpc>
              <a:spcBef>
                <a:spcPts val="2600"/>
              </a:spcBef>
              <a:spcAft>
                <a:spcPts val="0"/>
              </a:spcAft>
              <a:buClr>
                <a:schemeClr val="accent1"/>
              </a:buClr>
              <a:buSzPts val="1800"/>
              <a:buFont typeface="Roboto"/>
              <a:buNone/>
              <a:defRPr sz="1800">
                <a:solidFill>
                  <a:schemeClr val="accent1"/>
                </a:solidFill>
                <a:latin typeface="Roboto"/>
                <a:ea typeface="Roboto"/>
                <a:cs typeface="Roboto"/>
                <a:sym typeface="Roboto"/>
              </a:defRPr>
            </a:lvl5pPr>
            <a:lvl6pPr indent="-228600" lvl="5" marL="2743200" rtl="0">
              <a:lnSpc>
                <a:spcPct val="90000"/>
              </a:lnSpc>
              <a:spcBef>
                <a:spcPts val="500"/>
              </a:spcBef>
              <a:spcAft>
                <a:spcPts val="0"/>
              </a:spcAft>
              <a:buClr>
                <a:schemeClr val="accent1"/>
              </a:buClr>
              <a:buSzPts val="1800"/>
              <a:buFont typeface="Roboto"/>
              <a:buNone/>
              <a:defRPr sz="1800">
                <a:solidFill>
                  <a:schemeClr val="accent1"/>
                </a:solidFill>
                <a:latin typeface="Roboto"/>
                <a:ea typeface="Roboto"/>
                <a:cs typeface="Roboto"/>
                <a:sym typeface="Roboto"/>
              </a:defRPr>
            </a:lvl6pPr>
            <a:lvl7pPr indent="-228600" lvl="6" marL="3200400" rtl="0">
              <a:lnSpc>
                <a:spcPct val="90000"/>
              </a:lnSpc>
              <a:spcBef>
                <a:spcPts val="500"/>
              </a:spcBef>
              <a:spcAft>
                <a:spcPts val="0"/>
              </a:spcAft>
              <a:buClr>
                <a:schemeClr val="accent1"/>
              </a:buClr>
              <a:buSzPts val="1800"/>
              <a:buFont typeface="Roboto"/>
              <a:buNone/>
              <a:defRPr sz="1800">
                <a:solidFill>
                  <a:schemeClr val="accent1"/>
                </a:solidFill>
                <a:latin typeface="Roboto"/>
                <a:ea typeface="Roboto"/>
                <a:cs typeface="Roboto"/>
                <a:sym typeface="Roboto"/>
              </a:defRPr>
            </a:lvl7pPr>
            <a:lvl8pPr indent="-228600" lvl="7" marL="3657600" rtl="0">
              <a:lnSpc>
                <a:spcPct val="90000"/>
              </a:lnSpc>
              <a:spcBef>
                <a:spcPts val="500"/>
              </a:spcBef>
              <a:spcAft>
                <a:spcPts val="0"/>
              </a:spcAft>
              <a:buClr>
                <a:schemeClr val="accent1"/>
              </a:buClr>
              <a:buSzPts val="1800"/>
              <a:buFont typeface="Roboto"/>
              <a:buNone/>
              <a:defRPr sz="1800">
                <a:solidFill>
                  <a:schemeClr val="accent1"/>
                </a:solidFill>
                <a:latin typeface="Roboto"/>
                <a:ea typeface="Roboto"/>
                <a:cs typeface="Roboto"/>
                <a:sym typeface="Roboto"/>
              </a:defRPr>
            </a:lvl8pPr>
            <a:lvl9pPr indent="-228600" lvl="8" marL="4114800" rtl="0">
              <a:lnSpc>
                <a:spcPct val="90000"/>
              </a:lnSpc>
              <a:spcBef>
                <a:spcPts val="500"/>
              </a:spcBef>
              <a:spcAft>
                <a:spcPts val="0"/>
              </a:spcAft>
              <a:buClr>
                <a:schemeClr val="accent1"/>
              </a:buClr>
              <a:buSzPts val="1800"/>
              <a:buFont typeface="Roboto"/>
              <a:buNone/>
              <a:defRPr sz="1800">
                <a:solidFill>
                  <a:schemeClr val="accent1"/>
                </a:solidFill>
                <a:latin typeface="Roboto"/>
                <a:ea typeface="Roboto"/>
                <a:cs typeface="Roboto"/>
                <a:sym typeface="Roboto"/>
              </a:defRPr>
            </a:lvl9pPr>
          </a:lstStyle>
          <a:p/>
        </p:txBody>
      </p:sp>
      <p:sp>
        <p:nvSpPr>
          <p:cNvPr id="60" name="Google Shape;60;p6"/>
          <p:cNvSpPr txBox="1"/>
          <p:nvPr>
            <p:ph type="title"/>
          </p:nvPr>
        </p:nvSpPr>
        <p:spPr>
          <a:xfrm>
            <a:off x="4834543" y="446088"/>
            <a:ext cx="14484600" cy="1963800"/>
          </a:xfrm>
          <a:prstGeom prst="rect">
            <a:avLst/>
          </a:prstGeom>
          <a:noFill/>
          <a:ln>
            <a:noFill/>
          </a:ln>
        </p:spPr>
        <p:txBody>
          <a:bodyPr anchorCtr="0" anchor="ctr" bIns="0" lIns="0" spcFirstLastPara="1" rIns="0" wrap="square" tIns="0">
            <a:noAutofit/>
          </a:bodyPr>
          <a:lstStyle>
            <a:lvl1pPr lvl="0" rtl="0" algn="ctr">
              <a:lnSpc>
                <a:spcPct val="80000"/>
              </a:lnSpc>
              <a:spcBef>
                <a:spcPts val="0"/>
              </a:spcBef>
              <a:spcAft>
                <a:spcPts val="0"/>
              </a:spcAft>
              <a:buClr>
                <a:schemeClr val="accent1"/>
              </a:buClr>
              <a:buSzPts val="7200"/>
              <a:buFont typeface="Roboto"/>
              <a:buNone/>
              <a:defRPr b="1" sz="7200">
                <a:solidFill>
                  <a:schemeClr val="accent1"/>
                </a:solidFill>
                <a:latin typeface="Roboto"/>
                <a:ea typeface="Roboto"/>
                <a:cs typeface="Roboto"/>
                <a:sym typeface="Roboto"/>
              </a:defRPr>
            </a:lvl1pPr>
            <a:lvl2pPr lvl="1" rtl="0" algn="ctr">
              <a:lnSpc>
                <a:spcPct val="80000"/>
              </a:lnSpc>
              <a:spcBef>
                <a:spcPts val="0"/>
              </a:spcBef>
              <a:spcAft>
                <a:spcPts val="0"/>
              </a:spcAft>
              <a:buClr>
                <a:schemeClr val="accent1"/>
              </a:buClr>
              <a:buSzPts val="7200"/>
              <a:buFont typeface="Roboto"/>
              <a:buNone/>
              <a:defRPr b="1" sz="7200">
                <a:solidFill>
                  <a:schemeClr val="accent1"/>
                </a:solidFill>
                <a:latin typeface="Roboto"/>
                <a:ea typeface="Roboto"/>
                <a:cs typeface="Roboto"/>
                <a:sym typeface="Roboto"/>
              </a:defRPr>
            </a:lvl2pPr>
            <a:lvl3pPr lvl="2" rtl="0" algn="ctr">
              <a:lnSpc>
                <a:spcPct val="80000"/>
              </a:lnSpc>
              <a:spcBef>
                <a:spcPts val="0"/>
              </a:spcBef>
              <a:spcAft>
                <a:spcPts val="0"/>
              </a:spcAft>
              <a:buClr>
                <a:schemeClr val="accent1"/>
              </a:buClr>
              <a:buSzPts val="7200"/>
              <a:buFont typeface="Roboto"/>
              <a:buNone/>
              <a:defRPr b="1" sz="7200">
                <a:solidFill>
                  <a:schemeClr val="accent1"/>
                </a:solidFill>
                <a:latin typeface="Roboto"/>
                <a:ea typeface="Roboto"/>
                <a:cs typeface="Roboto"/>
                <a:sym typeface="Roboto"/>
              </a:defRPr>
            </a:lvl3pPr>
            <a:lvl4pPr lvl="3" rtl="0" algn="ctr">
              <a:lnSpc>
                <a:spcPct val="80000"/>
              </a:lnSpc>
              <a:spcBef>
                <a:spcPts val="0"/>
              </a:spcBef>
              <a:spcAft>
                <a:spcPts val="0"/>
              </a:spcAft>
              <a:buClr>
                <a:schemeClr val="accent1"/>
              </a:buClr>
              <a:buSzPts val="7200"/>
              <a:buFont typeface="Roboto"/>
              <a:buNone/>
              <a:defRPr b="1" sz="7200">
                <a:solidFill>
                  <a:schemeClr val="accent1"/>
                </a:solidFill>
                <a:latin typeface="Roboto"/>
                <a:ea typeface="Roboto"/>
                <a:cs typeface="Roboto"/>
                <a:sym typeface="Roboto"/>
              </a:defRPr>
            </a:lvl4pPr>
            <a:lvl5pPr lvl="4" rtl="0" algn="ctr">
              <a:lnSpc>
                <a:spcPct val="80000"/>
              </a:lnSpc>
              <a:spcBef>
                <a:spcPts val="0"/>
              </a:spcBef>
              <a:spcAft>
                <a:spcPts val="0"/>
              </a:spcAft>
              <a:buClr>
                <a:schemeClr val="accent1"/>
              </a:buClr>
              <a:buSzPts val="7200"/>
              <a:buFont typeface="Roboto"/>
              <a:buNone/>
              <a:defRPr b="1" sz="7200">
                <a:solidFill>
                  <a:schemeClr val="accent1"/>
                </a:solidFill>
                <a:latin typeface="Roboto"/>
                <a:ea typeface="Roboto"/>
                <a:cs typeface="Roboto"/>
                <a:sym typeface="Roboto"/>
              </a:defRPr>
            </a:lvl5pPr>
            <a:lvl6pPr lvl="5" rtl="0" algn="ctr">
              <a:lnSpc>
                <a:spcPct val="80000"/>
              </a:lnSpc>
              <a:spcBef>
                <a:spcPts val="0"/>
              </a:spcBef>
              <a:spcAft>
                <a:spcPts val="0"/>
              </a:spcAft>
              <a:buClr>
                <a:schemeClr val="accent1"/>
              </a:buClr>
              <a:buSzPts val="7200"/>
              <a:buFont typeface="Roboto"/>
              <a:buNone/>
              <a:defRPr b="1" sz="7200">
                <a:solidFill>
                  <a:schemeClr val="accent1"/>
                </a:solidFill>
                <a:latin typeface="Roboto"/>
                <a:ea typeface="Roboto"/>
                <a:cs typeface="Roboto"/>
                <a:sym typeface="Roboto"/>
              </a:defRPr>
            </a:lvl6pPr>
            <a:lvl7pPr lvl="6" rtl="0" algn="ctr">
              <a:lnSpc>
                <a:spcPct val="80000"/>
              </a:lnSpc>
              <a:spcBef>
                <a:spcPts val="0"/>
              </a:spcBef>
              <a:spcAft>
                <a:spcPts val="0"/>
              </a:spcAft>
              <a:buClr>
                <a:schemeClr val="accent1"/>
              </a:buClr>
              <a:buSzPts val="7200"/>
              <a:buFont typeface="Roboto"/>
              <a:buNone/>
              <a:defRPr b="1" sz="7200">
                <a:solidFill>
                  <a:schemeClr val="accent1"/>
                </a:solidFill>
                <a:latin typeface="Roboto"/>
                <a:ea typeface="Roboto"/>
                <a:cs typeface="Roboto"/>
                <a:sym typeface="Roboto"/>
              </a:defRPr>
            </a:lvl7pPr>
            <a:lvl8pPr lvl="7" rtl="0" algn="ctr">
              <a:lnSpc>
                <a:spcPct val="80000"/>
              </a:lnSpc>
              <a:spcBef>
                <a:spcPts val="0"/>
              </a:spcBef>
              <a:spcAft>
                <a:spcPts val="0"/>
              </a:spcAft>
              <a:buClr>
                <a:schemeClr val="accent1"/>
              </a:buClr>
              <a:buSzPts val="7200"/>
              <a:buFont typeface="Roboto"/>
              <a:buNone/>
              <a:defRPr b="1" sz="7200">
                <a:solidFill>
                  <a:schemeClr val="accent1"/>
                </a:solidFill>
                <a:latin typeface="Roboto"/>
                <a:ea typeface="Roboto"/>
                <a:cs typeface="Roboto"/>
                <a:sym typeface="Roboto"/>
              </a:defRPr>
            </a:lvl8pPr>
            <a:lvl9pPr lvl="8" rtl="0" algn="ctr">
              <a:lnSpc>
                <a:spcPct val="80000"/>
              </a:lnSpc>
              <a:spcBef>
                <a:spcPts val="0"/>
              </a:spcBef>
              <a:spcAft>
                <a:spcPts val="0"/>
              </a:spcAft>
              <a:buClr>
                <a:schemeClr val="accent1"/>
              </a:buClr>
              <a:buSzPts val="7200"/>
              <a:buFont typeface="Roboto"/>
              <a:buNone/>
              <a:defRPr b="1" sz="7200">
                <a:solidFill>
                  <a:schemeClr val="accent1"/>
                </a:solidFill>
                <a:latin typeface="Roboto"/>
                <a:ea typeface="Roboto"/>
                <a:cs typeface="Roboto"/>
                <a:sym typeface="Roboto"/>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a">
  <p:cSld name="OBJECT_1">
    <p:spTree>
      <p:nvGrpSpPr>
        <p:cNvPr id="61" name="Shape 61"/>
        <p:cNvGrpSpPr/>
        <p:nvPr/>
      </p:nvGrpSpPr>
      <p:grpSpPr>
        <a:xfrm>
          <a:off x="0" y="0"/>
          <a:ext cx="0" cy="0"/>
          <a:chOff x="0" y="0"/>
          <a:chExt cx="0" cy="0"/>
        </a:xfrm>
      </p:grpSpPr>
      <p:sp>
        <p:nvSpPr>
          <p:cNvPr id="62" name="Google Shape;62;p7"/>
          <p:cNvSpPr txBox="1"/>
          <p:nvPr>
            <p:ph idx="12" type="sldNum"/>
          </p:nvPr>
        </p:nvSpPr>
        <p:spPr>
          <a:xfrm>
            <a:off x="19422317" y="13411200"/>
            <a:ext cx="241500" cy="266400"/>
          </a:xfrm>
          <a:prstGeom prst="rect">
            <a:avLst/>
          </a:prstGeom>
          <a:noFill/>
          <a:ln>
            <a:noFill/>
          </a:ln>
        </p:spPr>
        <p:txBody>
          <a:bodyPr anchorCtr="0" anchor="t" bIns="0" lIns="0" spcFirstLastPara="1" rIns="0" wrap="square" tIns="0">
            <a:noAutofit/>
          </a:bodyPr>
          <a:lstStyle>
            <a:lvl1pPr indent="0" lvl="0" marL="0" marR="0" rtl="0" algn="ctr">
              <a:spcBef>
                <a:spcPts val="0"/>
              </a:spcBef>
              <a:spcAft>
                <a:spcPts val="0"/>
              </a:spcAft>
              <a:buNone/>
              <a:defRPr>
                <a:solidFill>
                  <a:srgbClr val="FFFFFF"/>
                </a:solidFill>
                <a:latin typeface="Gill Sans"/>
                <a:ea typeface="Gill Sans"/>
                <a:cs typeface="Gill Sans"/>
                <a:sym typeface="Gill Sans"/>
              </a:defRPr>
            </a:lvl1pPr>
            <a:lvl2pPr indent="0" lvl="1" marL="0" marR="0" rtl="0" algn="ctr">
              <a:spcBef>
                <a:spcPts val="0"/>
              </a:spcBef>
              <a:spcAft>
                <a:spcPts val="0"/>
              </a:spcAft>
              <a:buNone/>
              <a:defRPr>
                <a:solidFill>
                  <a:srgbClr val="FFFFFF"/>
                </a:solidFill>
                <a:latin typeface="Gill Sans"/>
                <a:ea typeface="Gill Sans"/>
                <a:cs typeface="Gill Sans"/>
                <a:sym typeface="Gill Sans"/>
              </a:defRPr>
            </a:lvl2pPr>
            <a:lvl3pPr indent="0" lvl="2" marL="0" marR="0" rtl="0" algn="ctr">
              <a:spcBef>
                <a:spcPts val="0"/>
              </a:spcBef>
              <a:spcAft>
                <a:spcPts val="0"/>
              </a:spcAft>
              <a:buNone/>
              <a:defRPr>
                <a:solidFill>
                  <a:srgbClr val="FFFFFF"/>
                </a:solidFill>
                <a:latin typeface="Gill Sans"/>
                <a:ea typeface="Gill Sans"/>
                <a:cs typeface="Gill Sans"/>
                <a:sym typeface="Gill Sans"/>
              </a:defRPr>
            </a:lvl3pPr>
            <a:lvl4pPr indent="0" lvl="3" marL="0" marR="0" rtl="0" algn="ctr">
              <a:spcBef>
                <a:spcPts val="0"/>
              </a:spcBef>
              <a:spcAft>
                <a:spcPts val="0"/>
              </a:spcAft>
              <a:buNone/>
              <a:defRPr>
                <a:solidFill>
                  <a:srgbClr val="FFFFFF"/>
                </a:solidFill>
                <a:latin typeface="Gill Sans"/>
                <a:ea typeface="Gill Sans"/>
                <a:cs typeface="Gill Sans"/>
                <a:sym typeface="Gill Sans"/>
              </a:defRPr>
            </a:lvl4pPr>
            <a:lvl5pPr indent="0" lvl="4" marL="0" marR="0" rtl="0" algn="ctr">
              <a:spcBef>
                <a:spcPts val="0"/>
              </a:spcBef>
              <a:spcAft>
                <a:spcPts val="0"/>
              </a:spcAft>
              <a:buNone/>
              <a:defRPr>
                <a:solidFill>
                  <a:srgbClr val="FFFFFF"/>
                </a:solidFill>
                <a:latin typeface="Gill Sans"/>
                <a:ea typeface="Gill Sans"/>
                <a:cs typeface="Gill Sans"/>
                <a:sym typeface="Gill Sans"/>
              </a:defRPr>
            </a:lvl5pPr>
            <a:lvl6pPr indent="0" lvl="5" marL="0" marR="0" rtl="0" algn="ctr">
              <a:spcBef>
                <a:spcPts val="0"/>
              </a:spcBef>
              <a:spcAft>
                <a:spcPts val="0"/>
              </a:spcAft>
              <a:buNone/>
              <a:defRPr>
                <a:solidFill>
                  <a:srgbClr val="FFFFFF"/>
                </a:solidFill>
                <a:latin typeface="Gill Sans"/>
                <a:ea typeface="Gill Sans"/>
                <a:cs typeface="Gill Sans"/>
                <a:sym typeface="Gill Sans"/>
              </a:defRPr>
            </a:lvl6pPr>
            <a:lvl7pPr indent="0" lvl="6" marL="0" marR="0" rtl="0" algn="ctr">
              <a:spcBef>
                <a:spcPts val="0"/>
              </a:spcBef>
              <a:spcAft>
                <a:spcPts val="0"/>
              </a:spcAft>
              <a:buNone/>
              <a:defRPr>
                <a:solidFill>
                  <a:srgbClr val="FFFFFF"/>
                </a:solidFill>
                <a:latin typeface="Gill Sans"/>
                <a:ea typeface="Gill Sans"/>
                <a:cs typeface="Gill Sans"/>
                <a:sym typeface="Gill Sans"/>
              </a:defRPr>
            </a:lvl7pPr>
            <a:lvl8pPr indent="0" lvl="7" marL="0" marR="0" rtl="0" algn="ctr">
              <a:spcBef>
                <a:spcPts val="0"/>
              </a:spcBef>
              <a:spcAft>
                <a:spcPts val="0"/>
              </a:spcAft>
              <a:buNone/>
              <a:defRPr>
                <a:solidFill>
                  <a:srgbClr val="FFFFFF"/>
                </a:solidFill>
                <a:latin typeface="Gill Sans"/>
                <a:ea typeface="Gill Sans"/>
                <a:cs typeface="Gill Sans"/>
                <a:sym typeface="Gill Sans"/>
              </a:defRPr>
            </a:lvl8pPr>
            <a:lvl9pPr indent="0" lvl="8" marL="0" marR="0" rtl="0" algn="ctr">
              <a:spcBef>
                <a:spcPts val="0"/>
              </a:spcBef>
              <a:spcAft>
                <a:spcPts val="0"/>
              </a:spcAft>
              <a:buNone/>
              <a:defRPr>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
              <a:t>‹#›</a:t>
            </a:fld>
            <a:endParaRPr/>
          </a:p>
        </p:txBody>
      </p:sp>
      <p:sp>
        <p:nvSpPr>
          <p:cNvPr id="63" name="Google Shape;63;p7"/>
          <p:cNvSpPr txBox="1"/>
          <p:nvPr>
            <p:ph idx="1" type="body"/>
          </p:nvPr>
        </p:nvSpPr>
        <p:spPr>
          <a:xfrm>
            <a:off x="3198025" y="2514625"/>
            <a:ext cx="10015500" cy="81843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2600"/>
              </a:spcBef>
              <a:spcAft>
                <a:spcPts val="0"/>
              </a:spcAft>
              <a:buClr>
                <a:schemeClr val="lt1"/>
              </a:buClr>
              <a:buSzPts val="6000"/>
              <a:buFont typeface="Roboto"/>
              <a:buNone/>
              <a:defRPr sz="6000">
                <a:solidFill>
                  <a:schemeClr val="lt1"/>
                </a:solidFill>
                <a:latin typeface="Roboto"/>
                <a:ea typeface="Roboto"/>
                <a:cs typeface="Roboto"/>
                <a:sym typeface="Roboto"/>
              </a:defRPr>
            </a:lvl1pPr>
            <a:lvl2pPr indent="-228600" lvl="1" marL="914400" rtl="0" algn="l">
              <a:lnSpc>
                <a:spcPct val="110000"/>
              </a:lnSpc>
              <a:spcBef>
                <a:spcPts val="2600"/>
              </a:spcBef>
              <a:spcAft>
                <a:spcPts val="0"/>
              </a:spcAft>
              <a:buClr>
                <a:schemeClr val="lt1"/>
              </a:buClr>
              <a:buSzPts val="6000"/>
              <a:buFont typeface="Roboto"/>
              <a:buNone/>
              <a:defRPr sz="6000">
                <a:solidFill>
                  <a:schemeClr val="lt1"/>
                </a:solidFill>
                <a:latin typeface="Roboto"/>
                <a:ea typeface="Roboto"/>
                <a:cs typeface="Roboto"/>
                <a:sym typeface="Roboto"/>
              </a:defRPr>
            </a:lvl2pPr>
            <a:lvl3pPr indent="-228600" lvl="2" marL="1371600" rtl="0" algn="l">
              <a:lnSpc>
                <a:spcPct val="110000"/>
              </a:lnSpc>
              <a:spcBef>
                <a:spcPts val="2600"/>
              </a:spcBef>
              <a:spcAft>
                <a:spcPts val="0"/>
              </a:spcAft>
              <a:buClr>
                <a:schemeClr val="lt1"/>
              </a:buClr>
              <a:buSzPts val="6000"/>
              <a:buFont typeface="Roboto"/>
              <a:buNone/>
              <a:defRPr sz="6000">
                <a:solidFill>
                  <a:schemeClr val="lt1"/>
                </a:solidFill>
                <a:latin typeface="Roboto"/>
                <a:ea typeface="Roboto"/>
                <a:cs typeface="Roboto"/>
                <a:sym typeface="Roboto"/>
              </a:defRPr>
            </a:lvl3pPr>
            <a:lvl4pPr indent="-228600" lvl="3" marL="1828800" rtl="0" algn="l">
              <a:lnSpc>
                <a:spcPct val="110000"/>
              </a:lnSpc>
              <a:spcBef>
                <a:spcPts val="2600"/>
              </a:spcBef>
              <a:spcAft>
                <a:spcPts val="0"/>
              </a:spcAft>
              <a:buClr>
                <a:schemeClr val="lt1"/>
              </a:buClr>
              <a:buSzPts val="6000"/>
              <a:buFont typeface="Roboto"/>
              <a:buNone/>
              <a:defRPr sz="6000">
                <a:solidFill>
                  <a:schemeClr val="lt1"/>
                </a:solidFill>
                <a:latin typeface="Roboto"/>
                <a:ea typeface="Roboto"/>
                <a:cs typeface="Roboto"/>
                <a:sym typeface="Roboto"/>
              </a:defRPr>
            </a:lvl4pPr>
            <a:lvl5pPr indent="-228600" lvl="4" marL="2286000" rtl="0" algn="l">
              <a:lnSpc>
                <a:spcPct val="110000"/>
              </a:lnSpc>
              <a:spcBef>
                <a:spcPts val="2600"/>
              </a:spcBef>
              <a:spcAft>
                <a:spcPts val="0"/>
              </a:spcAft>
              <a:buClr>
                <a:schemeClr val="lt1"/>
              </a:buClr>
              <a:buSzPts val="6000"/>
              <a:buFont typeface="Roboto"/>
              <a:buNone/>
              <a:defRPr sz="6000">
                <a:solidFill>
                  <a:schemeClr val="lt1"/>
                </a:solidFill>
                <a:latin typeface="Roboto"/>
                <a:ea typeface="Roboto"/>
                <a:cs typeface="Roboto"/>
                <a:sym typeface="Roboto"/>
              </a:defRPr>
            </a:lvl5pPr>
            <a:lvl6pPr indent="-228600" lvl="5" marL="2743200" rtl="0" algn="l">
              <a:lnSpc>
                <a:spcPct val="90000"/>
              </a:lnSpc>
              <a:spcBef>
                <a:spcPts val="500"/>
              </a:spcBef>
              <a:spcAft>
                <a:spcPts val="0"/>
              </a:spcAft>
              <a:buClr>
                <a:schemeClr val="lt1"/>
              </a:buClr>
              <a:buSzPts val="6000"/>
              <a:buFont typeface="Roboto"/>
              <a:buNone/>
              <a:defRPr sz="6000">
                <a:solidFill>
                  <a:schemeClr val="lt1"/>
                </a:solidFill>
                <a:latin typeface="Roboto"/>
                <a:ea typeface="Roboto"/>
                <a:cs typeface="Roboto"/>
                <a:sym typeface="Roboto"/>
              </a:defRPr>
            </a:lvl6pPr>
            <a:lvl7pPr indent="-228600" lvl="6" marL="3200400" rtl="0" algn="l">
              <a:lnSpc>
                <a:spcPct val="90000"/>
              </a:lnSpc>
              <a:spcBef>
                <a:spcPts val="500"/>
              </a:spcBef>
              <a:spcAft>
                <a:spcPts val="0"/>
              </a:spcAft>
              <a:buClr>
                <a:schemeClr val="lt1"/>
              </a:buClr>
              <a:buSzPts val="6000"/>
              <a:buFont typeface="Roboto"/>
              <a:buNone/>
              <a:defRPr sz="6000">
                <a:solidFill>
                  <a:schemeClr val="lt1"/>
                </a:solidFill>
                <a:latin typeface="Roboto"/>
                <a:ea typeface="Roboto"/>
                <a:cs typeface="Roboto"/>
                <a:sym typeface="Roboto"/>
              </a:defRPr>
            </a:lvl7pPr>
            <a:lvl8pPr indent="-228600" lvl="7" marL="3657600" rtl="0" algn="l">
              <a:lnSpc>
                <a:spcPct val="90000"/>
              </a:lnSpc>
              <a:spcBef>
                <a:spcPts val="500"/>
              </a:spcBef>
              <a:spcAft>
                <a:spcPts val="0"/>
              </a:spcAft>
              <a:buClr>
                <a:schemeClr val="lt1"/>
              </a:buClr>
              <a:buSzPts val="6000"/>
              <a:buFont typeface="Roboto"/>
              <a:buNone/>
              <a:defRPr sz="6000">
                <a:solidFill>
                  <a:schemeClr val="lt1"/>
                </a:solidFill>
                <a:latin typeface="Roboto"/>
                <a:ea typeface="Roboto"/>
                <a:cs typeface="Roboto"/>
                <a:sym typeface="Roboto"/>
              </a:defRPr>
            </a:lvl8pPr>
            <a:lvl9pPr indent="-228600" lvl="8" marL="4114800" rtl="0" algn="l">
              <a:lnSpc>
                <a:spcPct val="90000"/>
              </a:lnSpc>
              <a:spcBef>
                <a:spcPts val="500"/>
              </a:spcBef>
              <a:spcAft>
                <a:spcPts val="0"/>
              </a:spcAft>
              <a:buClr>
                <a:schemeClr val="lt1"/>
              </a:buClr>
              <a:buSzPts val="6000"/>
              <a:buFont typeface="Roboto"/>
              <a:buNone/>
              <a:defRPr sz="6000">
                <a:solidFill>
                  <a:schemeClr val="lt1"/>
                </a:solidFill>
                <a:latin typeface="Roboto"/>
                <a:ea typeface="Roboto"/>
                <a:cs typeface="Roboto"/>
                <a:sym typeface="Roboto"/>
              </a:defRPr>
            </a:lvl9pPr>
          </a:lstStyle>
          <a:p/>
        </p:txBody>
      </p:sp>
      <p:sp>
        <p:nvSpPr>
          <p:cNvPr id="64" name="Google Shape;64;p7"/>
          <p:cNvSpPr txBox="1"/>
          <p:nvPr>
            <p:ph idx="2" type="body"/>
          </p:nvPr>
        </p:nvSpPr>
        <p:spPr>
          <a:xfrm>
            <a:off x="19948475" y="12688150"/>
            <a:ext cx="4142400" cy="428400"/>
          </a:xfrm>
          <a:prstGeom prst="rect">
            <a:avLst/>
          </a:prstGeom>
          <a:noFill/>
          <a:ln>
            <a:noFill/>
          </a:ln>
        </p:spPr>
        <p:txBody>
          <a:bodyPr anchorCtr="0" anchor="t" bIns="0" lIns="0" spcFirstLastPara="1" rIns="0" wrap="square" tIns="0">
            <a:noAutofit/>
          </a:bodyPr>
          <a:lstStyle>
            <a:lvl1pPr indent="-228600" lvl="0" marL="457200" rtl="0">
              <a:lnSpc>
                <a:spcPct val="115000"/>
              </a:lnSpc>
              <a:spcBef>
                <a:spcPts val="2600"/>
              </a:spcBef>
              <a:spcAft>
                <a:spcPts val="0"/>
              </a:spcAft>
              <a:buClr>
                <a:schemeClr val="lt1"/>
              </a:buClr>
              <a:buSzPts val="1800"/>
              <a:buFont typeface="Roboto"/>
              <a:buNone/>
              <a:defRPr sz="1800">
                <a:solidFill>
                  <a:schemeClr val="lt1"/>
                </a:solidFill>
                <a:latin typeface="Roboto"/>
                <a:ea typeface="Roboto"/>
                <a:cs typeface="Roboto"/>
                <a:sym typeface="Roboto"/>
              </a:defRPr>
            </a:lvl1pPr>
            <a:lvl2pPr indent="-228600" lvl="1" marL="914400" rtl="0">
              <a:lnSpc>
                <a:spcPct val="110000"/>
              </a:lnSpc>
              <a:spcBef>
                <a:spcPts val="2600"/>
              </a:spcBef>
              <a:spcAft>
                <a:spcPts val="0"/>
              </a:spcAft>
              <a:buClr>
                <a:schemeClr val="lt1"/>
              </a:buClr>
              <a:buSzPts val="1800"/>
              <a:buFont typeface="Roboto"/>
              <a:buNone/>
              <a:defRPr sz="1800">
                <a:solidFill>
                  <a:schemeClr val="lt1"/>
                </a:solidFill>
                <a:latin typeface="Roboto"/>
                <a:ea typeface="Roboto"/>
                <a:cs typeface="Roboto"/>
                <a:sym typeface="Roboto"/>
              </a:defRPr>
            </a:lvl2pPr>
            <a:lvl3pPr indent="-228600" lvl="2" marL="1371600" rtl="0">
              <a:lnSpc>
                <a:spcPct val="110000"/>
              </a:lnSpc>
              <a:spcBef>
                <a:spcPts val="2600"/>
              </a:spcBef>
              <a:spcAft>
                <a:spcPts val="0"/>
              </a:spcAft>
              <a:buClr>
                <a:schemeClr val="lt1"/>
              </a:buClr>
              <a:buSzPts val="1800"/>
              <a:buFont typeface="Roboto"/>
              <a:buNone/>
              <a:defRPr sz="1800">
                <a:solidFill>
                  <a:schemeClr val="lt1"/>
                </a:solidFill>
                <a:latin typeface="Roboto"/>
                <a:ea typeface="Roboto"/>
                <a:cs typeface="Roboto"/>
                <a:sym typeface="Roboto"/>
              </a:defRPr>
            </a:lvl3pPr>
            <a:lvl4pPr indent="-228600" lvl="3" marL="1828800" rtl="0">
              <a:lnSpc>
                <a:spcPct val="110000"/>
              </a:lnSpc>
              <a:spcBef>
                <a:spcPts val="2600"/>
              </a:spcBef>
              <a:spcAft>
                <a:spcPts val="0"/>
              </a:spcAft>
              <a:buClr>
                <a:schemeClr val="lt1"/>
              </a:buClr>
              <a:buSzPts val="1800"/>
              <a:buFont typeface="Roboto"/>
              <a:buNone/>
              <a:defRPr sz="1800">
                <a:solidFill>
                  <a:schemeClr val="lt1"/>
                </a:solidFill>
                <a:latin typeface="Roboto"/>
                <a:ea typeface="Roboto"/>
                <a:cs typeface="Roboto"/>
                <a:sym typeface="Roboto"/>
              </a:defRPr>
            </a:lvl4pPr>
            <a:lvl5pPr indent="-228600" lvl="4" marL="2286000" rtl="0">
              <a:lnSpc>
                <a:spcPct val="110000"/>
              </a:lnSpc>
              <a:spcBef>
                <a:spcPts val="2600"/>
              </a:spcBef>
              <a:spcAft>
                <a:spcPts val="0"/>
              </a:spcAft>
              <a:buClr>
                <a:schemeClr val="lt1"/>
              </a:buClr>
              <a:buSzPts val="1800"/>
              <a:buFont typeface="Roboto"/>
              <a:buNone/>
              <a:defRPr sz="1800">
                <a:solidFill>
                  <a:schemeClr val="lt1"/>
                </a:solidFill>
                <a:latin typeface="Roboto"/>
                <a:ea typeface="Roboto"/>
                <a:cs typeface="Roboto"/>
                <a:sym typeface="Roboto"/>
              </a:defRPr>
            </a:lvl5pPr>
            <a:lvl6pPr indent="-228600" lvl="5" marL="2743200" rtl="0">
              <a:lnSpc>
                <a:spcPct val="90000"/>
              </a:lnSpc>
              <a:spcBef>
                <a:spcPts val="500"/>
              </a:spcBef>
              <a:spcAft>
                <a:spcPts val="0"/>
              </a:spcAft>
              <a:buClr>
                <a:schemeClr val="lt1"/>
              </a:buClr>
              <a:buSzPts val="1800"/>
              <a:buFont typeface="Roboto"/>
              <a:buNone/>
              <a:defRPr sz="1800">
                <a:solidFill>
                  <a:schemeClr val="lt1"/>
                </a:solidFill>
                <a:latin typeface="Roboto"/>
                <a:ea typeface="Roboto"/>
                <a:cs typeface="Roboto"/>
                <a:sym typeface="Roboto"/>
              </a:defRPr>
            </a:lvl6pPr>
            <a:lvl7pPr indent="-228600" lvl="6" marL="3200400" rtl="0">
              <a:lnSpc>
                <a:spcPct val="90000"/>
              </a:lnSpc>
              <a:spcBef>
                <a:spcPts val="500"/>
              </a:spcBef>
              <a:spcAft>
                <a:spcPts val="0"/>
              </a:spcAft>
              <a:buClr>
                <a:schemeClr val="lt1"/>
              </a:buClr>
              <a:buSzPts val="1800"/>
              <a:buFont typeface="Roboto"/>
              <a:buNone/>
              <a:defRPr sz="1800">
                <a:solidFill>
                  <a:schemeClr val="lt1"/>
                </a:solidFill>
                <a:latin typeface="Roboto"/>
                <a:ea typeface="Roboto"/>
                <a:cs typeface="Roboto"/>
                <a:sym typeface="Roboto"/>
              </a:defRPr>
            </a:lvl7pPr>
            <a:lvl8pPr indent="-228600" lvl="7" marL="3657600" rtl="0">
              <a:lnSpc>
                <a:spcPct val="90000"/>
              </a:lnSpc>
              <a:spcBef>
                <a:spcPts val="500"/>
              </a:spcBef>
              <a:spcAft>
                <a:spcPts val="0"/>
              </a:spcAft>
              <a:buClr>
                <a:schemeClr val="lt1"/>
              </a:buClr>
              <a:buSzPts val="1800"/>
              <a:buFont typeface="Roboto"/>
              <a:buNone/>
              <a:defRPr sz="1800">
                <a:solidFill>
                  <a:schemeClr val="lt1"/>
                </a:solidFill>
                <a:latin typeface="Roboto"/>
                <a:ea typeface="Roboto"/>
                <a:cs typeface="Roboto"/>
                <a:sym typeface="Roboto"/>
              </a:defRPr>
            </a:lvl8pPr>
            <a:lvl9pPr indent="-228600" lvl="8" marL="4114800" rtl="0">
              <a:lnSpc>
                <a:spcPct val="90000"/>
              </a:lnSpc>
              <a:spcBef>
                <a:spcPts val="500"/>
              </a:spcBef>
              <a:spcAft>
                <a:spcPts val="0"/>
              </a:spcAft>
              <a:buClr>
                <a:schemeClr val="lt1"/>
              </a:buClr>
              <a:buSzPts val="1800"/>
              <a:buFont typeface="Roboto"/>
              <a:buNone/>
              <a:defRPr sz="1800">
                <a:solidFill>
                  <a:schemeClr val="lt1"/>
                </a:solidFill>
                <a:latin typeface="Roboto"/>
                <a:ea typeface="Roboto"/>
                <a:cs typeface="Roboto"/>
                <a:sym typeface="Roboto"/>
              </a:defRPr>
            </a:lvl9pPr>
          </a:lstStyle>
          <a:p/>
        </p:txBody>
      </p:sp>
      <p:grpSp>
        <p:nvGrpSpPr>
          <p:cNvPr id="65" name="Google Shape;65;p7"/>
          <p:cNvGrpSpPr/>
          <p:nvPr/>
        </p:nvGrpSpPr>
        <p:grpSpPr>
          <a:xfrm>
            <a:off x="-101523" y="13330350"/>
            <a:ext cx="24565216" cy="428400"/>
            <a:chOff x="-101513" y="13330350"/>
            <a:chExt cx="24562759" cy="428400"/>
          </a:xfrm>
        </p:grpSpPr>
        <p:sp>
          <p:nvSpPr>
            <p:cNvPr id="66" name="Google Shape;66;p7"/>
            <p:cNvSpPr/>
            <p:nvPr/>
          </p:nvSpPr>
          <p:spPr>
            <a:xfrm>
              <a:off x="-101513" y="13330350"/>
              <a:ext cx="6190500" cy="428400"/>
            </a:xfrm>
            <a:prstGeom prst="rect">
              <a:avLst/>
            </a:prstGeom>
            <a:solidFill>
              <a:srgbClr val="0B132B"/>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sp>
          <p:nvSpPr>
            <p:cNvPr id="67" name="Google Shape;67;p7"/>
            <p:cNvSpPr/>
            <p:nvPr/>
          </p:nvSpPr>
          <p:spPr>
            <a:xfrm>
              <a:off x="6073373" y="13330350"/>
              <a:ext cx="6099000" cy="428400"/>
            </a:xfrm>
            <a:prstGeom prst="rect">
              <a:avLst/>
            </a:prstGeom>
            <a:solidFill>
              <a:schemeClr val="accent2"/>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sp>
          <p:nvSpPr>
            <p:cNvPr id="68" name="Google Shape;68;p7"/>
            <p:cNvSpPr/>
            <p:nvPr/>
          </p:nvSpPr>
          <p:spPr>
            <a:xfrm>
              <a:off x="12172060" y="13330350"/>
              <a:ext cx="6099000" cy="428400"/>
            </a:xfrm>
            <a:prstGeom prst="rect">
              <a:avLst/>
            </a:prstGeom>
            <a:solidFill>
              <a:schemeClr val="accent3"/>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sp>
          <p:nvSpPr>
            <p:cNvPr id="69" name="Google Shape;69;p7"/>
            <p:cNvSpPr/>
            <p:nvPr/>
          </p:nvSpPr>
          <p:spPr>
            <a:xfrm>
              <a:off x="18270746" y="13330350"/>
              <a:ext cx="6190500" cy="428400"/>
            </a:xfrm>
            <a:prstGeom prst="rect">
              <a:avLst/>
            </a:prstGeom>
            <a:solidFill>
              <a:schemeClr val="accent4"/>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b">
  <p:cSld name="OBJECT_1_3">
    <p:bg>
      <p:bgPr>
        <a:solidFill>
          <a:schemeClr val="accent1"/>
        </a:solidFill>
      </p:bgPr>
    </p:bg>
    <p:spTree>
      <p:nvGrpSpPr>
        <p:cNvPr id="70" name="Shape 70"/>
        <p:cNvGrpSpPr/>
        <p:nvPr/>
      </p:nvGrpSpPr>
      <p:grpSpPr>
        <a:xfrm>
          <a:off x="0" y="0"/>
          <a:ext cx="0" cy="0"/>
          <a:chOff x="0" y="0"/>
          <a:chExt cx="0" cy="0"/>
        </a:xfrm>
      </p:grpSpPr>
      <p:sp>
        <p:nvSpPr>
          <p:cNvPr id="71" name="Google Shape;71;p8"/>
          <p:cNvSpPr txBox="1"/>
          <p:nvPr>
            <p:ph idx="12" type="sldNum"/>
          </p:nvPr>
        </p:nvSpPr>
        <p:spPr>
          <a:xfrm>
            <a:off x="19422317" y="13411200"/>
            <a:ext cx="241500" cy="266400"/>
          </a:xfrm>
          <a:prstGeom prst="rect">
            <a:avLst/>
          </a:prstGeom>
          <a:noFill/>
          <a:ln>
            <a:noFill/>
          </a:ln>
        </p:spPr>
        <p:txBody>
          <a:bodyPr anchorCtr="0" anchor="t" bIns="0" lIns="0" spcFirstLastPara="1" rIns="0" wrap="square" tIns="0">
            <a:noAutofit/>
          </a:bodyPr>
          <a:lstStyle>
            <a:lvl1pPr indent="0" lvl="0" marL="0" marR="0" rtl="0" algn="ctr">
              <a:spcBef>
                <a:spcPts val="0"/>
              </a:spcBef>
              <a:spcAft>
                <a:spcPts val="0"/>
              </a:spcAft>
              <a:buNone/>
              <a:defRPr>
                <a:solidFill>
                  <a:srgbClr val="FFFFFF"/>
                </a:solidFill>
                <a:latin typeface="Gill Sans"/>
                <a:ea typeface="Gill Sans"/>
                <a:cs typeface="Gill Sans"/>
                <a:sym typeface="Gill Sans"/>
              </a:defRPr>
            </a:lvl1pPr>
            <a:lvl2pPr indent="0" lvl="1" marL="0" marR="0" rtl="0" algn="ctr">
              <a:spcBef>
                <a:spcPts val="0"/>
              </a:spcBef>
              <a:spcAft>
                <a:spcPts val="0"/>
              </a:spcAft>
              <a:buNone/>
              <a:defRPr>
                <a:solidFill>
                  <a:srgbClr val="FFFFFF"/>
                </a:solidFill>
                <a:latin typeface="Gill Sans"/>
                <a:ea typeface="Gill Sans"/>
                <a:cs typeface="Gill Sans"/>
                <a:sym typeface="Gill Sans"/>
              </a:defRPr>
            </a:lvl2pPr>
            <a:lvl3pPr indent="0" lvl="2" marL="0" marR="0" rtl="0" algn="ctr">
              <a:spcBef>
                <a:spcPts val="0"/>
              </a:spcBef>
              <a:spcAft>
                <a:spcPts val="0"/>
              </a:spcAft>
              <a:buNone/>
              <a:defRPr>
                <a:solidFill>
                  <a:srgbClr val="FFFFFF"/>
                </a:solidFill>
                <a:latin typeface="Gill Sans"/>
                <a:ea typeface="Gill Sans"/>
                <a:cs typeface="Gill Sans"/>
                <a:sym typeface="Gill Sans"/>
              </a:defRPr>
            </a:lvl3pPr>
            <a:lvl4pPr indent="0" lvl="3" marL="0" marR="0" rtl="0" algn="ctr">
              <a:spcBef>
                <a:spcPts val="0"/>
              </a:spcBef>
              <a:spcAft>
                <a:spcPts val="0"/>
              </a:spcAft>
              <a:buNone/>
              <a:defRPr>
                <a:solidFill>
                  <a:srgbClr val="FFFFFF"/>
                </a:solidFill>
                <a:latin typeface="Gill Sans"/>
                <a:ea typeface="Gill Sans"/>
                <a:cs typeface="Gill Sans"/>
                <a:sym typeface="Gill Sans"/>
              </a:defRPr>
            </a:lvl4pPr>
            <a:lvl5pPr indent="0" lvl="4" marL="0" marR="0" rtl="0" algn="ctr">
              <a:spcBef>
                <a:spcPts val="0"/>
              </a:spcBef>
              <a:spcAft>
                <a:spcPts val="0"/>
              </a:spcAft>
              <a:buNone/>
              <a:defRPr>
                <a:solidFill>
                  <a:srgbClr val="FFFFFF"/>
                </a:solidFill>
                <a:latin typeface="Gill Sans"/>
                <a:ea typeface="Gill Sans"/>
                <a:cs typeface="Gill Sans"/>
                <a:sym typeface="Gill Sans"/>
              </a:defRPr>
            </a:lvl5pPr>
            <a:lvl6pPr indent="0" lvl="5" marL="0" marR="0" rtl="0" algn="ctr">
              <a:spcBef>
                <a:spcPts val="0"/>
              </a:spcBef>
              <a:spcAft>
                <a:spcPts val="0"/>
              </a:spcAft>
              <a:buNone/>
              <a:defRPr>
                <a:solidFill>
                  <a:srgbClr val="FFFFFF"/>
                </a:solidFill>
                <a:latin typeface="Gill Sans"/>
                <a:ea typeface="Gill Sans"/>
                <a:cs typeface="Gill Sans"/>
                <a:sym typeface="Gill Sans"/>
              </a:defRPr>
            </a:lvl6pPr>
            <a:lvl7pPr indent="0" lvl="6" marL="0" marR="0" rtl="0" algn="ctr">
              <a:spcBef>
                <a:spcPts val="0"/>
              </a:spcBef>
              <a:spcAft>
                <a:spcPts val="0"/>
              </a:spcAft>
              <a:buNone/>
              <a:defRPr>
                <a:solidFill>
                  <a:srgbClr val="FFFFFF"/>
                </a:solidFill>
                <a:latin typeface="Gill Sans"/>
                <a:ea typeface="Gill Sans"/>
                <a:cs typeface="Gill Sans"/>
                <a:sym typeface="Gill Sans"/>
              </a:defRPr>
            </a:lvl7pPr>
            <a:lvl8pPr indent="0" lvl="7" marL="0" marR="0" rtl="0" algn="ctr">
              <a:spcBef>
                <a:spcPts val="0"/>
              </a:spcBef>
              <a:spcAft>
                <a:spcPts val="0"/>
              </a:spcAft>
              <a:buNone/>
              <a:defRPr>
                <a:solidFill>
                  <a:srgbClr val="FFFFFF"/>
                </a:solidFill>
                <a:latin typeface="Gill Sans"/>
                <a:ea typeface="Gill Sans"/>
                <a:cs typeface="Gill Sans"/>
                <a:sym typeface="Gill Sans"/>
              </a:defRPr>
            </a:lvl8pPr>
            <a:lvl9pPr indent="0" lvl="8" marL="0" marR="0" rtl="0" algn="ctr">
              <a:spcBef>
                <a:spcPts val="0"/>
              </a:spcBef>
              <a:spcAft>
                <a:spcPts val="0"/>
              </a:spcAft>
              <a:buNone/>
              <a:defRPr>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
              <a:t>‹#›</a:t>
            </a:fld>
            <a:endParaRPr/>
          </a:p>
        </p:txBody>
      </p:sp>
      <p:sp>
        <p:nvSpPr>
          <p:cNvPr id="72" name="Google Shape;72;p8"/>
          <p:cNvSpPr txBox="1"/>
          <p:nvPr>
            <p:ph idx="1" type="body"/>
          </p:nvPr>
        </p:nvSpPr>
        <p:spPr>
          <a:xfrm>
            <a:off x="3198025" y="2514625"/>
            <a:ext cx="10015500" cy="81843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2600"/>
              </a:spcBef>
              <a:spcAft>
                <a:spcPts val="0"/>
              </a:spcAft>
              <a:buClr>
                <a:schemeClr val="dk1"/>
              </a:buClr>
              <a:buSzPts val="6000"/>
              <a:buFont typeface="Roboto"/>
              <a:buNone/>
              <a:defRPr sz="6000">
                <a:solidFill>
                  <a:schemeClr val="dk1"/>
                </a:solidFill>
                <a:latin typeface="Roboto"/>
                <a:ea typeface="Roboto"/>
                <a:cs typeface="Roboto"/>
                <a:sym typeface="Roboto"/>
              </a:defRPr>
            </a:lvl1pPr>
            <a:lvl2pPr indent="-228600" lvl="1" marL="914400" rtl="0" algn="l">
              <a:lnSpc>
                <a:spcPct val="110000"/>
              </a:lnSpc>
              <a:spcBef>
                <a:spcPts val="2600"/>
              </a:spcBef>
              <a:spcAft>
                <a:spcPts val="0"/>
              </a:spcAft>
              <a:buClr>
                <a:schemeClr val="dk1"/>
              </a:buClr>
              <a:buSzPts val="6000"/>
              <a:buFont typeface="Roboto"/>
              <a:buNone/>
              <a:defRPr sz="6000">
                <a:solidFill>
                  <a:schemeClr val="dk1"/>
                </a:solidFill>
                <a:latin typeface="Roboto"/>
                <a:ea typeface="Roboto"/>
                <a:cs typeface="Roboto"/>
                <a:sym typeface="Roboto"/>
              </a:defRPr>
            </a:lvl2pPr>
            <a:lvl3pPr indent="-228600" lvl="2" marL="1371600" rtl="0" algn="l">
              <a:lnSpc>
                <a:spcPct val="110000"/>
              </a:lnSpc>
              <a:spcBef>
                <a:spcPts val="2600"/>
              </a:spcBef>
              <a:spcAft>
                <a:spcPts val="0"/>
              </a:spcAft>
              <a:buClr>
                <a:schemeClr val="dk1"/>
              </a:buClr>
              <a:buSzPts val="6000"/>
              <a:buFont typeface="Roboto"/>
              <a:buNone/>
              <a:defRPr sz="6000">
                <a:solidFill>
                  <a:schemeClr val="dk1"/>
                </a:solidFill>
                <a:latin typeface="Roboto"/>
                <a:ea typeface="Roboto"/>
                <a:cs typeface="Roboto"/>
                <a:sym typeface="Roboto"/>
              </a:defRPr>
            </a:lvl3pPr>
            <a:lvl4pPr indent="-228600" lvl="3" marL="1828800" rtl="0" algn="l">
              <a:lnSpc>
                <a:spcPct val="110000"/>
              </a:lnSpc>
              <a:spcBef>
                <a:spcPts val="2600"/>
              </a:spcBef>
              <a:spcAft>
                <a:spcPts val="0"/>
              </a:spcAft>
              <a:buClr>
                <a:schemeClr val="dk1"/>
              </a:buClr>
              <a:buSzPts val="6000"/>
              <a:buFont typeface="Roboto"/>
              <a:buNone/>
              <a:defRPr sz="6000">
                <a:solidFill>
                  <a:schemeClr val="dk1"/>
                </a:solidFill>
                <a:latin typeface="Roboto"/>
                <a:ea typeface="Roboto"/>
                <a:cs typeface="Roboto"/>
                <a:sym typeface="Roboto"/>
              </a:defRPr>
            </a:lvl4pPr>
            <a:lvl5pPr indent="-228600" lvl="4" marL="2286000" rtl="0" algn="l">
              <a:lnSpc>
                <a:spcPct val="110000"/>
              </a:lnSpc>
              <a:spcBef>
                <a:spcPts val="2600"/>
              </a:spcBef>
              <a:spcAft>
                <a:spcPts val="0"/>
              </a:spcAft>
              <a:buClr>
                <a:schemeClr val="dk1"/>
              </a:buClr>
              <a:buSzPts val="6000"/>
              <a:buFont typeface="Roboto"/>
              <a:buNone/>
              <a:defRPr sz="6000">
                <a:solidFill>
                  <a:schemeClr val="dk1"/>
                </a:solidFill>
                <a:latin typeface="Roboto"/>
                <a:ea typeface="Roboto"/>
                <a:cs typeface="Roboto"/>
                <a:sym typeface="Roboto"/>
              </a:defRPr>
            </a:lvl5pPr>
            <a:lvl6pPr indent="-228600" lvl="5" marL="2743200" rtl="0" algn="l">
              <a:lnSpc>
                <a:spcPct val="90000"/>
              </a:lnSpc>
              <a:spcBef>
                <a:spcPts val="500"/>
              </a:spcBef>
              <a:spcAft>
                <a:spcPts val="0"/>
              </a:spcAft>
              <a:buClr>
                <a:schemeClr val="dk1"/>
              </a:buClr>
              <a:buSzPts val="6000"/>
              <a:buFont typeface="Roboto"/>
              <a:buNone/>
              <a:defRPr sz="6000">
                <a:solidFill>
                  <a:schemeClr val="dk1"/>
                </a:solidFill>
                <a:latin typeface="Roboto"/>
                <a:ea typeface="Roboto"/>
                <a:cs typeface="Roboto"/>
                <a:sym typeface="Roboto"/>
              </a:defRPr>
            </a:lvl6pPr>
            <a:lvl7pPr indent="-228600" lvl="6" marL="3200400" rtl="0" algn="l">
              <a:lnSpc>
                <a:spcPct val="90000"/>
              </a:lnSpc>
              <a:spcBef>
                <a:spcPts val="500"/>
              </a:spcBef>
              <a:spcAft>
                <a:spcPts val="0"/>
              </a:spcAft>
              <a:buClr>
                <a:schemeClr val="dk1"/>
              </a:buClr>
              <a:buSzPts val="6000"/>
              <a:buFont typeface="Roboto"/>
              <a:buNone/>
              <a:defRPr sz="6000">
                <a:solidFill>
                  <a:schemeClr val="dk1"/>
                </a:solidFill>
                <a:latin typeface="Roboto"/>
                <a:ea typeface="Roboto"/>
                <a:cs typeface="Roboto"/>
                <a:sym typeface="Roboto"/>
              </a:defRPr>
            </a:lvl7pPr>
            <a:lvl8pPr indent="-228600" lvl="7" marL="3657600" rtl="0" algn="l">
              <a:lnSpc>
                <a:spcPct val="90000"/>
              </a:lnSpc>
              <a:spcBef>
                <a:spcPts val="500"/>
              </a:spcBef>
              <a:spcAft>
                <a:spcPts val="0"/>
              </a:spcAft>
              <a:buClr>
                <a:schemeClr val="dk1"/>
              </a:buClr>
              <a:buSzPts val="6000"/>
              <a:buFont typeface="Roboto"/>
              <a:buNone/>
              <a:defRPr sz="6000">
                <a:solidFill>
                  <a:schemeClr val="dk1"/>
                </a:solidFill>
                <a:latin typeface="Roboto"/>
                <a:ea typeface="Roboto"/>
                <a:cs typeface="Roboto"/>
                <a:sym typeface="Roboto"/>
              </a:defRPr>
            </a:lvl8pPr>
            <a:lvl9pPr indent="-228600" lvl="8" marL="4114800" rtl="0" algn="l">
              <a:lnSpc>
                <a:spcPct val="90000"/>
              </a:lnSpc>
              <a:spcBef>
                <a:spcPts val="500"/>
              </a:spcBef>
              <a:spcAft>
                <a:spcPts val="0"/>
              </a:spcAft>
              <a:buClr>
                <a:schemeClr val="dk1"/>
              </a:buClr>
              <a:buSzPts val="6000"/>
              <a:buFont typeface="Roboto"/>
              <a:buNone/>
              <a:defRPr sz="6000">
                <a:solidFill>
                  <a:schemeClr val="dk1"/>
                </a:solidFill>
                <a:latin typeface="Roboto"/>
                <a:ea typeface="Roboto"/>
                <a:cs typeface="Roboto"/>
                <a:sym typeface="Roboto"/>
              </a:defRPr>
            </a:lvl9pPr>
          </a:lstStyle>
          <a:p/>
        </p:txBody>
      </p:sp>
      <p:sp>
        <p:nvSpPr>
          <p:cNvPr id="73" name="Google Shape;73;p8"/>
          <p:cNvSpPr txBox="1"/>
          <p:nvPr>
            <p:ph idx="2" type="body"/>
          </p:nvPr>
        </p:nvSpPr>
        <p:spPr>
          <a:xfrm>
            <a:off x="19948475" y="12688150"/>
            <a:ext cx="4142400" cy="428400"/>
          </a:xfrm>
          <a:prstGeom prst="rect">
            <a:avLst/>
          </a:prstGeom>
          <a:noFill/>
          <a:ln>
            <a:noFill/>
          </a:ln>
        </p:spPr>
        <p:txBody>
          <a:bodyPr anchorCtr="0" anchor="t" bIns="0" lIns="0" spcFirstLastPara="1" rIns="0" wrap="square" tIns="0">
            <a:noAutofit/>
          </a:bodyPr>
          <a:lstStyle>
            <a:lvl1pPr indent="-228600" lvl="0" marL="457200" rtl="0">
              <a:lnSpc>
                <a:spcPct val="115000"/>
              </a:lnSpc>
              <a:spcBef>
                <a:spcPts val="2600"/>
              </a:spcBef>
              <a:spcAft>
                <a:spcPts val="0"/>
              </a:spcAft>
              <a:buClr>
                <a:schemeClr val="dk1"/>
              </a:buClr>
              <a:buSzPts val="1800"/>
              <a:buFont typeface="Roboto"/>
              <a:buNone/>
              <a:defRPr sz="1800">
                <a:solidFill>
                  <a:schemeClr val="dk1"/>
                </a:solidFill>
                <a:latin typeface="Roboto"/>
                <a:ea typeface="Roboto"/>
                <a:cs typeface="Roboto"/>
                <a:sym typeface="Roboto"/>
              </a:defRPr>
            </a:lvl1pPr>
            <a:lvl2pPr indent="-228600" lvl="1" marL="914400" rtl="0">
              <a:lnSpc>
                <a:spcPct val="110000"/>
              </a:lnSpc>
              <a:spcBef>
                <a:spcPts val="2600"/>
              </a:spcBef>
              <a:spcAft>
                <a:spcPts val="0"/>
              </a:spcAft>
              <a:buClr>
                <a:schemeClr val="dk1"/>
              </a:buClr>
              <a:buSzPts val="1800"/>
              <a:buFont typeface="Roboto"/>
              <a:buNone/>
              <a:defRPr sz="1800">
                <a:solidFill>
                  <a:schemeClr val="dk1"/>
                </a:solidFill>
                <a:latin typeface="Roboto"/>
                <a:ea typeface="Roboto"/>
                <a:cs typeface="Roboto"/>
                <a:sym typeface="Roboto"/>
              </a:defRPr>
            </a:lvl2pPr>
            <a:lvl3pPr indent="-228600" lvl="2" marL="1371600" rtl="0">
              <a:lnSpc>
                <a:spcPct val="110000"/>
              </a:lnSpc>
              <a:spcBef>
                <a:spcPts val="2600"/>
              </a:spcBef>
              <a:spcAft>
                <a:spcPts val="0"/>
              </a:spcAft>
              <a:buClr>
                <a:schemeClr val="dk1"/>
              </a:buClr>
              <a:buSzPts val="1800"/>
              <a:buFont typeface="Roboto"/>
              <a:buNone/>
              <a:defRPr sz="1800">
                <a:solidFill>
                  <a:schemeClr val="dk1"/>
                </a:solidFill>
                <a:latin typeface="Roboto"/>
                <a:ea typeface="Roboto"/>
                <a:cs typeface="Roboto"/>
                <a:sym typeface="Roboto"/>
              </a:defRPr>
            </a:lvl3pPr>
            <a:lvl4pPr indent="-228600" lvl="3" marL="1828800" rtl="0">
              <a:lnSpc>
                <a:spcPct val="110000"/>
              </a:lnSpc>
              <a:spcBef>
                <a:spcPts val="2600"/>
              </a:spcBef>
              <a:spcAft>
                <a:spcPts val="0"/>
              </a:spcAft>
              <a:buClr>
                <a:schemeClr val="dk1"/>
              </a:buClr>
              <a:buSzPts val="1800"/>
              <a:buFont typeface="Roboto"/>
              <a:buNone/>
              <a:defRPr sz="1800">
                <a:solidFill>
                  <a:schemeClr val="dk1"/>
                </a:solidFill>
                <a:latin typeface="Roboto"/>
                <a:ea typeface="Roboto"/>
                <a:cs typeface="Roboto"/>
                <a:sym typeface="Roboto"/>
              </a:defRPr>
            </a:lvl4pPr>
            <a:lvl5pPr indent="-228600" lvl="4" marL="2286000" rtl="0">
              <a:lnSpc>
                <a:spcPct val="110000"/>
              </a:lnSpc>
              <a:spcBef>
                <a:spcPts val="2600"/>
              </a:spcBef>
              <a:spcAft>
                <a:spcPts val="0"/>
              </a:spcAft>
              <a:buClr>
                <a:schemeClr val="dk1"/>
              </a:buClr>
              <a:buSzPts val="1800"/>
              <a:buFont typeface="Roboto"/>
              <a:buNone/>
              <a:defRPr sz="1800">
                <a:solidFill>
                  <a:schemeClr val="dk1"/>
                </a:solidFill>
                <a:latin typeface="Roboto"/>
                <a:ea typeface="Roboto"/>
                <a:cs typeface="Roboto"/>
                <a:sym typeface="Roboto"/>
              </a:defRPr>
            </a:lvl5pPr>
            <a:lvl6pPr indent="-228600" lvl="5" marL="2743200" rtl="0">
              <a:lnSpc>
                <a:spcPct val="90000"/>
              </a:lnSpc>
              <a:spcBef>
                <a:spcPts val="500"/>
              </a:spcBef>
              <a:spcAft>
                <a:spcPts val="0"/>
              </a:spcAft>
              <a:buClr>
                <a:schemeClr val="dk1"/>
              </a:buClr>
              <a:buSzPts val="1800"/>
              <a:buFont typeface="Roboto"/>
              <a:buNone/>
              <a:defRPr sz="1800">
                <a:solidFill>
                  <a:schemeClr val="dk1"/>
                </a:solidFill>
                <a:latin typeface="Roboto"/>
                <a:ea typeface="Roboto"/>
                <a:cs typeface="Roboto"/>
                <a:sym typeface="Roboto"/>
              </a:defRPr>
            </a:lvl6pPr>
            <a:lvl7pPr indent="-228600" lvl="6" marL="3200400" rtl="0">
              <a:lnSpc>
                <a:spcPct val="90000"/>
              </a:lnSpc>
              <a:spcBef>
                <a:spcPts val="500"/>
              </a:spcBef>
              <a:spcAft>
                <a:spcPts val="0"/>
              </a:spcAft>
              <a:buClr>
                <a:schemeClr val="dk1"/>
              </a:buClr>
              <a:buSzPts val="1800"/>
              <a:buFont typeface="Roboto"/>
              <a:buNone/>
              <a:defRPr sz="1800">
                <a:solidFill>
                  <a:schemeClr val="dk1"/>
                </a:solidFill>
                <a:latin typeface="Roboto"/>
                <a:ea typeface="Roboto"/>
                <a:cs typeface="Roboto"/>
                <a:sym typeface="Roboto"/>
              </a:defRPr>
            </a:lvl7pPr>
            <a:lvl8pPr indent="-228600" lvl="7" marL="3657600" rtl="0">
              <a:lnSpc>
                <a:spcPct val="90000"/>
              </a:lnSpc>
              <a:spcBef>
                <a:spcPts val="500"/>
              </a:spcBef>
              <a:spcAft>
                <a:spcPts val="0"/>
              </a:spcAft>
              <a:buClr>
                <a:schemeClr val="dk1"/>
              </a:buClr>
              <a:buSzPts val="1800"/>
              <a:buFont typeface="Roboto"/>
              <a:buNone/>
              <a:defRPr sz="1800">
                <a:solidFill>
                  <a:schemeClr val="dk1"/>
                </a:solidFill>
                <a:latin typeface="Roboto"/>
                <a:ea typeface="Roboto"/>
                <a:cs typeface="Roboto"/>
                <a:sym typeface="Roboto"/>
              </a:defRPr>
            </a:lvl8pPr>
            <a:lvl9pPr indent="-228600" lvl="8" marL="4114800" rtl="0">
              <a:lnSpc>
                <a:spcPct val="90000"/>
              </a:lnSpc>
              <a:spcBef>
                <a:spcPts val="500"/>
              </a:spcBef>
              <a:spcAft>
                <a:spcPts val="0"/>
              </a:spcAft>
              <a:buClr>
                <a:schemeClr val="dk1"/>
              </a:buClr>
              <a:buSzPts val="1800"/>
              <a:buFont typeface="Roboto"/>
              <a:buNone/>
              <a:defRPr sz="1800">
                <a:solidFill>
                  <a:schemeClr val="dk1"/>
                </a:solidFill>
                <a:latin typeface="Roboto"/>
                <a:ea typeface="Roboto"/>
                <a:cs typeface="Roboto"/>
                <a:sym typeface="Roboto"/>
              </a:defRPr>
            </a:lvl9pPr>
          </a:lstStyle>
          <a:p/>
        </p:txBody>
      </p:sp>
      <p:grpSp>
        <p:nvGrpSpPr>
          <p:cNvPr id="74" name="Google Shape;74;p8"/>
          <p:cNvGrpSpPr/>
          <p:nvPr/>
        </p:nvGrpSpPr>
        <p:grpSpPr>
          <a:xfrm>
            <a:off x="-101523" y="13330350"/>
            <a:ext cx="24565216" cy="428400"/>
            <a:chOff x="-101513" y="13330350"/>
            <a:chExt cx="24562759" cy="428400"/>
          </a:xfrm>
        </p:grpSpPr>
        <p:sp>
          <p:nvSpPr>
            <p:cNvPr id="75" name="Google Shape;75;p8"/>
            <p:cNvSpPr/>
            <p:nvPr/>
          </p:nvSpPr>
          <p:spPr>
            <a:xfrm>
              <a:off x="-101513" y="13330350"/>
              <a:ext cx="6190500" cy="428400"/>
            </a:xfrm>
            <a:prstGeom prst="rect">
              <a:avLst/>
            </a:prstGeom>
            <a:solidFill>
              <a:srgbClr val="0B132B"/>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sp>
          <p:nvSpPr>
            <p:cNvPr id="76" name="Google Shape;76;p8"/>
            <p:cNvSpPr/>
            <p:nvPr/>
          </p:nvSpPr>
          <p:spPr>
            <a:xfrm>
              <a:off x="6073373" y="13330350"/>
              <a:ext cx="6099000" cy="428400"/>
            </a:xfrm>
            <a:prstGeom prst="rect">
              <a:avLst/>
            </a:prstGeom>
            <a:solidFill>
              <a:schemeClr val="accent2"/>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sp>
          <p:nvSpPr>
            <p:cNvPr id="77" name="Google Shape;77;p8"/>
            <p:cNvSpPr/>
            <p:nvPr/>
          </p:nvSpPr>
          <p:spPr>
            <a:xfrm>
              <a:off x="12172060" y="13330350"/>
              <a:ext cx="6099000" cy="428400"/>
            </a:xfrm>
            <a:prstGeom prst="rect">
              <a:avLst/>
            </a:prstGeom>
            <a:solidFill>
              <a:schemeClr val="accent3"/>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sp>
          <p:nvSpPr>
            <p:cNvPr id="78" name="Google Shape;78;p8"/>
            <p:cNvSpPr/>
            <p:nvPr/>
          </p:nvSpPr>
          <p:spPr>
            <a:xfrm>
              <a:off x="18270746" y="13330350"/>
              <a:ext cx="6190500" cy="428400"/>
            </a:xfrm>
            <a:prstGeom prst="rect">
              <a:avLst/>
            </a:prstGeom>
            <a:solidFill>
              <a:schemeClr val="accent4"/>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c">
  <p:cSld name="OBJECT_1_3_1">
    <p:bg>
      <p:bgPr>
        <a:solidFill>
          <a:schemeClr val="accent2"/>
        </a:solidFill>
      </p:bgPr>
    </p:bg>
    <p:spTree>
      <p:nvGrpSpPr>
        <p:cNvPr id="79" name="Shape 79"/>
        <p:cNvGrpSpPr/>
        <p:nvPr/>
      </p:nvGrpSpPr>
      <p:grpSpPr>
        <a:xfrm>
          <a:off x="0" y="0"/>
          <a:ext cx="0" cy="0"/>
          <a:chOff x="0" y="0"/>
          <a:chExt cx="0" cy="0"/>
        </a:xfrm>
      </p:grpSpPr>
      <p:sp>
        <p:nvSpPr>
          <p:cNvPr id="80" name="Google Shape;80;p9"/>
          <p:cNvSpPr txBox="1"/>
          <p:nvPr>
            <p:ph idx="12" type="sldNum"/>
          </p:nvPr>
        </p:nvSpPr>
        <p:spPr>
          <a:xfrm>
            <a:off x="19422317" y="13411200"/>
            <a:ext cx="241500" cy="266400"/>
          </a:xfrm>
          <a:prstGeom prst="rect">
            <a:avLst/>
          </a:prstGeom>
          <a:noFill/>
          <a:ln>
            <a:noFill/>
          </a:ln>
        </p:spPr>
        <p:txBody>
          <a:bodyPr anchorCtr="0" anchor="t" bIns="0" lIns="0" spcFirstLastPara="1" rIns="0" wrap="square" tIns="0">
            <a:noAutofit/>
          </a:bodyPr>
          <a:lstStyle>
            <a:lvl1pPr indent="0" lvl="0" marL="0" marR="0" rtl="0" algn="ctr">
              <a:spcBef>
                <a:spcPts val="0"/>
              </a:spcBef>
              <a:spcAft>
                <a:spcPts val="0"/>
              </a:spcAft>
              <a:buNone/>
              <a:defRPr>
                <a:solidFill>
                  <a:srgbClr val="FFFFFF"/>
                </a:solidFill>
                <a:latin typeface="Gill Sans"/>
                <a:ea typeface="Gill Sans"/>
                <a:cs typeface="Gill Sans"/>
                <a:sym typeface="Gill Sans"/>
              </a:defRPr>
            </a:lvl1pPr>
            <a:lvl2pPr indent="0" lvl="1" marL="0" marR="0" rtl="0" algn="ctr">
              <a:spcBef>
                <a:spcPts val="0"/>
              </a:spcBef>
              <a:spcAft>
                <a:spcPts val="0"/>
              </a:spcAft>
              <a:buNone/>
              <a:defRPr>
                <a:solidFill>
                  <a:srgbClr val="FFFFFF"/>
                </a:solidFill>
                <a:latin typeface="Gill Sans"/>
                <a:ea typeface="Gill Sans"/>
                <a:cs typeface="Gill Sans"/>
                <a:sym typeface="Gill Sans"/>
              </a:defRPr>
            </a:lvl2pPr>
            <a:lvl3pPr indent="0" lvl="2" marL="0" marR="0" rtl="0" algn="ctr">
              <a:spcBef>
                <a:spcPts val="0"/>
              </a:spcBef>
              <a:spcAft>
                <a:spcPts val="0"/>
              </a:spcAft>
              <a:buNone/>
              <a:defRPr>
                <a:solidFill>
                  <a:srgbClr val="FFFFFF"/>
                </a:solidFill>
                <a:latin typeface="Gill Sans"/>
                <a:ea typeface="Gill Sans"/>
                <a:cs typeface="Gill Sans"/>
                <a:sym typeface="Gill Sans"/>
              </a:defRPr>
            </a:lvl3pPr>
            <a:lvl4pPr indent="0" lvl="3" marL="0" marR="0" rtl="0" algn="ctr">
              <a:spcBef>
                <a:spcPts val="0"/>
              </a:spcBef>
              <a:spcAft>
                <a:spcPts val="0"/>
              </a:spcAft>
              <a:buNone/>
              <a:defRPr>
                <a:solidFill>
                  <a:srgbClr val="FFFFFF"/>
                </a:solidFill>
                <a:latin typeface="Gill Sans"/>
                <a:ea typeface="Gill Sans"/>
                <a:cs typeface="Gill Sans"/>
                <a:sym typeface="Gill Sans"/>
              </a:defRPr>
            </a:lvl4pPr>
            <a:lvl5pPr indent="0" lvl="4" marL="0" marR="0" rtl="0" algn="ctr">
              <a:spcBef>
                <a:spcPts val="0"/>
              </a:spcBef>
              <a:spcAft>
                <a:spcPts val="0"/>
              </a:spcAft>
              <a:buNone/>
              <a:defRPr>
                <a:solidFill>
                  <a:srgbClr val="FFFFFF"/>
                </a:solidFill>
                <a:latin typeface="Gill Sans"/>
                <a:ea typeface="Gill Sans"/>
                <a:cs typeface="Gill Sans"/>
                <a:sym typeface="Gill Sans"/>
              </a:defRPr>
            </a:lvl5pPr>
            <a:lvl6pPr indent="0" lvl="5" marL="0" marR="0" rtl="0" algn="ctr">
              <a:spcBef>
                <a:spcPts val="0"/>
              </a:spcBef>
              <a:spcAft>
                <a:spcPts val="0"/>
              </a:spcAft>
              <a:buNone/>
              <a:defRPr>
                <a:solidFill>
                  <a:srgbClr val="FFFFFF"/>
                </a:solidFill>
                <a:latin typeface="Gill Sans"/>
                <a:ea typeface="Gill Sans"/>
                <a:cs typeface="Gill Sans"/>
                <a:sym typeface="Gill Sans"/>
              </a:defRPr>
            </a:lvl6pPr>
            <a:lvl7pPr indent="0" lvl="6" marL="0" marR="0" rtl="0" algn="ctr">
              <a:spcBef>
                <a:spcPts val="0"/>
              </a:spcBef>
              <a:spcAft>
                <a:spcPts val="0"/>
              </a:spcAft>
              <a:buNone/>
              <a:defRPr>
                <a:solidFill>
                  <a:srgbClr val="FFFFFF"/>
                </a:solidFill>
                <a:latin typeface="Gill Sans"/>
                <a:ea typeface="Gill Sans"/>
                <a:cs typeface="Gill Sans"/>
                <a:sym typeface="Gill Sans"/>
              </a:defRPr>
            </a:lvl7pPr>
            <a:lvl8pPr indent="0" lvl="7" marL="0" marR="0" rtl="0" algn="ctr">
              <a:spcBef>
                <a:spcPts val="0"/>
              </a:spcBef>
              <a:spcAft>
                <a:spcPts val="0"/>
              </a:spcAft>
              <a:buNone/>
              <a:defRPr>
                <a:solidFill>
                  <a:srgbClr val="FFFFFF"/>
                </a:solidFill>
                <a:latin typeface="Gill Sans"/>
                <a:ea typeface="Gill Sans"/>
                <a:cs typeface="Gill Sans"/>
                <a:sym typeface="Gill Sans"/>
              </a:defRPr>
            </a:lvl8pPr>
            <a:lvl9pPr indent="0" lvl="8" marL="0" marR="0" rtl="0" algn="ctr">
              <a:spcBef>
                <a:spcPts val="0"/>
              </a:spcBef>
              <a:spcAft>
                <a:spcPts val="0"/>
              </a:spcAft>
              <a:buNone/>
              <a:defRPr>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
              <a:t>‹#›</a:t>
            </a:fld>
            <a:endParaRPr/>
          </a:p>
        </p:txBody>
      </p:sp>
      <p:sp>
        <p:nvSpPr>
          <p:cNvPr id="81" name="Google Shape;81;p9"/>
          <p:cNvSpPr txBox="1"/>
          <p:nvPr>
            <p:ph idx="1" type="body"/>
          </p:nvPr>
        </p:nvSpPr>
        <p:spPr>
          <a:xfrm>
            <a:off x="3198025" y="2514625"/>
            <a:ext cx="10015500" cy="81843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2600"/>
              </a:spcBef>
              <a:spcAft>
                <a:spcPts val="0"/>
              </a:spcAft>
              <a:buClr>
                <a:schemeClr val="dk1"/>
              </a:buClr>
              <a:buSzPts val="6000"/>
              <a:buFont typeface="Roboto"/>
              <a:buNone/>
              <a:defRPr sz="6000">
                <a:solidFill>
                  <a:schemeClr val="dk1"/>
                </a:solidFill>
                <a:latin typeface="Roboto"/>
                <a:ea typeface="Roboto"/>
                <a:cs typeface="Roboto"/>
                <a:sym typeface="Roboto"/>
              </a:defRPr>
            </a:lvl1pPr>
            <a:lvl2pPr indent="-228600" lvl="1" marL="914400" rtl="0" algn="l">
              <a:lnSpc>
                <a:spcPct val="110000"/>
              </a:lnSpc>
              <a:spcBef>
                <a:spcPts val="2600"/>
              </a:spcBef>
              <a:spcAft>
                <a:spcPts val="0"/>
              </a:spcAft>
              <a:buClr>
                <a:schemeClr val="dk1"/>
              </a:buClr>
              <a:buSzPts val="6000"/>
              <a:buFont typeface="Roboto"/>
              <a:buNone/>
              <a:defRPr sz="6000">
                <a:solidFill>
                  <a:schemeClr val="dk1"/>
                </a:solidFill>
                <a:latin typeface="Roboto"/>
                <a:ea typeface="Roboto"/>
                <a:cs typeface="Roboto"/>
                <a:sym typeface="Roboto"/>
              </a:defRPr>
            </a:lvl2pPr>
            <a:lvl3pPr indent="-228600" lvl="2" marL="1371600" rtl="0" algn="l">
              <a:lnSpc>
                <a:spcPct val="110000"/>
              </a:lnSpc>
              <a:spcBef>
                <a:spcPts val="2600"/>
              </a:spcBef>
              <a:spcAft>
                <a:spcPts val="0"/>
              </a:spcAft>
              <a:buClr>
                <a:schemeClr val="dk1"/>
              </a:buClr>
              <a:buSzPts val="6000"/>
              <a:buFont typeface="Roboto"/>
              <a:buNone/>
              <a:defRPr sz="6000">
                <a:solidFill>
                  <a:schemeClr val="dk1"/>
                </a:solidFill>
                <a:latin typeface="Roboto"/>
                <a:ea typeface="Roboto"/>
                <a:cs typeface="Roboto"/>
                <a:sym typeface="Roboto"/>
              </a:defRPr>
            </a:lvl3pPr>
            <a:lvl4pPr indent="-228600" lvl="3" marL="1828800" rtl="0" algn="l">
              <a:lnSpc>
                <a:spcPct val="110000"/>
              </a:lnSpc>
              <a:spcBef>
                <a:spcPts val="2600"/>
              </a:spcBef>
              <a:spcAft>
                <a:spcPts val="0"/>
              </a:spcAft>
              <a:buClr>
                <a:schemeClr val="dk1"/>
              </a:buClr>
              <a:buSzPts val="6000"/>
              <a:buFont typeface="Roboto"/>
              <a:buNone/>
              <a:defRPr sz="6000">
                <a:solidFill>
                  <a:schemeClr val="dk1"/>
                </a:solidFill>
                <a:latin typeface="Roboto"/>
                <a:ea typeface="Roboto"/>
                <a:cs typeface="Roboto"/>
                <a:sym typeface="Roboto"/>
              </a:defRPr>
            </a:lvl4pPr>
            <a:lvl5pPr indent="-228600" lvl="4" marL="2286000" rtl="0" algn="l">
              <a:lnSpc>
                <a:spcPct val="110000"/>
              </a:lnSpc>
              <a:spcBef>
                <a:spcPts val="2600"/>
              </a:spcBef>
              <a:spcAft>
                <a:spcPts val="0"/>
              </a:spcAft>
              <a:buClr>
                <a:schemeClr val="dk1"/>
              </a:buClr>
              <a:buSzPts val="6000"/>
              <a:buFont typeface="Roboto"/>
              <a:buNone/>
              <a:defRPr sz="6000">
                <a:solidFill>
                  <a:schemeClr val="dk1"/>
                </a:solidFill>
                <a:latin typeface="Roboto"/>
                <a:ea typeface="Roboto"/>
                <a:cs typeface="Roboto"/>
                <a:sym typeface="Roboto"/>
              </a:defRPr>
            </a:lvl5pPr>
            <a:lvl6pPr indent="-228600" lvl="5" marL="2743200" rtl="0" algn="l">
              <a:lnSpc>
                <a:spcPct val="90000"/>
              </a:lnSpc>
              <a:spcBef>
                <a:spcPts val="500"/>
              </a:spcBef>
              <a:spcAft>
                <a:spcPts val="0"/>
              </a:spcAft>
              <a:buClr>
                <a:schemeClr val="dk1"/>
              </a:buClr>
              <a:buSzPts val="6000"/>
              <a:buFont typeface="Roboto"/>
              <a:buNone/>
              <a:defRPr sz="6000">
                <a:solidFill>
                  <a:schemeClr val="dk1"/>
                </a:solidFill>
                <a:latin typeface="Roboto"/>
                <a:ea typeface="Roboto"/>
                <a:cs typeface="Roboto"/>
                <a:sym typeface="Roboto"/>
              </a:defRPr>
            </a:lvl6pPr>
            <a:lvl7pPr indent="-228600" lvl="6" marL="3200400" rtl="0" algn="l">
              <a:lnSpc>
                <a:spcPct val="90000"/>
              </a:lnSpc>
              <a:spcBef>
                <a:spcPts val="500"/>
              </a:spcBef>
              <a:spcAft>
                <a:spcPts val="0"/>
              </a:spcAft>
              <a:buClr>
                <a:schemeClr val="dk1"/>
              </a:buClr>
              <a:buSzPts val="6000"/>
              <a:buFont typeface="Roboto"/>
              <a:buNone/>
              <a:defRPr sz="6000">
                <a:solidFill>
                  <a:schemeClr val="dk1"/>
                </a:solidFill>
                <a:latin typeface="Roboto"/>
                <a:ea typeface="Roboto"/>
                <a:cs typeface="Roboto"/>
                <a:sym typeface="Roboto"/>
              </a:defRPr>
            </a:lvl7pPr>
            <a:lvl8pPr indent="-228600" lvl="7" marL="3657600" rtl="0" algn="l">
              <a:lnSpc>
                <a:spcPct val="90000"/>
              </a:lnSpc>
              <a:spcBef>
                <a:spcPts val="500"/>
              </a:spcBef>
              <a:spcAft>
                <a:spcPts val="0"/>
              </a:spcAft>
              <a:buClr>
                <a:schemeClr val="dk1"/>
              </a:buClr>
              <a:buSzPts val="6000"/>
              <a:buFont typeface="Roboto"/>
              <a:buNone/>
              <a:defRPr sz="6000">
                <a:solidFill>
                  <a:schemeClr val="dk1"/>
                </a:solidFill>
                <a:latin typeface="Roboto"/>
                <a:ea typeface="Roboto"/>
                <a:cs typeface="Roboto"/>
                <a:sym typeface="Roboto"/>
              </a:defRPr>
            </a:lvl8pPr>
            <a:lvl9pPr indent="-228600" lvl="8" marL="4114800" rtl="0" algn="l">
              <a:lnSpc>
                <a:spcPct val="90000"/>
              </a:lnSpc>
              <a:spcBef>
                <a:spcPts val="500"/>
              </a:spcBef>
              <a:spcAft>
                <a:spcPts val="0"/>
              </a:spcAft>
              <a:buClr>
                <a:schemeClr val="dk1"/>
              </a:buClr>
              <a:buSzPts val="6000"/>
              <a:buFont typeface="Roboto"/>
              <a:buNone/>
              <a:defRPr sz="6000">
                <a:solidFill>
                  <a:schemeClr val="dk1"/>
                </a:solidFill>
                <a:latin typeface="Roboto"/>
                <a:ea typeface="Roboto"/>
                <a:cs typeface="Roboto"/>
                <a:sym typeface="Roboto"/>
              </a:defRPr>
            </a:lvl9pPr>
          </a:lstStyle>
          <a:p/>
        </p:txBody>
      </p:sp>
      <p:sp>
        <p:nvSpPr>
          <p:cNvPr id="82" name="Google Shape;82;p9"/>
          <p:cNvSpPr txBox="1"/>
          <p:nvPr>
            <p:ph idx="2" type="body"/>
          </p:nvPr>
        </p:nvSpPr>
        <p:spPr>
          <a:xfrm>
            <a:off x="19948475" y="12688150"/>
            <a:ext cx="4142400" cy="428400"/>
          </a:xfrm>
          <a:prstGeom prst="rect">
            <a:avLst/>
          </a:prstGeom>
          <a:noFill/>
          <a:ln>
            <a:noFill/>
          </a:ln>
        </p:spPr>
        <p:txBody>
          <a:bodyPr anchorCtr="0" anchor="t" bIns="0" lIns="0" spcFirstLastPara="1" rIns="0" wrap="square" tIns="0">
            <a:noAutofit/>
          </a:bodyPr>
          <a:lstStyle>
            <a:lvl1pPr indent="-228600" lvl="0" marL="457200" rtl="0">
              <a:lnSpc>
                <a:spcPct val="115000"/>
              </a:lnSpc>
              <a:spcBef>
                <a:spcPts val="2600"/>
              </a:spcBef>
              <a:spcAft>
                <a:spcPts val="0"/>
              </a:spcAft>
              <a:buClr>
                <a:schemeClr val="dk1"/>
              </a:buClr>
              <a:buSzPts val="1800"/>
              <a:buFont typeface="Roboto"/>
              <a:buNone/>
              <a:defRPr sz="1800">
                <a:solidFill>
                  <a:schemeClr val="dk1"/>
                </a:solidFill>
                <a:latin typeface="Roboto"/>
                <a:ea typeface="Roboto"/>
                <a:cs typeface="Roboto"/>
                <a:sym typeface="Roboto"/>
              </a:defRPr>
            </a:lvl1pPr>
            <a:lvl2pPr indent="-228600" lvl="1" marL="914400" rtl="0">
              <a:lnSpc>
                <a:spcPct val="110000"/>
              </a:lnSpc>
              <a:spcBef>
                <a:spcPts val="2600"/>
              </a:spcBef>
              <a:spcAft>
                <a:spcPts val="0"/>
              </a:spcAft>
              <a:buClr>
                <a:schemeClr val="dk1"/>
              </a:buClr>
              <a:buSzPts val="1800"/>
              <a:buFont typeface="Roboto"/>
              <a:buNone/>
              <a:defRPr sz="1800">
                <a:solidFill>
                  <a:schemeClr val="dk1"/>
                </a:solidFill>
                <a:latin typeface="Roboto"/>
                <a:ea typeface="Roboto"/>
                <a:cs typeface="Roboto"/>
                <a:sym typeface="Roboto"/>
              </a:defRPr>
            </a:lvl2pPr>
            <a:lvl3pPr indent="-228600" lvl="2" marL="1371600" rtl="0">
              <a:lnSpc>
                <a:spcPct val="110000"/>
              </a:lnSpc>
              <a:spcBef>
                <a:spcPts val="2600"/>
              </a:spcBef>
              <a:spcAft>
                <a:spcPts val="0"/>
              </a:spcAft>
              <a:buClr>
                <a:schemeClr val="dk1"/>
              </a:buClr>
              <a:buSzPts val="1800"/>
              <a:buFont typeface="Roboto"/>
              <a:buNone/>
              <a:defRPr sz="1800">
                <a:solidFill>
                  <a:schemeClr val="dk1"/>
                </a:solidFill>
                <a:latin typeface="Roboto"/>
                <a:ea typeface="Roboto"/>
                <a:cs typeface="Roboto"/>
                <a:sym typeface="Roboto"/>
              </a:defRPr>
            </a:lvl3pPr>
            <a:lvl4pPr indent="-228600" lvl="3" marL="1828800" rtl="0">
              <a:lnSpc>
                <a:spcPct val="110000"/>
              </a:lnSpc>
              <a:spcBef>
                <a:spcPts val="2600"/>
              </a:spcBef>
              <a:spcAft>
                <a:spcPts val="0"/>
              </a:spcAft>
              <a:buClr>
                <a:schemeClr val="dk1"/>
              </a:buClr>
              <a:buSzPts val="1800"/>
              <a:buFont typeface="Roboto"/>
              <a:buNone/>
              <a:defRPr sz="1800">
                <a:solidFill>
                  <a:schemeClr val="dk1"/>
                </a:solidFill>
                <a:latin typeface="Roboto"/>
                <a:ea typeface="Roboto"/>
                <a:cs typeface="Roboto"/>
                <a:sym typeface="Roboto"/>
              </a:defRPr>
            </a:lvl4pPr>
            <a:lvl5pPr indent="-228600" lvl="4" marL="2286000" rtl="0">
              <a:lnSpc>
                <a:spcPct val="110000"/>
              </a:lnSpc>
              <a:spcBef>
                <a:spcPts val="2600"/>
              </a:spcBef>
              <a:spcAft>
                <a:spcPts val="0"/>
              </a:spcAft>
              <a:buClr>
                <a:schemeClr val="dk1"/>
              </a:buClr>
              <a:buSzPts val="1800"/>
              <a:buFont typeface="Roboto"/>
              <a:buNone/>
              <a:defRPr sz="1800">
                <a:solidFill>
                  <a:schemeClr val="dk1"/>
                </a:solidFill>
                <a:latin typeface="Roboto"/>
                <a:ea typeface="Roboto"/>
                <a:cs typeface="Roboto"/>
                <a:sym typeface="Roboto"/>
              </a:defRPr>
            </a:lvl5pPr>
            <a:lvl6pPr indent="-228600" lvl="5" marL="2743200" rtl="0">
              <a:lnSpc>
                <a:spcPct val="90000"/>
              </a:lnSpc>
              <a:spcBef>
                <a:spcPts val="500"/>
              </a:spcBef>
              <a:spcAft>
                <a:spcPts val="0"/>
              </a:spcAft>
              <a:buClr>
                <a:schemeClr val="dk1"/>
              </a:buClr>
              <a:buSzPts val="1800"/>
              <a:buFont typeface="Roboto"/>
              <a:buNone/>
              <a:defRPr sz="1800">
                <a:solidFill>
                  <a:schemeClr val="dk1"/>
                </a:solidFill>
                <a:latin typeface="Roboto"/>
                <a:ea typeface="Roboto"/>
                <a:cs typeface="Roboto"/>
                <a:sym typeface="Roboto"/>
              </a:defRPr>
            </a:lvl6pPr>
            <a:lvl7pPr indent="-228600" lvl="6" marL="3200400" rtl="0">
              <a:lnSpc>
                <a:spcPct val="90000"/>
              </a:lnSpc>
              <a:spcBef>
                <a:spcPts val="500"/>
              </a:spcBef>
              <a:spcAft>
                <a:spcPts val="0"/>
              </a:spcAft>
              <a:buClr>
                <a:schemeClr val="dk1"/>
              </a:buClr>
              <a:buSzPts val="1800"/>
              <a:buFont typeface="Roboto"/>
              <a:buNone/>
              <a:defRPr sz="1800">
                <a:solidFill>
                  <a:schemeClr val="dk1"/>
                </a:solidFill>
                <a:latin typeface="Roboto"/>
                <a:ea typeface="Roboto"/>
                <a:cs typeface="Roboto"/>
                <a:sym typeface="Roboto"/>
              </a:defRPr>
            </a:lvl7pPr>
            <a:lvl8pPr indent="-228600" lvl="7" marL="3657600" rtl="0">
              <a:lnSpc>
                <a:spcPct val="90000"/>
              </a:lnSpc>
              <a:spcBef>
                <a:spcPts val="500"/>
              </a:spcBef>
              <a:spcAft>
                <a:spcPts val="0"/>
              </a:spcAft>
              <a:buClr>
                <a:schemeClr val="dk1"/>
              </a:buClr>
              <a:buSzPts val="1800"/>
              <a:buFont typeface="Roboto"/>
              <a:buNone/>
              <a:defRPr sz="1800">
                <a:solidFill>
                  <a:schemeClr val="dk1"/>
                </a:solidFill>
                <a:latin typeface="Roboto"/>
                <a:ea typeface="Roboto"/>
                <a:cs typeface="Roboto"/>
                <a:sym typeface="Roboto"/>
              </a:defRPr>
            </a:lvl8pPr>
            <a:lvl9pPr indent="-228600" lvl="8" marL="4114800" rtl="0">
              <a:lnSpc>
                <a:spcPct val="90000"/>
              </a:lnSpc>
              <a:spcBef>
                <a:spcPts val="500"/>
              </a:spcBef>
              <a:spcAft>
                <a:spcPts val="0"/>
              </a:spcAft>
              <a:buClr>
                <a:schemeClr val="dk1"/>
              </a:buClr>
              <a:buSzPts val="1800"/>
              <a:buFont typeface="Roboto"/>
              <a:buNone/>
              <a:defRPr sz="1800">
                <a:solidFill>
                  <a:schemeClr val="dk1"/>
                </a:solidFill>
                <a:latin typeface="Roboto"/>
                <a:ea typeface="Roboto"/>
                <a:cs typeface="Roboto"/>
                <a:sym typeface="Roboto"/>
              </a:defRPr>
            </a:lvl9pPr>
          </a:lstStyle>
          <a:p/>
        </p:txBody>
      </p:sp>
      <p:grpSp>
        <p:nvGrpSpPr>
          <p:cNvPr id="83" name="Google Shape;83;p9"/>
          <p:cNvGrpSpPr/>
          <p:nvPr/>
        </p:nvGrpSpPr>
        <p:grpSpPr>
          <a:xfrm>
            <a:off x="-101523" y="13330350"/>
            <a:ext cx="24565216" cy="428400"/>
            <a:chOff x="-101513" y="13330350"/>
            <a:chExt cx="24562759" cy="428400"/>
          </a:xfrm>
        </p:grpSpPr>
        <p:sp>
          <p:nvSpPr>
            <p:cNvPr id="84" name="Google Shape;84;p9"/>
            <p:cNvSpPr/>
            <p:nvPr/>
          </p:nvSpPr>
          <p:spPr>
            <a:xfrm>
              <a:off x="-101513" y="13330350"/>
              <a:ext cx="6190500" cy="428400"/>
            </a:xfrm>
            <a:prstGeom prst="rect">
              <a:avLst/>
            </a:prstGeom>
            <a:solidFill>
              <a:srgbClr val="0B132B"/>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Roboto"/>
                <a:ea typeface="Roboto"/>
                <a:cs typeface="Roboto"/>
                <a:sym typeface="Roboto"/>
              </a:endParaRPr>
            </a:p>
          </p:txBody>
        </p:sp>
        <p:sp>
          <p:nvSpPr>
            <p:cNvPr id="85" name="Google Shape;85;p9"/>
            <p:cNvSpPr/>
            <p:nvPr/>
          </p:nvSpPr>
          <p:spPr>
            <a:xfrm>
              <a:off x="6073373" y="13330350"/>
              <a:ext cx="6099000" cy="428400"/>
            </a:xfrm>
            <a:prstGeom prst="rect">
              <a:avLst/>
            </a:prstGeom>
            <a:solidFill>
              <a:schemeClr val="accent2"/>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Roboto"/>
                <a:ea typeface="Roboto"/>
                <a:cs typeface="Roboto"/>
                <a:sym typeface="Roboto"/>
              </a:endParaRPr>
            </a:p>
          </p:txBody>
        </p:sp>
        <p:sp>
          <p:nvSpPr>
            <p:cNvPr id="86" name="Google Shape;86;p9"/>
            <p:cNvSpPr/>
            <p:nvPr/>
          </p:nvSpPr>
          <p:spPr>
            <a:xfrm>
              <a:off x="12172060" y="13330350"/>
              <a:ext cx="6099000" cy="428400"/>
            </a:xfrm>
            <a:prstGeom prst="rect">
              <a:avLst/>
            </a:prstGeom>
            <a:solidFill>
              <a:schemeClr val="accent3"/>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Roboto"/>
                <a:ea typeface="Roboto"/>
                <a:cs typeface="Roboto"/>
                <a:sym typeface="Roboto"/>
              </a:endParaRPr>
            </a:p>
          </p:txBody>
        </p:sp>
        <p:sp>
          <p:nvSpPr>
            <p:cNvPr id="87" name="Google Shape;87;p9"/>
            <p:cNvSpPr/>
            <p:nvPr/>
          </p:nvSpPr>
          <p:spPr>
            <a:xfrm>
              <a:off x="18270746" y="13330350"/>
              <a:ext cx="6190500" cy="428400"/>
            </a:xfrm>
            <a:prstGeom prst="rect">
              <a:avLst/>
            </a:prstGeom>
            <a:solidFill>
              <a:schemeClr val="accent4"/>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Roboto"/>
                <a:ea typeface="Roboto"/>
                <a:cs typeface="Roboto"/>
                <a:sym typeface="Roboto"/>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d">
  <p:cSld name="OBJECT_1_3_1_1">
    <p:bg>
      <p:bgPr>
        <a:solidFill>
          <a:schemeClr val="accent3"/>
        </a:solidFill>
      </p:bgPr>
    </p:bg>
    <p:spTree>
      <p:nvGrpSpPr>
        <p:cNvPr id="88" name="Shape 88"/>
        <p:cNvGrpSpPr/>
        <p:nvPr/>
      </p:nvGrpSpPr>
      <p:grpSpPr>
        <a:xfrm>
          <a:off x="0" y="0"/>
          <a:ext cx="0" cy="0"/>
          <a:chOff x="0" y="0"/>
          <a:chExt cx="0" cy="0"/>
        </a:xfrm>
      </p:grpSpPr>
      <p:sp>
        <p:nvSpPr>
          <p:cNvPr id="89" name="Google Shape;89;p10"/>
          <p:cNvSpPr txBox="1"/>
          <p:nvPr>
            <p:ph idx="12" type="sldNum"/>
          </p:nvPr>
        </p:nvSpPr>
        <p:spPr>
          <a:xfrm>
            <a:off x="19422317" y="13411200"/>
            <a:ext cx="241500" cy="266400"/>
          </a:xfrm>
          <a:prstGeom prst="rect">
            <a:avLst/>
          </a:prstGeom>
          <a:noFill/>
          <a:ln>
            <a:noFill/>
          </a:ln>
        </p:spPr>
        <p:txBody>
          <a:bodyPr anchorCtr="0" anchor="t" bIns="0" lIns="0" spcFirstLastPara="1" rIns="0" wrap="square" tIns="0">
            <a:noAutofit/>
          </a:bodyPr>
          <a:lstStyle>
            <a:lvl1pPr indent="0" lvl="0" marL="0" marR="0" rtl="0" algn="ctr">
              <a:spcBef>
                <a:spcPts val="0"/>
              </a:spcBef>
              <a:spcAft>
                <a:spcPts val="0"/>
              </a:spcAft>
              <a:buNone/>
              <a:defRPr>
                <a:solidFill>
                  <a:srgbClr val="FFFFFF"/>
                </a:solidFill>
                <a:latin typeface="Gill Sans"/>
                <a:ea typeface="Gill Sans"/>
                <a:cs typeface="Gill Sans"/>
                <a:sym typeface="Gill Sans"/>
              </a:defRPr>
            </a:lvl1pPr>
            <a:lvl2pPr indent="0" lvl="1" marL="0" marR="0" rtl="0" algn="ctr">
              <a:spcBef>
                <a:spcPts val="0"/>
              </a:spcBef>
              <a:spcAft>
                <a:spcPts val="0"/>
              </a:spcAft>
              <a:buNone/>
              <a:defRPr>
                <a:solidFill>
                  <a:srgbClr val="FFFFFF"/>
                </a:solidFill>
                <a:latin typeface="Gill Sans"/>
                <a:ea typeface="Gill Sans"/>
                <a:cs typeface="Gill Sans"/>
                <a:sym typeface="Gill Sans"/>
              </a:defRPr>
            </a:lvl2pPr>
            <a:lvl3pPr indent="0" lvl="2" marL="0" marR="0" rtl="0" algn="ctr">
              <a:spcBef>
                <a:spcPts val="0"/>
              </a:spcBef>
              <a:spcAft>
                <a:spcPts val="0"/>
              </a:spcAft>
              <a:buNone/>
              <a:defRPr>
                <a:solidFill>
                  <a:srgbClr val="FFFFFF"/>
                </a:solidFill>
                <a:latin typeface="Gill Sans"/>
                <a:ea typeface="Gill Sans"/>
                <a:cs typeface="Gill Sans"/>
                <a:sym typeface="Gill Sans"/>
              </a:defRPr>
            </a:lvl3pPr>
            <a:lvl4pPr indent="0" lvl="3" marL="0" marR="0" rtl="0" algn="ctr">
              <a:spcBef>
                <a:spcPts val="0"/>
              </a:spcBef>
              <a:spcAft>
                <a:spcPts val="0"/>
              </a:spcAft>
              <a:buNone/>
              <a:defRPr>
                <a:solidFill>
                  <a:srgbClr val="FFFFFF"/>
                </a:solidFill>
                <a:latin typeface="Gill Sans"/>
                <a:ea typeface="Gill Sans"/>
                <a:cs typeface="Gill Sans"/>
                <a:sym typeface="Gill Sans"/>
              </a:defRPr>
            </a:lvl4pPr>
            <a:lvl5pPr indent="0" lvl="4" marL="0" marR="0" rtl="0" algn="ctr">
              <a:spcBef>
                <a:spcPts val="0"/>
              </a:spcBef>
              <a:spcAft>
                <a:spcPts val="0"/>
              </a:spcAft>
              <a:buNone/>
              <a:defRPr>
                <a:solidFill>
                  <a:srgbClr val="FFFFFF"/>
                </a:solidFill>
                <a:latin typeface="Gill Sans"/>
                <a:ea typeface="Gill Sans"/>
                <a:cs typeface="Gill Sans"/>
                <a:sym typeface="Gill Sans"/>
              </a:defRPr>
            </a:lvl5pPr>
            <a:lvl6pPr indent="0" lvl="5" marL="0" marR="0" rtl="0" algn="ctr">
              <a:spcBef>
                <a:spcPts val="0"/>
              </a:spcBef>
              <a:spcAft>
                <a:spcPts val="0"/>
              </a:spcAft>
              <a:buNone/>
              <a:defRPr>
                <a:solidFill>
                  <a:srgbClr val="FFFFFF"/>
                </a:solidFill>
                <a:latin typeface="Gill Sans"/>
                <a:ea typeface="Gill Sans"/>
                <a:cs typeface="Gill Sans"/>
                <a:sym typeface="Gill Sans"/>
              </a:defRPr>
            </a:lvl6pPr>
            <a:lvl7pPr indent="0" lvl="6" marL="0" marR="0" rtl="0" algn="ctr">
              <a:spcBef>
                <a:spcPts val="0"/>
              </a:spcBef>
              <a:spcAft>
                <a:spcPts val="0"/>
              </a:spcAft>
              <a:buNone/>
              <a:defRPr>
                <a:solidFill>
                  <a:srgbClr val="FFFFFF"/>
                </a:solidFill>
                <a:latin typeface="Gill Sans"/>
                <a:ea typeface="Gill Sans"/>
                <a:cs typeface="Gill Sans"/>
                <a:sym typeface="Gill Sans"/>
              </a:defRPr>
            </a:lvl7pPr>
            <a:lvl8pPr indent="0" lvl="7" marL="0" marR="0" rtl="0" algn="ctr">
              <a:spcBef>
                <a:spcPts val="0"/>
              </a:spcBef>
              <a:spcAft>
                <a:spcPts val="0"/>
              </a:spcAft>
              <a:buNone/>
              <a:defRPr>
                <a:solidFill>
                  <a:srgbClr val="FFFFFF"/>
                </a:solidFill>
                <a:latin typeface="Gill Sans"/>
                <a:ea typeface="Gill Sans"/>
                <a:cs typeface="Gill Sans"/>
                <a:sym typeface="Gill Sans"/>
              </a:defRPr>
            </a:lvl8pPr>
            <a:lvl9pPr indent="0" lvl="8" marL="0" marR="0" rtl="0" algn="ctr">
              <a:spcBef>
                <a:spcPts val="0"/>
              </a:spcBef>
              <a:spcAft>
                <a:spcPts val="0"/>
              </a:spcAft>
              <a:buNone/>
              <a:defRPr>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
              <a:t>‹#›</a:t>
            </a:fld>
            <a:endParaRPr/>
          </a:p>
        </p:txBody>
      </p:sp>
      <p:sp>
        <p:nvSpPr>
          <p:cNvPr id="90" name="Google Shape;90;p10"/>
          <p:cNvSpPr txBox="1"/>
          <p:nvPr>
            <p:ph idx="1" type="body"/>
          </p:nvPr>
        </p:nvSpPr>
        <p:spPr>
          <a:xfrm>
            <a:off x="3198025" y="2514625"/>
            <a:ext cx="10015500" cy="81843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2600"/>
              </a:spcBef>
              <a:spcAft>
                <a:spcPts val="0"/>
              </a:spcAft>
              <a:buClr>
                <a:schemeClr val="lt1"/>
              </a:buClr>
              <a:buSzPts val="6000"/>
              <a:buFont typeface="Roboto"/>
              <a:buNone/>
              <a:defRPr sz="6000">
                <a:solidFill>
                  <a:schemeClr val="lt1"/>
                </a:solidFill>
                <a:latin typeface="Roboto"/>
                <a:ea typeface="Roboto"/>
                <a:cs typeface="Roboto"/>
                <a:sym typeface="Roboto"/>
              </a:defRPr>
            </a:lvl1pPr>
            <a:lvl2pPr indent="-228600" lvl="1" marL="914400" rtl="0" algn="l">
              <a:lnSpc>
                <a:spcPct val="110000"/>
              </a:lnSpc>
              <a:spcBef>
                <a:spcPts val="2600"/>
              </a:spcBef>
              <a:spcAft>
                <a:spcPts val="0"/>
              </a:spcAft>
              <a:buClr>
                <a:schemeClr val="lt1"/>
              </a:buClr>
              <a:buSzPts val="6000"/>
              <a:buFont typeface="Roboto"/>
              <a:buNone/>
              <a:defRPr sz="6000">
                <a:solidFill>
                  <a:schemeClr val="lt1"/>
                </a:solidFill>
                <a:latin typeface="Roboto"/>
                <a:ea typeface="Roboto"/>
                <a:cs typeface="Roboto"/>
                <a:sym typeface="Roboto"/>
              </a:defRPr>
            </a:lvl2pPr>
            <a:lvl3pPr indent="-228600" lvl="2" marL="1371600" rtl="0" algn="l">
              <a:lnSpc>
                <a:spcPct val="110000"/>
              </a:lnSpc>
              <a:spcBef>
                <a:spcPts val="2600"/>
              </a:spcBef>
              <a:spcAft>
                <a:spcPts val="0"/>
              </a:spcAft>
              <a:buClr>
                <a:schemeClr val="lt1"/>
              </a:buClr>
              <a:buSzPts val="6000"/>
              <a:buFont typeface="Roboto"/>
              <a:buNone/>
              <a:defRPr sz="6000">
                <a:solidFill>
                  <a:schemeClr val="lt1"/>
                </a:solidFill>
                <a:latin typeface="Roboto"/>
                <a:ea typeface="Roboto"/>
                <a:cs typeface="Roboto"/>
                <a:sym typeface="Roboto"/>
              </a:defRPr>
            </a:lvl3pPr>
            <a:lvl4pPr indent="-228600" lvl="3" marL="1828800" rtl="0" algn="l">
              <a:lnSpc>
                <a:spcPct val="110000"/>
              </a:lnSpc>
              <a:spcBef>
                <a:spcPts val="2600"/>
              </a:spcBef>
              <a:spcAft>
                <a:spcPts val="0"/>
              </a:spcAft>
              <a:buClr>
                <a:schemeClr val="lt1"/>
              </a:buClr>
              <a:buSzPts val="6000"/>
              <a:buFont typeface="Roboto"/>
              <a:buNone/>
              <a:defRPr sz="6000">
                <a:solidFill>
                  <a:schemeClr val="lt1"/>
                </a:solidFill>
                <a:latin typeface="Roboto"/>
                <a:ea typeface="Roboto"/>
                <a:cs typeface="Roboto"/>
                <a:sym typeface="Roboto"/>
              </a:defRPr>
            </a:lvl4pPr>
            <a:lvl5pPr indent="-228600" lvl="4" marL="2286000" rtl="0" algn="l">
              <a:lnSpc>
                <a:spcPct val="110000"/>
              </a:lnSpc>
              <a:spcBef>
                <a:spcPts val="2600"/>
              </a:spcBef>
              <a:spcAft>
                <a:spcPts val="0"/>
              </a:spcAft>
              <a:buClr>
                <a:schemeClr val="lt1"/>
              </a:buClr>
              <a:buSzPts val="6000"/>
              <a:buFont typeface="Roboto"/>
              <a:buNone/>
              <a:defRPr sz="6000">
                <a:solidFill>
                  <a:schemeClr val="lt1"/>
                </a:solidFill>
                <a:latin typeface="Roboto"/>
                <a:ea typeface="Roboto"/>
                <a:cs typeface="Roboto"/>
                <a:sym typeface="Roboto"/>
              </a:defRPr>
            </a:lvl5pPr>
            <a:lvl6pPr indent="-228600" lvl="5" marL="2743200" rtl="0" algn="l">
              <a:lnSpc>
                <a:spcPct val="90000"/>
              </a:lnSpc>
              <a:spcBef>
                <a:spcPts val="500"/>
              </a:spcBef>
              <a:spcAft>
                <a:spcPts val="0"/>
              </a:spcAft>
              <a:buClr>
                <a:schemeClr val="lt1"/>
              </a:buClr>
              <a:buSzPts val="6000"/>
              <a:buFont typeface="Roboto"/>
              <a:buNone/>
              <a:defRPr sz="6000">
                <a:solidFill>
                  <a:schemeClr val="lt1"/>
                </a:solidFill>
                <a:latin typeface="Roboto"/>
                <a:ea typeface="Roboto"/>
                <a:cs typeface="Roboto"/>
                <a:sym typeface="Roboto"/>
              </a:defRPr>
            </a:lvl6pPr>
            <a:lvl7pPr indent="-228600" lvl="6" marL="3200400" rtl="0" algn="l">
              <a:lnSpc>
                <a:spcPct val="90000"/>
              </a:lnSpc>
              <a:spcBef>
                <a:spcPts val="500"/>
              </a:spcBef>
              <a:spcAft>
                <a:spcPts val="0"/>
              </a:spcAft>
              <a:buClr>
                <a:schemeClr val="lt1"/>
              </a:buClr>
              <a:buSzPts val="6000"/>
              <a:buFont typeface="Roboto"/>
              <a:buNone/>
              <a:defRPr sz="6000">
                <a:solidFill>
                  <a:schemeClr val="lt1"/>
                </a:solidFill>
                <a:latin typeface="Roboto"/>
                <a:ea typeface="Roboto"/>
                <a:cs typeface="Roboto"/>
                <a:sym typeface="Roboto"/>
              </a:defRPr>
            </a:lvl7pPr>
            <a:lvl8pPr indent="-228600" lvl="7" marL="3657600" rtl="0" algn="l">
              <a:lnSpc>
                <a:spcPct val="90000"/>
              </a:lnSpc>
              <a:spcBef>
                <a:spcPts val="500"/>
              </a:spcBef>
              <a:spcAft>
                <a:spcPts val="0"/>
              </a:spcAft>
              <a:buClr>
                <a:schemeClr val="lt1"/>
              </a:buClr>
              <a:buSzPts val="6000"/>
              <a:buFont typeface="Roboto"/>
              <a:buNone/>
              <a:defRPr sz="6000">
                <a:solidFill>
                  <a:schemeClr val="lt1"/>
                </a:solidFill>
                <a:latin typeface="Roboto"/>
                <a:ea typeface="Roboto"/>
                <a:cs typeface="Roboto"/>
                <a:sym typeface="Roboto"/>
              </a:defRPr>
            </a:lvl8pPr>
            <a:lvl9pPr indent="-228600" lvl="8" marL="4114800" rtl="0" algn="l">
              <a:lnSpc>
                <a:spcPct val="90000"/>
              </a:lnSpc>
              <a:spcBef>
                <a:spcPts val="500"/>
              </a:spcBef>
              <a:spcAft>
                <a:spcPts val="0"/>
              </a:spcAft>
              <a:buClr>
                <a:schemeClr val="lt1"/>
              </a:buClr>
              <a:buSzPts val="6000"/>
              <a:buFont typeface="Roboto"/>
              <a:buNone/>
              <a:defRPr sz="6000">
                <a:solidFill>
                  <a:schemeClr val="lt1"/>
                </a:solidFill>
                <a:latin typeface="Roboto"/>
                <a:ea typeface="Roboto"/>
                <a:cs typeface="Roboto"/>
                <a:sym typeface="Roboto"/>
              </a:defRPr>
            </a:lvl9pPr>
          </a:lstStyle>
          <a:p/>
        </p:txBody>
      </p:sp>
      <p:sp>
        <p:nvSpPr>
          <p:cNvPr id="91" name="Google Shape;91;p10"/>
          <p:cNvSpPr txBox="1"/>
          <p:nvPr>
            <p:ph idx="2" type="body"/>
          </p:nvPr>
        </p:nvSpPr>
        <p:spPr>
          <a:xfrm>
            <a:off x="19948475" y="12688150"/>
            <a:ext cx="4142400" cy="428400"/>
          </a:xfrm>
          <a:prstGeom prst="rect">
            <a:avLst/>
          </a:prstGeom>
          <a:noFill/>
          <a:ln>
            <a:noFill/>
          </a:ln>
        </p:spPr>
        <p:txBody>
          <a:bodyPr anchorCtr="0" anchor="t" bIns="0" lIns="0" spcFirstLastPara="1" rIns="0" wrap="square" tIns="0">
            <a:noAutofit/>
          </a:bodyPr>
          <a:lstStyle>
            <a:lvl1pPr indent="-228600" lvl="0" marL="457200" rtl="0">
              <a:lnSpc>
                <a:spcPct val="115000"/>
              </a:lnSpc>
              <a:spcBef>
                <a:spcPts val="2600"/>
              </a:spcBef>
              <a:spcAft>
                <a:spcPts val="0"/>
              </a:spcAft>
              <a:buClr>
                <a:schemeClr val="lt1"/>
              </a:buClr>
              <a:buSzPts val="1800"/>
              <a:buFont typeface="Roboto"/>
              <a:buNone/>
              <a:defRPr sz="1800">
                <a:solidFill>
                  <a:schemeClr val="lt1"/>
                </a:solidFill>
                <a:latin typeface="Roboto"/>
                <a:ea typeface="Roboto"/>
                <a:cs typeface="Roboto"/>
                <a:sym typeface="Roboto"/>
              </a:defRPr>
            </a:lvl1pPr>
            <a:lvl2pPr indent="-228600" lvl="1" marL="914400" rtl="0">
              <a:lnSpc>
                <a:spcPct val="110000"/>
              </a:lnSpc>
              <a:spcBef>
                <a:spcPts val="2600"/>
              </a:spcBef>
              <a:spcAft>
                <a:spcPts val="0"/>
              </a:spcAft>
              <a:buClr>
                <a:schemeClr val="lt1"/>
              </a:buClr>
              <a:buSzPts val="1800"/>
              <a:buFont typeface="Roboto"/>
              <a:buNone/>
              <a:defRPr sz="1800">
                <a:solidFill>
                  <a:schemeClr val="lt1"/>
                </a:solidFill>
                <a:latin typeface="Roboto"/>
                <a:ea typeface="Roboto"/>
                <a:cs typeface="Roboto"/>
                <a:sym typeface="Roboto"/>
              </a:defRPr>
            </a:lvl2pPr>
            <a:lvl3pPr indent="-228600" lvl="2" marL="1371600" rtl="0">
              <a:lnSpc>
                <a:spcPct val="110000"/>
              </a:lnSpc>
              <a:spcBef>
                <a:spcPts val="2600"/>
              </a:spcBef>
              <a:spcAft>
                <a:spcPts val="0"/>
              </a:spcAft>
              <a:buClr>
                <a:schemeClr val="lt1"/>
              </a:buClr>
              <a:buSzPts val="1800"/>
              <a:buFont typeface="Roboto"/>
              <a:buNone/>
              <a:defRPr sz="1800">
                <a:solidFill>
                  <a:schemeClr val="lt1"/>
                </a:solidFill>
                <a:latin typeface="Roboto"/>
                <a:ea typeface="Roboto"/>
                <a:cs typeface="Roboto"/>
                <a:sym typeface="Roboto"/>
              </a:defRPr>
            </a:lvl3pPr>
            <a:lvl4pPr indent="-228600" lvl="3" marL="1828800" rtl="0">
              <a:lnSpc>
                <a:spcPct val="110000"/>
              </a:lnSpc>
              <a:spcBef>
                <a:spcPts val="2600"/>
              </a:spcBef>
              <a:spcAft>
                <a:spcPts val="0"/>
              </a:spcAft>
              <a:buClr>
                <a:schemeClr val="lt1"/>
              </a:buClr>
              <a:buSzPts val="1800"/>
              <a:buFont typeface="Roboto"/>
              <a:buNone/>
              <a:defRPr sz="1800">
                <a:solidFill>
                  <a:schemeClr val="lt1"/>
                </a:solidFill>
                <a:latin typeface="Roboto"/>
                <a:ea typeface="Roboto"/>
                <a:cs typeface="Roboto"/>
                <a:sym typeface="Roboto"/>
              </a:defRPr>
            </a:lvl4pPr>
            <a:lvl5pPr indent="-228600" lvl="4" marL="2286000" rtl="0">
              <a:lnSpc>
                <a:spcPct val="110000"/>
              </a:lnSpc>
              <a:spcBef>
                <a:spcPts val="2600"/>
              </a:spcBef>
              <a:spcAft>
                <a:spcPts val="0"/>
              </a:spcAft>
              <a:buClr>
                <a:schemeClr val="lt1"/>
              </a:buClr>
              <a:buSzPts val="1800"/>
              <a:buFont typeface="Roboto"/>
              <a:buNone/>
              <a:defRPr sz="1800">
                <a:solidFill>
                  <a:schemeClr val="lt1"/>
                </a:solidFill>
                <a:latin typeface="Roboto"/>
                <a:ea typeface="Roboto"/>
                <a:cs typeface="Roboto"/>
                <a:sym typeface="Roboto"/>
              </a:defRPr>
            </a:lvl5pPr>
            <a:lvl6pPr indent="-228600" lvl="5" marL="2743200" rtl="0">
              <a:lnSpc>
                <a:spcPct val="90000"/>
              </a:lnSpc>
              <a:spcBef>
                <a:spcPts val="500"/>
              </a:spcBef>
              <a:spcAft>
                <a:spcPts val="0"/>
              </a:spcAft>
              <a:buClr>
                <a:schemeClr val="lt1"/>
              </a:buClr>
              <a:buSzPts val="1800"/>
              <a:buFont typeface="Roboto"/>
              <a:buNone/>
              <a:defRPr sz="1800">
                <a:solidFill>
                  <a:schemeClr val="lt1"/>
                </a:solidFill>
                <a:latin typeface="Roboto"/>
                <a:ea typeface="Roboto"/>
                <a:cs typeface="Roboto"/>
                <a:sym typeface="Roboto"/>
              </a:defRPr>
            </a:lvl6pPr>
            <a:lvl7pPr indent="-228600" lvl="6" marL="3200400" rtl="0">
              <a:lnSpc>
                <a:spcPct val="90000"/>
              </a:lnSpc>
              <a:spcBef>
                <a:spcPts val="500"/>
              </a:spcBef>
              <a:spcAft>
                <a:spcPts val="0"/>
              </a:spcAft>
              <a:buClr>
                <a:schemeClr val="lt1"/>
              </a:buClr>
              <a:buSzPts val="1800"/>
              <a:buFont typeface="Roboto"/>
              <a:buNone/>
              <a:defRPr sz="1800">
                <a:solidFill>
                  <a:schemeClr val="lt1"/>
                </a:solidFill>
                <a:latin typeface="Roboto"/>
                <a:ea typeface="Roboto"/>
                <a:cs typeface="Roboto"/>
                <a:sym typeface="Roboto"/>
              </a:defRPr>
            </a:lvl7pPr>
            <a:lvl8pPr indent="-228600" lvl="7" marL="3657600" rtl="0">
              <a:lnSpc>
                <a:spcPct val="90000"/>
              </a:lnSpc>
              <a:spcBef>
                <a:spcPts val="500"/>
              </a:spcBef>
              <a:spcAft>
                <a:spcPts val="0"/>
              </a:spcAft>
              <a:buClr>
                <a:schemeClr val="lt1"/>
              </a:buClr>
              <a:buSzPts val="1800"/>
              <a:buFont typeface="Roboto"/>
              <a:buNone/>
              <a:defRPr sz="1800">
                <a:solidFill>
                  <a:schemeClr val="lt1"/>
                </a:solidFill>
                <a:latin typeface="Roboto"/>
                <a:ea typeface="Roboto"/>
                <a:cs typeface="Roboto"/>
                <a:sym typeface="Roboto"/>
              </a:defRPr>
            </a:lvl8pPr>
            <a:lvl9pPr indent="-228600" lvl="8" marL="4114800" rtl="0">
              <a:lnSpc>
                <a:spcPct val="90000"/>
              </a:lnSpc>
              <a:spcBef>
                <a:spcPts val="500"/>
              </a:spcBef>
              <a:spcAft>
                <a:spcPts val="0"/>
              </a:spcAft>
              <a:buClr>
                <a:schemeClr val="lt1"/>
              </a:buClr>
              <a:buSzPts val="1800"/>
              <a:buFont typeface="Roboto"/>
              <a:buNone/>
              <a:defRPr sz="1800">
                <a:solidFill>
                  <a:schemeClr val="lt1"/>
                </a:solidFill>
                <a:latin typeface="Roboto"/>
                <a:ea typeface="Roboto"/>
                <a:cs typeface="Roboto"/>
                <a:sym typeface="Roboto"/>
              </a:defRPr>
            </a:lvl9pPr>
          </a:lstStyle>
          <a:p/>
        </p:txBody>
      </p:sp>
      <p:grpSp>
        <p:nvGrpSpPr>
          <p:cNvPr id="92" name="Google Shape;92;p10"/>
          <p:cNvGrpSpPr/>
          <p:nvPr/>
        </p:nvGrpSpPr>
        <p:grpSpPr>
          <a:xfrm>
            <a:off x="-101523" y="13330350"/>
            <a:ext cx="24565216" cy="428400"/>
            <a:chOff x="-101513" y="13330350"/>
            <a:chExt cx="24562759" cy="428400"/>
          </a:xfrm>
        </p:grpSpPr>
        <p:sp>
          <p:nvSpPr>
            <p:cNvPr id="93" name="Google Shape;93;p10"/>
            <p:cNvSpPr/>
            <p:nvPr/>
          </p:nvSpPr>
          <p:spPr>
            <a:xfrm>
              <a:off x="-101513" y="13330350"/>
              <a:ext cx="6190500" cy="428400"/>
            </a:xfrm>
            <a:prstGeom prst="rect">
              <a:avLst/>
            </a:prstGeom>
            <a:solidFill>
              <a:srgbClr val="0B132B"/>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sp>
          <p:nvSpPr>
            <p:cNvPr id="94" name="Google Shape;94;p10"/>
            <p:cNvSpPr/>
            <p:nvPr/>
          </p:nvSpPr>
          <p:spPr>
            <a:xfrm>
              <a:off x="6073373" y="13330350"/>
              <a:ext cx="6099000" cy="428400"/>
            </a:xfrm>
            <a:prstGeom prst="rect">
              <a:avLst/>
            </a:prstGeom>
            <a:solidFill>
              <a:schemeClr val="accent2"/>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sp>
          <p:nvSpPr>
            <p:cNvPr id="95" name="Google Shape;95;p10"/>
            <p:cNvSpPr/>
            <p:nvPr/>
          </p:nvSpPr>
          <p:spPr>
            <a:xfrm>
              <a:off x="12172060" y="13330350"/>
              <a:ext cx="6099000" cy="428400"/>
            </a:xfrm>
            <a:prstGeom prst="rect">
              <a:avLst/>
            </a:prstGeom>
            <a:solidFill>
              <a:schemeClr val="accent3"/>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sp>
          <p:nvSpPr>
            <p:cNvPr id="96" name="Google Shape;96;p10"/>
            <p:cNvSpPr/>
            <p:nvPr/>
          </p:nvSpPr>
          <p:spPr>
            <a:xfrm>
              <a:off x="18270746" y="13330350"/>
              <a:ext cx="6190500" cy="428400"/>
            </a:xfrm>
            <a:prstGeom prst="rect">
              <a:avLst/>
            </a:prstGeom>
            <a:solidFill>
              <a:schemeClr val="accent4"/>
            </a:solidFill>
            <a:ln>
              <a:noFill/>
            </a:ln>
          </p:spPr>
          <p:txBody>
            <a:bodyPr anchorCtr="0" anchor="ctr" bIns="71400" lIns="71400" spcFirstLastPara="1" rIns="71400" wrap="square" tIns="71400">
              <a:noAutofit/>
            </a:bodyPr>
            <a:lstStyle/>
            <a:p>
              <a:pPr indent="0" lvl="0" marL="0" marR="0" rtl="0" algn="ctr">
                <a:lnSpc>
                  <a:spcPct val="110000"/>
                </a:lnSpc>
                <a:spcBef>
                  <a:spcPts val="0"/>
                </a:spcBef>
                <a:spcAft>
                  <a:spcPts val="0"/>
                </a:spcAft>
                <a:buNone/>
              </a:pPr>
              <a:r>
                <a:t/>
              </a:r>
              <a:endParaRPr sz="5300">
                <a:solidFill>
                  <a:srgbClr val="FFFFFF"/>
                </a:solidFill>
                <a:latin typeface="Gill Sans"/>
                <a:ea typeface="Gill Sans"/>
                <a:cs typeface="Gill Sans"/>
                <a:sym typeface="Gill Sans"/>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19422317" y="13411200"/>
            <a:ext cx="241500" cy="266400"/>
          </a:xfrm>
          <a:prstGeom prst="rect">
            <a:avLst/>
          </a:prstGeom>
          <a:noFill/>
          <a:ln>
            <a:noFill/>
          </a:ln>
        </p:spPr>
        <p:txBody>
          <a:bodyPr anchorCtr="0" anchor="t" bIns="0" lIns="0" spcFirstLastPara="1" rIns="0" wrap="square" tIns="0">
            <a:noAutofit/>
          </a:bodyPr>
          <a:lstStyle>
            <a:lvl1pPr indent="0" lvl="0" marL="0" marR="0" rtl="0" algn="ctr">
              <a:spcBef>
                <a:spcPts val="0"/>
              </a:spcBef>
              <a:spcAft>
                <a:spcPts val="0"/>
              </a:spcAft>
              <a:buNone/>
              <a:defRPr sz="1900">
                <a:solidFill>
                  <a:srgbClr val="FFFFFF"/>
                </a:solidFill>
                <a:latin typeface="Gill Sans"/>
                <a:ea typeface="Gill Sans"/>
                <a:cs typeface="Gill Sans"/>
                <a:sym typeface="Gill Sans"/>
              </a:defRPr>
            </a:lvl1pPr>
            <a:lvl2pPr indent="0" lvl="1" marL="0" marR="0" rtl="0" algn="ctr">
              <a:spcBef>
                <a:spcPts val="0"/>
              </a:spcBef>
              <a:spcAft>
                <a:spcPts val="0"/>
              </a:spcAft>
              <a:buNone/>
              <a:defRPr sz="1900">
                <a:solidFill>
                  <a:srgbClr val="FFFFFF"/>
                </a:solidFill>
                <a:latin typeface="Gill Sans"/>
                <a:ea typeface="Gill Sans"/>
                <a:cs typeface="Gill Sans"/>
                <a:sym typeface="Gill Sans"/>
              </a:defRPr>
            </a:lvl2pPr>
            <a:lvl3pPr indent="0" lvl="2" marL="0" marR="0" rtl="0" algn="ctr">
              <a:spcBef>
                <a:spcPts val="0"/>
              </a:spcBef>
              <a:spcAft>
                <a:spcPts val="0"/>
              </a:spcAft>
              <a:buNone/>
              <a:defRPr sz="1900">
                <a:solidFill>
                  <a:srgbClr val="FFFFFF"/>
                </a:solidFill>
                <a:latin typeface="Gill Sans"/>
                <a:ea typeface="Gill Sans"/>
                <a:cs typeface="Gill Sans"/>
                <a:sym typeface="Gill Sans"/>
              </a:defRPr>
            </a:lvl3pPr>
            <a:lvl4pPr indent="0" lvl="3" marL="0" marR="0" rtl="0" algn="ctr">
              <a:spcBef>
                <a:spcPts val="0"/>
              </a:spcBef>
              <a:spcAft>
                <a:spcPts val="0"/>
              </a:spcAft>
              <a:buNone/>
              <a:defRPr sz="1900">
                <a:solidFill>
                  <a:srgbClr val="FFFFFF"/>
                </a:solidFill>
                <a:latin typeface="Gill Sans"/>
                <a:ea typeface="Gill Sans"/>
                <a:cs typeface="Gill Sans"/>
                <a:sym typeface="Gill Sans"/>
              </a:defRPr>
            </a:lvl4pPr>
            <a:lvl5pPr indent="0" lvl="4" marL="0" marR="0" rtl="0" algn="ctr">
              <a:spcBef>
                <a:spcPts val="0"/>
              </a:spcBef>
              <a:spcAft>
                <a:spcPts val="0"/>
              </a:spcAft>
              <a:buNone/>
              <a:defRPr sz="1900">
                <a:solidFill>
                  <a:srgbClr val="FFFFFF"/>
                </a:solidFill>
                <a:latin typeface="Gill Sans"/>
                <a:ea typeface="Gill Sans"/>
                <a:cs typeface="Gill Sans"/>
                <a:sym typeface="Gill Sans"/>
              </a:defRPr>
            </a:lvl5pPr>
            <a:lvl6pPr indent="0" lvl="5" marL="0" marR="0" rtl="0" algn="ctr">
              <a:spcBef>
                <a:spcPts val="0"/>
              </a:spcBef>
              <a:spcAft>
                <a:spcPts val="0"/>
              </a:spcAft>
              <a:buNone/>
              <a:defRPr sz="1900">
                <a:solidFill>
                  <a:srgbClr val="FFFFFF"/>
                </a:solidFill>
                <a:latin typeface="Gill Sans"/>
                <a:ea typeface="Gill Sans"/>
                <a:cs typeface="Gill Sans"/>
                <a:sym typeface="Gill Sans"/>
              </a:defRPr>
            </a:lvl6pPr>
            <a:lvl7pPr indent="0" lvl="6" marL="0" marR="0" rtl="0" algn="ctr">
              <a:spcBef>
                <a:spcPts val="0"/>
              </a:spcBef>
              <a:spcAft>
                <a:spcPts val="0"/>
              </a:spcAft>
              <a:buNone/>
              <a:defRPr sz="1900">
                <a:solidFill>
                  <a:srgbClr val="FFFFFF"/>
                </a:solidFill>
                <a:latin typeface="Gill Sans"/>
                <a:ea typeface="Gill Sans"/>
                <a:cs typeface="Gill Sans"/>
                <a:sym typeface="Gill Sans"/>
              </a:defRPr>
            </a:lvl7pPr>
            <a:lvl8pPr indent="0" lvl="7" marL="0" marR="0" rtl="0" algn="ctr">
              <a:spcBef>
                <a:spcPts val="0"/>
              </a:spcBef>
              <a:spcAft>
                <a:spcPts val="0"/>
              </a:spcAft>
              <a:buNone/>
              <a:defRPr sz="1900">
                <a:solidFill>
                  <a:srgbClr val="FFFFFF"/>
                </a:solidFill>
                <a:latin typeface="Gill Sans"/>
                <a:ea typeface="Gill Sans"/>
                <a:cs typeface="Gill Sans"/>
                <a:sym typeface="Gill Sans"/>
              </a:defRPr>
            </a:lvl8pPr>
            <a:lvl9pPr indent="0" lvl="8" marL="0" marR="0" rtl="0" algn="ctr">
              <a:spcBef>
                <a:spcPts val="0"/>
              </a:spcBef>
              <a:spcAft>
                <a:spcPts val="0"/>
              </a:spcAft>
              <a:buNone/>
              <a:defRPr sz="1900">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0.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8.jpg"/><Relationship Id="rId4" Type="http://schemas.openxmlformats.org/officeDocument/2006/relationships/image" Target="../media/image1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hyperlink" Target="https://www.wnycstudios.org/podcasts/radiolab/projects/radiolab-presents-gonads" TargetMode="External"/><Relationship Id="rId4" Type="http://schemas.openxmlformats.org/officeDocument/2006/relationships/hyperlink" Target="https://rarediseases.info.nih.gov/diseases/11919/numeric-sex-chromosome-variations" TargetMode="External"/><Relationship Id="rId9" Type="http://schemas.openxmlformats.org/officeDocument/2006/relationships/image" Target="../media/image14.png"/><Relationship Id="rId5" Type="http://schemas.openxmlformats.org/officeDocument/2006/relationships/hyperlink" Target="https://genetic.org/" TargetMode="External"/><Relationship Id="rId6" Type="http://schemas.openxmlformats.org/officeDocument/2006/relationships/hyperlink" Target="https://interactadvocates.org/" TargetMode="External"/><Relationship Id="rId7" Type="http://schemas.openxmlformats.org/officeDocument/2006/relationships/hyperlink" Target="https://interactadvocates.org/" TargetMode="External"/><Relationship Id="rId8" Type="http://schemas.openxmlformats.org/officeDocument/2006/relationships/image" Target="../media/image2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7"/>
          <p:cNvSpPr txBox="1"/>
          <p:nvPr>
            <p:ph idx="1" type="body"/>
          </p:nvPr>
        </p:nvSpPr>
        <p:spPr>
          <a:xfrm>
            <a:off x="8224825" y="11739575"/>
            <a:ext cx="7923300" cy="1136700"/>
          </a:xfrm>
          <a:prstGeom prst="rect">
            <a:avLst/>
          </a:prstGeom>
        </p:spPr>
        <p:txBody>
          <a:bodyPr anchorCtr="0" anchor="t" bIns="0" lIns="0" spcFirstLastPara="1" rIns="0" wrap="square" tIns="0">
            <a:noAutofit/>
          </a:bodyPr>
          <a:lstStyle/>
          <a:p>
            <a:pPr indent="0" lvl="0" marL="0" rtl="0" algn="ctr">
              <a:spcBef>
                <a:spcPts val="2600"/>
              </a:spcBef>
              <a:spcAft>
                <a:spcPts val="0"/>
              </a:spcAft>
              <a:buNone/>
            </a:pPr>
            <a:r>
              <a:rPr lang="en"/>
              <a:t>2021 edition</a:t>
            </a:r>
            <a:endParaRPr/>
          </a:p>
        </p:txBody>
      </p:sp>
      <p:sp>
        <p:nvSpPr>
          <p:cNvPr id="154" name="Google Shape;154;p17"/>
          <p:cNvSpPr txBox="1"/>
          <p:nvPr>
            <p:ph type="title"/>
          </p:nvPr>
        </p:nvSpPr>
        <p:spPr>
          <a:xfrm>
            <a:off x="1902325" y="6831175"/>
            <a:ext cx="20568300" cy="39960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Sex, Genetics &amp; Athletics</a:t>
            </a:r>
            <a:endParaRPr>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6"/>
          <p:cNvSpPr txBox="1"/>
          <p:nvPr>
            <p:ph idx="1" type="body"/>
          </p:nvPr>
        </p:nvSpPr>
        <p:spPr>
          <a:xfrm>
            <a:off x="7382450" y="4877400"/>
            <a:ext cx="15081300" cy="6763800"/>
          </a:xfrm>
          <a:prstGeom prst="rect">
            <a:avLst/>
          </a:prstGeom>
        </p:spPr>
        <p:txBody>
          <a:bodyPr anchorCtr="0" anchor="t" bIns="0" lIns="0" spcFirstLastPara="1" rIns="0" wrap="square" tIns="0">
            <a:noAutofit/>
          </a:bodyPr>
          <a:lstStyle/>
          <a:p>
            <a:pPr indent="0" lvl="0" marL="0" rtl="0" algn="l">
              <a:spcBef>
                <a:spcPts val="2600"/>
              </a:spcBef>
              <a:spcAft>
                <a:spcPts val="0"/>
              </a:spcAft>
              <a:buNone/>
            </a:pPr>
            <a:r>
              <a:rPr lang="en" sz="5400"/>
              <a:t>First Olympic Games in which women could compete in track and field events</a:t>
            </a:r>
            <a:endParaRPr sz="5400"/>
          </a:p>
          <a:p>
            <a:pPr indent="0" lvl="0" marL="0" rtl="0" algn="l">
              <a:spcBef>
                <a:spcPts val="2600"/>
              </a:spcBef>
              <a:spcAft>
                <a:spcPts val="0"/>
              </a:spcAft>
              <a:buNone/>
            </a:pPr>
            <a:r>
              <a:t/>
            </a:r>
            <a:endParaRPr sz="5400"/>
          </a:p>
          <a:p>
            <a:pPr indent="0" lvl="0" marL="0" rtl="0" algn="l">
              <a:spcBef>
                <a:spcPts val="2600"/>
              </a:spcBef>
              <a:spcAft>
                <a:spcPts val="0"/>
              </a:spcAft>
              <a:buNone/>
            </a:pPr>
            <a:r>
              <a:rPr lang="en" sz="5400"/>
              <a:t>Following the Berlin games, president of US Olympic Committee, Avery Brundage, demands “examination for sex ambiguities in all women competitors.”</a:t>
            </a:r>
            <a:endParaRPr sz="5400"/>
          </a:p>
        </p:txBody>
      </p:sp>
      <p:sp>
        <p:nvSpPr>
          <p:cNvPr id="232" name="Google Shape;232;p26"/>
          <p:cNvSpPr txBox="1"/>
          <p:nvPr>
            <p:ph type="title"/>
          </p:nvPr>
        </p:nvSpPr>
        <p:spPr>
          <a:xfrm>
            <a:off x="4652875" y="446100"/>
            <a:ext cx="15081300" cy="1963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The Beginning of Women’s Athletics</a:t>
            </a:r>
            <a:endParaRPr/>
          </a:p>
        </p:txBody>
      </p:sp>
      <p:cxnSp>
        <p:nvCxnSpPr>
          <p:cNvPr id="233" name="Google Shape;233;p26"/>
          <p:cNvCxnSpPr/>
          <p:nvPr/>
        </p:nvCxnSpPr>
        <p:spPr>
          <a:xfrm>
            <a:off x="5943500" y="4291050"/>
            <a:ext cx="0" cy="7009500"/>
          </a:xfrm>
          <a:prstGeom prst="straightConnector1">
            <a:avLst/>
          </a:prstGeom>
          <a:noFill/>
          <a:ln cap="flat" cmpd="sng" w="28575">
            <a:solidFill>
              <a:schemeClr val="lt1"/>
            </a:solidFill>
            <a:prstDash val="solid"/>
            <a:round/>
            <a:headEnd len="med" w="med" type="none"/>
            <a:tailEnd len="med" w="med" type="none"/>
          </a:ln>
        </p:spPr>
      </p:cxnSp>
      <p:sp>
        <p:nvSpPr>
          <p:cNvPr id="234" name="Google Shape;234;p26"/>
          <p:cNvSpPr/>
          <p:nvPr/>
        </p:nvSpPr>
        <p:spPr>
          <a:xfrm>
            <a:off x="5591450" y="5490400"/>
            <a:ext cx="704100" cy="7041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6"/>
          <p:cNvSpPr/>
          <p:nvPr/>
        </p:nvSpPr>
        <p:spPr>
          <a:xfrm>
            <a:off x="5591450" y="8974350"/>
            <a:ext cx="704100" cy="7041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6"/>
          <p:cNvSpPr txBox="1"/>
          <p:nvPr/>
        </p:nvSpPr>
        <p:spPr>
          <a:xfrm>
            <a:off x="2158850" y="5011300"/>
            <a:ext cx="30117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600">
                <a:solidFill>
                  <a:schemeClr val="lt1"/>
                </a:solidFill>
                <a:latin typeface="Roboto"/>
                <a:ea typeface="Roboto"/>
                <a:cs typeface="Roboto"/>
                <a:sym typeface="Roboto"/>
              </a:rPr>
              <a:t>1928</a:t>
            </a:r>
            <a:endParaRPr b="1" sz="9600">
              <a:solidFill>
                <a:schemeClr val="lt1"/>
              </a:solidFill>
              <a:latin typeface="Roboto"/>
              <a:ea typeface="Roboto"/>
              <a:cs typeface="Roboto"/>
              <a:sym typeface="Roboto"/>
            </a:endParaRPr>
          </a:p>
        </p:txBody>
      </p:sp>
      <p:sp>
        <p:nvSpPr>
          <p:cNvPr id="237" name="Google Shape;237;p26"/>
          <p:cNvSpPr txBox="1"/>
          <p:nvPr/>
        </p:nvSpPr>
        <p:spPr>
          <a:xfrm>
            <a:off x="2158850" y="8495250"/>
            <a:ext cx="30117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600">
                <a:solidFill>
                  <a:schemeClr val="lt1"/>
                </a:solidFill>
                <a:latin typeface="Roboto"/>
                <a:ea typeface="Roboto"/>
                <a:cs typeface="Roboto"/>
                <a:sym typeface="Roboto"/>
              </a:rPr>
              <a:t>1936</a:t>
            </a:r>
            <a:endParaRPr b="1" sz="9600">
              <a:solidFill>
                <a:schemeClr val="lt1"/>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27"/>
          <p:cNvPicPr preferRelativeResize="0"/>
          <p:nvPr/>
        </p:nvPicPr>
        <p:blipFill>
          <a:blip r:embed="rId3">
            <a:alphaModFix/>
          </a:blip>
          <a:stretch>
            <a:fillRect/>
          </a:stretch>
        </p:blipFill>
        <p:spPr>
          <a:xfrm>
            <a:off x="4693413" y="-12"/>
            <a:ext cx="15361920" cy="14593824"/>
          </a:xfrm>
          <a:prstGeom prst="rect">
            <a:avLst/>
          </a:prstGeom>
          <a:noFill/>
          <a:ln>
            <a:noFill/>
          </a:ln>
        </p:spPr>
      </p:pic>
      <p:sp>
        <p:nvSpPr>
          <p:cNvPr id="243" name="Google Shape;243;p27"/>
          <p:cNvSpPr txBox="1"/>
          <p:nvPr>
            <p:ph idx="2" type="body"/>
          </p:nvPr>
        </p:nvSpPr>
        <p:spPr>
          <a:xfrm>
            <a:off x="9683963" y="12688150"/>
            <a:ext cx="5380800" cy="428400"/>
          </a:xfrm>
          <a:prstGeom prst="rect">
            <a:avLst/>
          </a:prstGeom>
        </p:spPr>
        <p:txBody>
          <a:bodyPr anchorCtr="0" anchor="t" bIns="0" lIns="0" spcFirstLastPara="1" rIns="0" wrap="square" tIns="0">
            <a:noAutofit/>
          </a:bodyPr>
          <a:lstStyle/>
          <a:p>
            <a:pPr indent="0" lvl="0" marL="0" rtl="0" algn="ctr">
              <a:spcBef>
                <a:spcPts val="2600"/>
              </a:spcBef>
              <a:spcAft>
                <a:spcPts val="0"/>
              </a:spcAft>
              <a:buNone/>
            </a:pPr>
            <a:r>
              <a:rPr lang="en"/>
              <a:t>Schematic created by pgEd (Robin Bowman)</a:t>
            </a:r>
            <a:endParaRPr/>
          </a:p>
        </p:txBody>
      </p:sp>
      <p:sp>
        <p:nvSpPr>
          <p:cNvPr id="244" name="Google Shape;244;p27"/>
          <p:cNvSpPr txBox="1"/>
          <p:nvPr/>
        </p:nvSpPr>
        <p:spPr>
          <a:xfrm>
            <a:off x="11833725" y="4157800"/>
            <a:ext cx="3651300" cy="110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6000">
                <a:solidFill>
                  <a:schemeClr val="dk1"/>
                </a:solidFill>
                <a:latin typeface="Roboto"/>
                <a:ea typeface="Roboto"/>
                <a:cs typeface="Roboto"/>
                <a:sym typeface="Roboto"/>
              </a:rPr>
              <a:t>Anatomy</a:t>
            </a:r>
            <a:endParaRPr b="1" sz="6000">
              <a:solidFill>
                <a:schemeClr val="dk1"/>
              </a:solidFill>
              <a:latin typeface="Roboto"/>
              <a:ea typeface="Roboto"/>
              <a:cs typeface="Roboto"/>
              <a:sym typeface="Roboto"/>
            </a:endParaRPr>
          </a:p>
        </p:txBody>
      </p:sp>
      <p:sp>
        <p:nvSpPr>
          <p:cNvPr id="245" name="Google Shape;245;p27"/>
          <p:cNvSpPr txBox="1"/>
          <p:nvPr/>
        </p:nvSpPr>
        <p:spPr>
          <a:xfrm>
            <a:off x="7552200" y="6538163"/>
            <a:ext cx="3651300" cy="110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6000">
                <a:solidFill>
                  <a:schemeClr val="dk1"/>
                </a:solidFill>
                <a:latin typeface="Roboto"/>
                <a:ea typeface="Roboto"/>
                <a:cs typeface="Roboto"/>
                <a:sym typeface="Roboto"/>
              </a:rPr>
              <a:t>DNA</a:t>
            </a:r>
            <a:endParaRPr b="1" sz="6000">
              <a:solidFill>
                <a:schemeClr val="dk1"/>
              </a:solidFill>
              <a:latin typeface="Roboto"/>
              <a:ea typeface="Roboto"/>
              <a:cs typeface="Roboto"/>
              <a:sym typeface="Roboto"/>
            </a:endParaRPr>
          </a:p>
        </p:txBody>
      </p:sp>
      <p:sp>
        <p:nvSpPr>
          <p:cNvPr id="246" name="Google Shape;246;p27"/>
          <p:cNvSpPr txBox="1"/>
          <p:nvPr/>
        </p:nvSpPr>
        <p:spPr>
          <a:xfrm>
            <a:off x="11496675" y="8742800"/>
            <a:ext cx="4325400" cy="110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6000">
                <a:solidFill>
                  <a:schemeClr val="dk1"/>
                </a:solidFill>
                <a:latin typeface="Roboto"/>
                <a:ea typeface="Roboto"/>
                <a:cs typeface="Roboto"/>
                <a:sym typeface="Roboto"/>
              </a:rPr>
              <a:t>Hormones</a:t>
            </a:r>
            <a:endParaRPr b="1" sz="6000">
              <a:solidFill>
                <a:schemeClr val="dk1"/>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8"/>
          <p:cNvSpPr txBox="1"/>
          <p:nvPr>
            <p:ph idx="1" type="body"/>
          </p:nvPr>
        </p:nvSpPr>
        <p:spPr>
          <a:xfrm>
            <a:off x="7329150" y="4413900"/>
            <a:ext cx="15081300" cy="6763800"/>
          </a:xfrm>
          <a:prstGeom prst="rect">
            <a:avLst/>
          </a:prstGeom>
        </p:spPr>
        <p:txBody>
          <a:bodyPr anchorCtr="0" anchor="t" bIns="0" lIns="0" spcFirstLastPara="1" rIns="0" wrap="square" tIns="0">
            <a:noAutofit/>
          </a:bodyPr>
          <a:lstStyle/>
          <a:p>
            <a:pPr indent="0" lvl="0" marL="0" rtl="0" algn="l">
              <a:spcBef>
                <a:spcPts val="2600"/>
              </a:spcBef>
              <a:spcAft>
                <a:spcPts val="0"/>
              </a:spcAft>
              <a:buNone/>
            </a:pPr>
            <a:r>
              <a:rPr lang="en" sz="5400"/>
              <a:t>International Association of Athletics Federations (IAAF) requires competitors in women’s events to submit medical certificates to verify their sex.</a:t>
            </a:r>
            <a:endParaRPr sz="5400"/>
          </a:p>
          <a:p>
            <a:pPr indent="0" lvl="0" marL="0" rtl="0" algn="l">
              <a:spcBef>
                <a:spcPts val="2600"/>
              </a:spcBef>
              <a:spcAft>
                <a:spcPts val="0"/>
              </a:spcAft>
              <a:buNone/>
            </a:pPr>
            <a:r>
              <a:t/>
            </a:r>
            <a:endParaRPr sz="5400"/>
          </a:p>
          <a:p>
            <a:pPr indent="0" lvl="0" marL="0" rtl="0" algn="l">
              <a:spcBef>
                <a:spcPts val="2600"/>
              </a:spcBef>
              <a:spcAft>
                <a:spcPts val="0"/>
              </a:spcAft>
              <a:buNone/>
            </a:pPr>
            <a:r>
              <a:rPr lang="en" sz="5400"/>
              <a:t>Few trust this process, believing it is too easy to cheat when certificate is coming from a doctor in the athlete’s home country.</a:t>
            </a:r>
            <a:endParaRPr sz="5400"/>
          </a:p>
        </p:txBody>
      </p:sp>
      <p:sp>
        <p:nvSpPr>
          <p:cNvPr id="252" name="Google Shape;252;p28"/>
          <p:cNvSpPr txBox="1"/>
          <p:nvPr>
            <p:ph type="title"/>
          </p:nvPr>
        </p:nvSpPr>
        <p:spPr>
          <a:xfrm>
            <a:off x="4652875" y="245175"/>
            <a:ext cx="15081300" cy="1963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The Beginning of Sex Testing in Women’s Athletics</a:t>
            </a:r>
            <a:endParaRPr/>
          </a:p>
        </p:txBody>
      </p:sp>
      <p:cxnSp>
        <p:nvCxnSpPr>
          <p:cNvPr id="253" name="Google Shape;253;p28"/>
          <p:cNvCxnSpPr/>
          <p:nvPr/>
        </p:nvCxnSpPr>
        <p:spPr>
          <a:xfrm>
            <a:off x="5943500" y="4291050"/>
            <a:ext cx="0" cy="7009500"/>
          </a:xfrm>
          <a:prstGeom prst="straightConnector1">
            <a:avLst/>
          </a:prstGeom>
          <a:noFill/>
          <a:ln cap="flat" cmpd="sng" w="28575">
            <a:solidFill>
              <a:schemeClr val="lt1"/>
            </a:solidFill>
            <a:prstDash val="solid"/>
            <a:round/>
            <a:headEnd len="med" w="med" type="none"/>
            <a:tailEnd len="med" w="med" type="none"/>
          </a:ln>
        </p:spPr>
      </p:cxnSp>
      <p:sp>
        <p:nvSpPr>
          <p:cNvPr id="254" name="Google Shape;254;p28"/>
          <p:cNvSpPr/>
          <p:nvPr/>
        </p:nvSpPr>
        <p:spPr>
          <a:xfrm>
            <a:off x="5591450" y="7443750"/>
            <a:ext cx="704100" cy="7041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8"/>
          <p:cNvSpPr txBox="1"/>
          <p:nvPr/>
        </p:nvSpPr>
        <p:spPr>
          <a:xfrm>
            <a:off x="2132200" y="6964650"/>
            <a:ext cx="30117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600">
                <a:solidFill>
                  <a:schemeClr val="lt1"/>
                </a:solidFill>
                <a:latin typeface="Roboto"/>
                <a:ea typeface="Roboto"/>
                <a:cs typeface="Roboto"/>
                <a:sym typeface="Roboto"/>
              </a:rPr>
              <a:t>1944</a:t>
            </a:r>
            <a:endParaRPr b="1" sz="9600">
              <a:solidFill>
                <a:schemeClr val="lt1"/>
              </a:solidFill>
              <a:latin typeface="Roboto"/>
              <a:ea typeface="Roboto"/>
              <a:cs typeface="Roboto"/>
              <a:sym typeface="Roboto"/>
            </a:endParaRPr>
          </a:p>
        </p:txBody>
      </p:sp>
      <p:sp>
        <p:nvSpPr>
          <p:cNvPr id="256" name="Google Shape;256;p28"/>
          <p:cNvSpPr/>
          <p:nvPr/>
        </p:nvSpPr>
        <p:spPr>
          <a:xfrm rot="-5400000">
            <a:off x="973863" y="-252125"/>
            <a:ext cx="1223925" cy="3171650"/>
          </a:xfrm>
          <a:prstGeom prst="flowChartOffpageConnector">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8"/>
          <p:cNvSpPr txBox="1"/>
          <p:nvPr/>
        </p:nvSpPr>
        <p:spPr>
          <a:xfrm>
            <a:off x="213225" y="964250"/>
            <a:ext cx="2265600" cy="73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chemeClr val="dk1"/>
                </a:solidFill>
                <a:latin typeface="Roboto"/>
                <a:ea typeface="Roboto"/>
                <a:cs typeface="Roboto"/>
                <a:sym typeface="Roboto"/>
              </a:rPr>
              <a:t>Anatomy</a:t>
            </a:r>
            <a:endParaRPr b="1" sz="3600">
              <a:solidFill>
                <a:schemeClr val="dk1"/>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9"/>
          <p:cNvSpPr/>
          <p:nvPr/>
        </p:nvSpPr>
        <p:spPr>
          <a:xfrm rot="-5400000">
            <a:off x="973863" y="-252125"/>
            <a:ext cx="1223925" cy="3171650"/>
          </a:xfrm>
          <a:prstGeom prst="flowChartOffpageConnector">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9"/>
          <p:cNvSpPr txBox="1"/>
          <p:nvPr>
            <p:ph idx="1" type="body"/>
          </p:nvPr>
        </p:nvSpPr>
        <p:spPr>
          <a:xfrm>
            <a:off x="7302500" y="5485200"/>
            <a:ext cx="15081300" cy="4621200"/>
          </a:xfrm>
          <a:prstGeom prst="rect">
            <a:avLst/>
          </a:prstGeom>
        </p:spPr>
        <p:txBody>
          <a:bodyPr anchorCtr="0" anchor="ctr" bIns="0" lIns="0" spcFirstLastPara="1" rIns="0" wrap="square" tIns="0">
            <a:noAutofit/>
          </a:bodyPr>
          <a:lstStyle/>
          <a:p>
            <a:pPr indent="0" lvl="0" marL="0" rtl="0" algn="l">
              <a:spcBef>
                <a:spcPts val="2600"/>
              </a:spcBef>
              <a:spcAft>
                <a:spcPts val="0"/>
              </a:spcAft>
              <a:buNone/>
            </a:pPr>
            <a:r>
              <a:rPr lang="en" sz="5400"/>
              <a:t>Despite objections, IAAF requires competitors in women’s events to form a “nude parade” past three gynecologists; at the Commonwealth Games, they undergo gynecological exams to prove their sex.</a:t>
            </a:r>
            <a:endParaRPr sz="5400"/>
          </a:p>
        </p:txBody>
      </p:sp>
      <p:sp>
        <p:nvSpPr>
          <p:cNvPr id="264" name="Google Shape;264;p29"/>
          <p:cNvSpPr txBox="1"/>
          <p:nvPr>
            <p:ph type="title"/>
          </p:nvPr>
        </p:nvSpPr>
        <p:spPr>
          <a:xfrm>
            <a:off x="4652875" y="245175"/>
            <a:ext cx="15081300" cy="1963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More Anatomy-based Tests</a:t>
            </a:r>
            <a:endParaRPr/>
          </a:p>
        </p:txBody>
      </p:sp>
      <p:cxnSp>
        <p:nvCxnSpPr>
          <p:cNvPr id="265" name="Google Shape;265;p29"/>
          <p:cNvCxnSpPr/>
          <p:nvPr/>
        </p:nvCxnSpPr>
        <p:spPr>
          <a:xfrm>
            <a:off x="5943500" y="4291050"/>
            <a:ext cx="0" cy="7009500"/>
          </a:xfrm>
          <a:prstGeom prst="straightConnector1">
            <a:avLst/>
          </a:prstGeom>
          <a:noFill/>
          <a:ln cap="flat" cmpd="sng" w="28575">
            <a:solidFill>
              <a:schemeClr val="lt1"/>
            </a:solidFill>
            <a:prstDash val="solid"/>
            <a:round/>
            <a:headEnd len="med" w="med" type="none"/>
            <a:tailEnd len="med" w="med" type="none"/>
          </a:ln>
        </p:spPr>
      </p:cxnSp>
      <p:sp>
        <p:nvSpPr>
          <p:cNvPr id="266" name="Google Shape;266;p29"/>
          <p:cNvSpPr/>
          <p:nvPr/>
        </p:nvSpPr>
        <p:spPr>
          <a:xfrm>
            <a:off x="5591450" y="7443750"/>
            <a:ext cx="704100" cy="7041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9"/>
          <p:cNvSpPr txBox="1"/>
          <p:nvPr/>
        </p:nvSpPr>
        <p:spPr>
          <a:xfrm>
            <a:off x="2132200" y="6964650"/>
            <a:ext cx="30117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600">
                <a:solidFill>
                  <a:schemeClr val="lt1"/>
                </a:solidFill>
                <a:latin typeface="Roboto"/>
                <a:ea typeface="Roboto"/>
                <a:cs typeface="Roboto"/>
                <a:sym typeface="Roboto"/>
              </a:rPr>
              <a:t>1966</a:t>
            </a:r>
            <a:endParaRPr b="1" sz="9600">
              <a:solidFill>
                <a:schemeClr val="lt1"/>
              </a:solidFill>
              <a:latin typeface="Roboto"/>
              <a:ea typeface="Roboto"/>
              <a:cs typeface="Roboto"/>
              <a:sym typeface="Roboto"/>
            </a:endParaRPr>
          </a:p>
        </p:txBody>
      </p:sp>
      <p:sp>
        <p:nvSpPr>
          <p:cNvPr id="268" name="Google Shape;268;p29"/>
          <p:cNvSpPr txBox="1"/>
          <p:nvPr/>
        </p:nvSpPr>
        <p:spPr>
          <a:xfrm>
            <a:off x="213225" y="964250"/>
            <a:ext cx="2265600" cy="73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chemeClr val="dk1"/>
                </a:solidFill>
                <a:latin typeface="Roboto"/>
                <a:ea typeface="Roboto"/>
                <a:cs typeface="Roboto"/>
                <a:sym typeface="Roboto"/>
              </a:rPr>
              <a:t>Anatomy</a:t>
            </a:r>
            <a:endParaRPr b="1" sz="3600">
              <a:solidFill>
                <a:schemeClr val="dk1"/>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p30"/>
          <p:cNvPicPr preferRelativeResize="0"/>
          <p:nvPr/>
        </p:nvPicPr>
        <p:blipFill>
          <a:blip r:embed="rId3">
            <a:alphaModFix/>
          </a:blip>
          <a:stretch>
            <a:fillRect/>
          </a:stretch>
        </p:blipFill>
        <p:spPr>
          <a:xfrm>
            <a:off x="4691800" y="0"/>
            <a:ext cx="15365150" cy="14596850"/>
          </a:xfrm>
          <a:prstGeom prst="rect">
            <a:avLst/>
          </a:prstGeom>
          <a:noFill/>
          <a:ln>
            <a:noFill/>
          </a:ln>
        </p:spPr>
      </p:pic>
      <p:sp>
        <p:nvSpPr>
          <p:cNvPr id="274" name="Google Shape;274;p30"/>
          <p:cNvSpPr txBox="1"/>
          <p:nvPr>
            <p:ph idx="2" type="body"/>
          </p:nvPr>
        </p:nvSpPr>
        <p:spPr>
          <a:xfrm>
            <a:off x="9683963" y="12688150"/>
            <a:ext cx="5380800" cy="428400"/>
          </a:xfrm>
          <a:prstGeom prst="rect">
            <a:avLst/>
          </a:prstGeom>
        </p:spPr>
        <p:txBody>
          <a:bodyPr anchorCtr="0" anchor="t" bIns="0" lIns="0" spcFirstLastPara="1" rIns="0" wrap="square" tIns="0">
            <a:noAutofit/>
          </a:bodyPr>
          <a:lstStyle/>
          <a:p>
            <a:pPr indent="0" lvl="0" marL="0" rtl="0" algn="ctr">
              <a:spcBef>
                <a:spcPts val="2600"/>
              </a:spcBef>
              <a:spcAft>
                <a:spcPts val="0"/>
              </a:spcAft>
              <a:buNone/>
            </a:pPr>
            <a:r>
              <a:rPr lang="en"/>
              <a:t>Schematic created by pgEd (Robin Bowman)</a:t>
            </a:r>
            <a:endParaRPr/>
          </a:p>
        </p:txBody>
      </p:sp>
      <p:sp>
        <p:nvSpPr>
          <p:cNvPr id="275" name="Google Shape;275;p30"/>
          <p:cNvSpPr txBox="1"/>
          <p:nvPr/>
        </p:nvSpPr>
        <p:spPr>
          <a:xfrm>
            <a:off x="11833725" y="4157800"/>
            <a:ext cx="3651300" cy="110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6000">
                <a:solidFill>
                  <a:schemeClr val="dk1"/>
                </a:solidFill>
                <a:latin typeface="Roboto"/>
                <a:ea typeface="Roboto"/>
                <a:cs typeface="Roboto"/>
                <a:sym typeface="Roboto"/>
              </a:rPr>
              <a:t>Anatomy</a:t>
            </a:r>
            <a:endParaRPr b="1" sz="6000">
              <a:solidFill>
                <a:schemeClr val="dk1"/>
              </a:solidFill>
              <a:latin typeface="Roboto"/>
              <a:ea typeface="Roboto"/>
              <a:cs typeface="Roboto"/>
              <a:sym typeface="Roboto"/>
            </a:endParaRPr>
          </a:p>
        </p:txBody>
      </p:sp>
      <p:sp>
        <p:nvSpPr>
          <p:cNvPr id="276" name="Google Shape;276;p30"/>
          <p:cNvSpPr txBox="1"/>
          <p:nvPr/>
        </p:nvSpPr>
        <p:spPr>
          <a:xfrm>
            <a:off x="11496675" y="8742800"/>
            <a:ext cx="4325400" cy="110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6000">
                <a:solidFill>
                  <a:schemeClr val="dk1"/>
                </a:solidFill>
                <a:latin typeface="Roboto"/>
                <a:ea typeface="Roboto"/>
                <a:cs typeface="Roboto"/>
                <a:sym typeface="Roboto"/>
              </a:rPr>
              <a:t>Hormones</a:t>
            </a:r>
            <a:endParaRPr b="1" sz="6000">
              <a:solidFill>
                <a:schemeClr val="dk1"/>
              </a:solidFill>
              <a:latin typeface="Roboto"/>
              <a:ea typeface="Roboto"/>
              <a:cs typeface="Roboto"/>
              <a:sym typeface="Roboto"/>
            </a:endParaRPr>
          </a:p>
        </p:txBody>
      </p:sp>
      <p:sp>
        <p:nvSpPr>
          <p:cNvPr id="277" name="Google Shape;277;p30"/>
          <p:cNvSpPr txBox="1"/>
          <p:nvPr/>
        </p:nvSpPr>
        <p:spPr>
          <a:xfrm>
            <a:off x="7552200" y="6538163"/>
            <a:ext cx="3651300" cy="110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6000">
                <a:solidFill>
                  <a:schemeClr val="dk1"/>
                </a:solidFill>
                <a:latin typeface="Roboto"/>
                <a:ea typeface="Roboto"/>
                <a:cs typeface="Roboto"/>
                <a:sym typeface="Roboto"/>
              </a:rPr>
              <a:t>DNA</a:t>
            </a:r>
            <a:endParaRPr b="1" sz="6000">
              <a:solidFill>
                <a:schemeClr val="dk1"/>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1"/>
          <p:cNvSpPr txBox="1"/>
          <p:nvPr>
            <p:ph idx="1" type="body"/>
          </p:nvPr>
        </p:nvSpPr>
        <p:spPr>
          <a:xfrm>
            <a:off x="7302500" y="5485200"/>
            <a:ext cx="15081300" cy="4621200"/>
          </a:xfrm>
          <a:prstGeom prst="rect">
            <a:avLst/>
          </a:prstGeom>
        </p:spPr>
        <p:txBody>
          <a:bodyPr anchorCtr="0" anchor="ctr" bIns="0" lIns="0" spcFirstLastPara="1" rIns="0" wrap="square" tIns="0">
            <a:noAutofit/>
          </a:bodyPr>
          <a:lstStyle/>
          <a:p>
            <a:pPr indent="0" lvl="0" marL="0" rtl="0" algn="l">
              <a:spcBef>
                <a:spcPts val="2600"/>
              </a:spcBef>
              <a:spcAft>
                <a:spcPts val="0"/>
              </a:spcAft>
              <a:buNone/>
            </a:pPr>
            <a:r>
              <a:rPr lang="en" sz="5400"/>
              <a:t>IAAF begins chromosome assessment by swabbing the cheek of all participants in women’s events. (International Olympic Committee followed suit for 1968 Olympic Games.)</a:t>
            </a:r>
            <a:endParaRPr sz="5400"/>
          </a:p>
        </p:txBody>
      </p:sp>
      <p:sp>
        <p:nvSpPr>
          <p:cNvPr id="283" name="Google Shape;283;p31"/>
          <p:cNvSpPr txBox="1"/>
          <p:nvPr>
            <p:ph type="title"/>
          </p:nvPr>
        </p:nvSpPr>
        <p:spPr>
          <a:xfrm>
            <a:off x="4652875" y="351813"/>
            <a:ext cx="15081300" cy="1963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DNA</a:t>
            </a:r>
            <a:r>
              <a:rPr lang="en"/>
              <a:t>-based Tests</a:t>
            </a:r>
            <a:endParaRPr/>
          </a:p>
        </p:txBody>
      </p:sp>
      <p:cxnSp>
        <p:nvCxnSpPr>
          <p:cNvPr id="284" name="Google Shape;284;p31"/>
          <p:cNvCxnSpPr/>
          <p:nvPr/>
        </p:nvCxnSpPr>
        <p:spPr>
          <a:xfrm>
            <a:off x="5943500" y="4291050"/>
            <a:ext cx="0" cy="7009500"/>
          </a:xfrm>
          <a:prstGeom prst="straightConnector1">
            <a:avLst/>
          </a:prstGeom>
          <a:noFill/>
          <a:ln cap="flat" cmpd="sng" w="28575">
            <a:solidFill>
              <a:schemeClr val="lt1"/>
            </a:solidFill>
            <a:prstDash val="solid"/>
            <a:round/>
            <a:headEnd len="med" w="med" type="none"/>
            <a:tailEnd len="med" w="med" type="none"/>
          </a:ln>
        </p:spPr>
      </p:cxnSp>
      <p:sp>
        <p:nvSpPr>
          <p:cNvPr id="285" name="Google Shape;285;p31"/>
          <p:cNvSpPr/>
          <p:nvPr/>
        </p:nvSpPr>
        <p:spPr>
          <a:xfrm>
            <a:off x="5591450" y="7443750"/>
            <a:ext cx="704100" cy="7041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1"/>
          <p:cNvSpPr txBox="1"/>
          <p:nvPr/>
        </p:nvSpPr>
        <p:spPr>
          <a:xfrm>
            <a:off x="1300250" y="6225750"/>
            <a:ext cx="4291200" cy="314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600">
                <a:solidFill>
                  <a:schemeClr val="lt1"/>
                </a:solidFill>
                <a:latin typeface="Roboto"/>
                <a:ea typeface="Roboto"/>
                <a:cs typeface="Roboto"/>
                <a:sym typeface="Roboto"/>
              </a:rPr>
              <a:t>1967 - 1990’s</a:t>
            </a:r>
            <a:endParaRPr b="1" sz="9600">
              <a:solidFill>
                <a:schemeClr val="lt1"/>
              </a:solidFill>
              <a:latin typeface="Roboto"/>
              <a:ea typeface="Roboto"/>
              <a:cs typeface="Roboto"/>
              <a:sym typeface="Roboto"/>
            </a:endParaRPr>
          </a:p>
        </p:txBody>
      </p:sp>
      <p:sp>
        <p:nvSpPr>
          <p:cNvPr id="287" name="Google Shape;287;p31"/>
          <p:cNvSpPr/>
          <p:nvPr/>
        </p:nvSpPr>
        <p:spPr>
          <a:xfrm rot="-5400000">
            <a:off x="973863" y="-252125"/>
            <a:ext cx="1223925" cy="3171650"/>
          </a:xfrm>
          <a:prstGeom prst="flowChartOffpageConnector">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1"/>
          <p:cNvSpPr txBox="1"/>
          <p:nvPr/>
        </p:nvSpPr>
        <p:spPr>
          <a:xfrm>
            <a:off x="239875" y="964238"/>
            <a:ext cx="2265600" cy="73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chemeClr val="dk1"/>
                </a:solidFill>
                <a:latin typeface="Roboto"/>
                <a:ea typeface="Roboto"/>
                <a:cs typeface="Roboto"/>
                <a:sym typeface="Roboto"/>
              </a:rPr>
              <a:t>DNA</a:t>
            </a:r>
            <a:endParaRPr b="1" sz="3600">
              <a:solidFill>
                <a:schemeClr val="dk1"/>
              </a:solidFill>
              <a:latin typeface="Roboto"/>
              <a:ea typeface="Roboto"/>
              <a:cs typeface="Roboto"/>
              <a:sym typeface="Roboto"/>
            </a:endParaRPr>
          </a:p>
        </p:txBody>
      </p:sp>
      <p:sp>
        <p:nvSpPr>
          <p:cNvPr id="289" name="Google Shape;289;p31"/>
          <p:cNvSpPr txBox="1"/>
          <p:nvPr/>
        </p:nvSpPr>
        <p:spPr>
          <a:xfrm>
            <a:off x="4517575" y="11673800"/>
            <a:ext cx="15351900" cy="923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5400">
                <a:solidFill>
                  <a:schemeClr val="lt1"/>
                </a:solidFill>
                <a:latin typeface="Roboto"/>
                <a:ea typeface="Roboto"/>
                <a:cs typeface="Roboto"/>
                <a:sym typeface="Roboto"/>
              </a:rPr>
              <a:t>What were these tests looking for?</a:t>
            </a:r>
            <a:endParaRPr sz="5400">
              <a:solidFill>
                <a:schemeClr val="lt1"/>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2"/>
          <p:cNvSpPr txBox="1"/>
          <p:nvPr>
            <p:ph type="title"/>
          </p:nvPr>
        </p:nvSpPr>
        <p:spPr>
          <a:xfrm>
            <a:off x="3139375" y="351813"/>
            <a:ext cx="18108300" cy="1963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At the DNA level, “sex” is primarily associated with the X and Y chromosomes</a:t>
            </a:r>
            <a:endParaRPr/>
          </a:p>
        </p:txBody>
      </p:sp>
      <p:sp>
        <p:nvSpPr>
          <p:cNvPr id="295" name="Google Shape;295;p32"/>
          <p:cNvSpPr/>
          <p:nvPr/>
        </p:nvSpPr>
        <p:spPr>
          <a:xfrm rot="-5400000">
            <a:off x="973863" y="-252125"/>
            <a:ext cx="1223925" cy="3171650"/>
          </a:xfrm>
          <a:prstGeom prst="flowChartOffpageConnector">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2"/>
          <p:cNvSpPr txBox="1"/>
          <p:nvPr/>
        </p:nvSpPr>
        <p:spPr>
          <a:xfrm>
            <a:off x="239875" y="964238"/>
            <a:ext cx="2265600" cy="73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chemeClr val="dk1"/>
                </a:solidFill>
                <a:latin typeface="Roboto"/>
                <a:ea typeface="Roboto"/>
                <a:cs typeface="Roboto"/>
                <a:sym typeface="Roboto"/>
              </a:rPr>
              <a:t>DNA</a:t>
            </a:r>
            <a:endParaRPr b="1" sz="3600">
              <a:solidFill>
                <a:schemeClr val="dk1"/>
              </a:solidFill>
              <a:latin typeface="Roboto"/>
              <a:ea typeface="Roboto"/>
              <a:cs typeface="Roboto"/>
              <a:sym typeface="Roboto"/>
            </a:endParaRPr>
          </a:p>
        </p:txBody>
      </p:sp>
      <p:sp>
        <p:nvSpPr>
          <p:cNvPr id="297" name="Google Shape;297;p32"/>
          <p:cNvSpPr txBox="1"/>
          <p:nvPr/>
        </p:nvSpPr>
        <p:spPr>
          <a:xfrm>
            <a:off x="3171650" y="4051175"/>
            <a:ext cx="6170100" cy="923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5400">
                <a:solidFill>
                  <a:schemeClr val="lt1"/>
                </a:solidFill>
                <a:latin typeface="Roboto"/>
                <a:ea typeface="Roboto"/>
                <a:cs typeface="Roboto"/>
                <a:sym typeface="Roboto"/>
              </a:rPr>
              <a:t>Typical Female</a:t>
            </a:r>
            <a:endParaRPr b="1" sz="5400">
              <a:solidFill>
                <a:schemeClr val="lt1"/>
              </a:solidFill>
              <a:latin typeface="Roboto"/>
              <a:ea typeface="Roboto"/>
              <a:cs typeface="Roboto"/>
              <a:sym typeface="Roboto"/>
            </a:endParaRPr>
          </a:p>
        </p:txBody>
      </p:sp>
      <p:sp>
        <p:nvSpPr>
          <p:cNvPr id="298" name="Google Shape;298;p32"/>
          <p:cNvSpPr txBox="1"/>
          <p:nvPr/>
        </p:nvSpPr>
        <p:spPr>
          <a:xfrm>
            <a:off x="14731100" y="4051175"/>
            <a:ext cx="6170100" cy="923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5400">
                <a:solidFill>
                  <a:schemeClr val="lt1"/>
                </a:solidFill>
                <a:latin typeface="Roboto"/>
                <a:ea typeface="Roboto"/>
                <a:cs typeface="Roboto"/>
                <a:sym typeface="Roboto"/>
              </a:rPr>
              <a:t>Typical Male</a:t>
            </a:r>
            <a:endParaRPr b="1" sz="5400">
              <a:solidFill>
                <a:schemeClr val="lt1"/>
              </a:solidFill>
              <a:latin typeface="Roboto"/>
              <a:ea typeface="Roboto"/>
              <a:cs typeface="Roboto"/>
              <a:sym typeface="Roboto"/>
            </a:endParaRPr>
          </a:p>
        </p:txBody>
      </p:sp>
      <p:pic>
        <p:nvPicPr>
          <p:cNvPr id="299" name="Google Shape;299;p32"/>
          <p:cNvPicPr preferRelativeResize="0"/>
          <p:nvPr/>
        </p:nvPicPr>
        <p:blipFill>
          <a:blip r:embed="rId3">
            <a:alphaModFix/>
          </a:blip>
          <a:stretch>
            <a:fillRect/>
          </a:stretch>
        </p:blipFill>
        <p:spPr>
          <a:xfrm>
            <a:off x="4123625" y="5580075"/>
            <a:ext cx="1952825" cy="5347475"/>
          </a:xfrm>
          <a:prstGeom prst="rect">
            <a:avLst/>
          </a:prstGeom>
          <a:noFill/>
          <a:ln>
            <a:noFill/>
          </a:ln>
        </p:spPr>
      </p:pic>
      <p:pic>
        <p:nvPicPr>
          <p:cNvPr id="300" name="Google Shape;300;p32"/>
          <p:cNvPicPr preferRelativeResize="0"/>
          <p:nvPr/>
        </p:nvPicPr>
        <p:blipFill>
          <a:blip r:embed="rId3">
            <a:alphaModFix/>
          </a:blip>
          <a:stretch>
            <a:fillRect/>
          </a:stretch>
        </p:blipFill>
        <p:spPr>
          <a:xfrm>
            <a:off x="6701400" y="5580075"/>
            <a:ext cx="1952825" cy="5347475"/>
          </a:xfrm>
          <a:prstGeom prst="rect">
            <a:avLst/>
          </a:prstGeom>
          <a:noFill/>
          <a:ln>
            <a:noFill/>
          </a:ln>
        </p:spPr>
      </p:pic>
      <p:pic>
        <p:nvPicPr>
          <p:cNvPr id="301" name="Google Shape;301;p32"/>
          <p:cNvPicPr preferRelativeResize="0"/>
          <p:nvPr/>
        </p:nvPicPr>
        <p:blipFill>
          <a:blip r:embed="rId3">
            <a:alphaModFix/>
          </a:blip>
          <a:stretch>
            <a:fillRect/>
          </a:stretch>
        </p:blipFill>
        <p:spPr>
          <a:xfrm>
            <a:off x="15755750" y="5580075"/>
            <a:ext cx="1952825" cy="5347475"/>
          </a:xfrm>
          <a:prstGeom prst="rect">
            <a:avLst/>
          </a:prstGeom>
          <a:noFill/>
          <a:ln>
            <a:noFill/>
          </a:ln>
        </p:spPr>
      </p:pic>
      <p:pic>
        <p:nvPicPr>
          <p:cNvPr id="302" name="Google Shape;302;p32"/>
          <p:cNvPicPr preferRelativeResize="0"/>
          <p:nvPr/>
        </p:nvPicPr>
        <p:blipFill>
          <a:blip r:embed="rId4">
            <a:alphaModFix/>
          </a:blip>
          <a:stretch>
            <a:fillRect/>
          </a:stretch>
        </p:blipFill>
        <p:spPr>
          <a:xfrm>
            <a:off x="18627213" y="8635425"/>
            <a:ext cx="1432575" cy="2292125"/>
          </a:xfrm>
          <a:prstGeom prst="rect">
            <a:avLst/>
          </a:prstGeom>
          <a:noFill/>
          <a:ln>
            <a:noFill/>
          </a:ln>
        </p:spPr>
      </p:pic>
      <p:sp>
        <p:nvSpPr>
          <p:cNvPr id="303" name="Google Shape;303;p32"/>
          <p:cNvSpPr txBox="1"/>
          <p:nvPr>
            <p:ph idx="2" type="body"/>
          </p:nvPr>
        </p:nvSpPr>
        <p:spPr>
          <a:xfrm>
            <a:off x="9503113" y="12688150"/>
            <a:ext cx="5380800" cy="428400"/>
          </a:xfrm>
          <a:prstGeom prst="rect">
            <a:avLst/>
          </a:prstGeom>
        </p:spPr>
        <p:txBody>
          <a:bodyPr anchorCtr="0" anchor="t" bIns="0" lIns="0" spcFirstLastPara="1" rIns="0" wrap="square" tIns="0">
            <a:noAutofit/>
          </a:bodyPr>
          <a:lstStyle/>
          <a:p>
            <a:pPr indent="0" lvl="0" marL="0" rtl="0" algn="ctr">
              <a:spcBef>
                <a:spcPts val="2600"/>
              </a:spcBef>
              <a:spcAft>
                <a:spcPts val="0"/>
              </a:spcAft>
              <a:buNone/>
            </a:pPr>
            <a:r>
              <a:rPr lang="en"/>
              <a:t>Schematic created by pgEd (Nadine Vincenten)</a:t>
            </a:r>
            <a:endParaRPr/>
          </a:p>
        </p:txBody>
      </p:sp>
      <p:sp>
        <p:nvSpPr>
          <p:cNvPr id="304" name="Google Shape;304;p32"/>
          <p:cNvSpPr txBox="1"/>
          <p:nvPr/>
        </p:nvSpPr>
        <p:spPr>
          <a:xfrm>
            <a:off x="4646875" y="11053325"/>
            <a:ext cx="906300" cy="110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7200">
                <a:solidFill>
                  <a:schemeClr val="lt1"/>
                </a:solidFill>
                <a:latin typeface="Roboto"/>
                <a:ea typeface="Roboto"/>
                <a:cs typeface="Roboto"/>
                <a:sym typeface="Roboto"/>
              </a:rPr>
              <a:t>X</a:t>
            </a:r>
            <a:endParaRPr b="1" sz="7200">
              <a:solidFill>
                <a:schemeClr val="lt1"/>
              </a:solidFill>
              <a:latin typeface="Roboto"/>
              <a:ea typeface="Roboto"/>
              <a:cs typeface="Roboto"/>
              <a:sym typeface="Roboto"/>
            </a:endParaRPr>
          </a:p>
        </p:txBody>
      </p:sp>
      <p:sp>
        <p:nvSpPr>
          <p:cNvPr id="305" name="Google Shape;305;p32"/>
          <p:cNvSpPr txBox="1"/>
          <p:nvPr/>
        </p:nvSpPr>
        <p:spPr>
          <a:xfrm>
            <a:off x="7224663" y="11053325"/>
            <a:ext cx="906300" cy="110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7200">
                <a:solidFill>
                  <a:schemeClr val="lt1"/>
                </a:solidFill>
                <a:latin typeface="Roboto"/>
                <a:ea typeface="Roboto"/>
                <a:cs typeface="Roboto"/>
                <a:sym typeface="Roboto"/>
              </a:rPr>
              <a:t>X</a:t>
            </a:r>
            <a:endParaRPr b="1" sz="7200">
              <a:solidFill>
                <a:schemeClr val="lt1"/>
              </a:solidFill>
              <a:latin typeface="Roboto"/>
              <a:ea typeface="Roboto"/>
              <a:cs typeface="Roboto"/>
              <a:sym typeface="Roboto"/>
            </a:endParaRPr>
          </a:p>
        </p:txBody>
      </p:sp>
      <p:sp>
        <p:nvSpPr>
          <p:cNvPr id="306" name="Google Shape;306;p32"/>
          <p:cNvSpPr txBox="1"/>
          <p:nvPr/>
        </p:nvSpPr>
        <p:spPr>
          <a:xfrm>
            <a:off x="16312550" y="11053325"/>
            <a:ext cx="906300" cy="110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7200">
                <a:solidFill>
                  <a:schemeClr val="lt1"/>
                </a:solidFill>
                <a:latin typeface="Roboto"/>
                <a:ea typeface="Roboto"/>
                <a:cs typeface="Roboto"/>
                <a:sym typeface="Roboto"/>
              </a:rPr>
              <a:t>X</a:t>
            </a:r>
            <a:endParaRPr b="1" sz="7200">
              <a:solidFill>
                <a:schemeClr val="lt1"/>
              </a:solidFill>
              <a:latin typeface="Roboto"/>
              <a:ea typeface="Roboto"/>
              <a:cs typeface="Roboto"/>
              <a:sym typeface="Roboto"/>
            </a:endParaRPr>
          </a:p>
        </p:txBody>
      </p:sp>
      <p:sp>
        <p:nvSpPr>
          <p:cNvPr id="307" name="Google Shape;307;p32"/>
          <p:cNvSpPr txBox="1"/>
          <p:nvPr/>
        </p:nvSpPr>
        <p:spPr>
          <a:xfrm>
            <a:off x="18890338" y="11053325"/>
            <a:ext cx="906300" cy="110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7200">
                <a:solidFill>
                  <a:schemeClr val="lt1"/>
                </a:solidFill>
                <a:latin typeface="Roboto"/>
                <a:ea typeface="Roboto"/>
                <a:cs typeface="Roboto"/>
                <a:sym typeface="Roboto"/>
              </a:rPr>
              <a:t>Y</a:t>
            </a:r>
            <a:endParaRPr b="1" sz="7200">
              <a:solidFill>
                <a:schemeClr val="lt1"/>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3"/>
          <p:cNvSpPr txBox="1"/>
          <p:nvPr>
            <p:ph type="title"/>
          </p:nvPr>
        </p:nvSpPr>
        <p:spPr>
          <a:xfrm>
            <a:off x="3139375" y="351813"/>
            <a:ext cx="18108300" cy="1963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One test looked for a Barr body - evidence of a second X chromosome</a:t>
            </a:r>
            <a:endParaRPr/>
          </a:p>
        </p:txBody>
      </p:sp>
      <p:sp>
        <p:nvSpPr>
          <p:cNvPr id="313" name="Google Shape;313;p33"/>
          <p:cNvSpPr/>
          <p:nvPr/>
        </p:nvSpPr>
        <p:spPr>
          <a:xfrm rot="-5400000">
            <a:off x="973863" y="-252125"/>
            <a:ext cx="1223925" cy="3171650"/>
          </a:xfrm>
          <a:prstGeom prst="flowChartOffpageConnector">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3"/>
          <p:cNvSpPr txBox="1"/>
          <p:nvPr/>
        </p:nvSpPr>
        <p:spPr>
          <a:xfrm>
            <a:off x="239875" y="964238"/>
            <a:ext cx="2265600" cy="73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chemeClr val="dk1"/>
                </a:solidFill>
                <a:latin typeface="Roboto"/>
                <a:ea typeface="Roboto"/>
                <a:cs typeface="Roboto"/>
                <a:sym typeface="Roboto"/>
              </a:rPr>
              <a:t>DNA</a:t>
            </a:r>
            <a:endParaRPr b="1" sz="3600">
              <a:solidFill>
                <a:schemeClr val="dk1"/>
              </a:solidFill>
              <a:latin typeface="Roboto"/>
              <a:ea typeface="Roboto"/>
              <a:cs typeface="Roboto"/>
              <a:sym typeface="Roboto"/>
            </a:endParaRPr>
          </a:p>
        </p:txBody>
      </p:sp>
      <p:sp>
        <p:nvSpPr>
          <p:cNvPr id="315" name="Google Shape;315;p33"/>
          <p:cNvSpPr txBox="1"/>
          <p:nvPr/>
        </p:nvSpPr>
        <p:spPr>
          <a:xfrm>
            <a:off x="3171650" y="4051175"/>
            <a:ext cx="6170100" cy="923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5400">
                <a:solidFill>
                  <a:schemeClr val="lt1"/>
                </a:solidFill>
                <a:latin typeface="Roboto"/>
                <a:ea typeface="Roboto"/>
                <a:cs typeface="Roboto"/>
                <a:sym typeface="Roboto"/>
              </a:rPr>
              <a:t>Typical Female</a:t>
            </a:r>
            <a:endParaRPr b="1" sz="5400">
              <a:solidFill>
                <a:schemeClr val="lt1"/>
              </a:solidFill>
              <a:latin typeface="Roboto"/>
              <a:ea typeface="Roboto"/>
              <a:cs typeface="Roboto"/>
              <a:sym typeface="Roboto"/>
            </a:endParaRPr>
          </a:p>
        </p:txBody>
      </p:sp>
      <p:sp>
        <p:nvSpPr>
          <p:cNvPr id="316" name="Google Shape;316;p33"/>
          <p:cNvSpPr txBox="1"/>
          <p:nvPr/>
        </p:nvSpPr>
        <p:spPr>
          <a:xfrm>
            <a:off x="14731100" y="4051175"/>
            <a:ext cx="6170100" cy="923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5400">
                <a:solidFill>
                  <a:schemeClr val="lt1"/>
                </a:solidFill>
                <a:latin typeface="Roboto"/>
                <a:ea typeface="Roboto"/>
                <a:cs typeface="Roboto"/>
                <a:sym typeface="Roboto"/>
              </a:rPr>
              <a:t>Typical Male</a:t>
            </a:r>
            <a:endParaRPr b="1" sz="5400">
              <a:solidFill>
                <a:schemeClr val="lt1"/>
              </a:solidFill>
              <a:latin typeface="Roboto"/>
              <a:ea typeface="Roboto"/>
              <a:cs typeface="Roboto"/>
              <a:sym typeface="Roboto"/>
            </a:endParaRPr>
          </a:p>
        </p:txBody>
      </p:sp>
      <p:sp>
        <p:nvSpPr>
          <p:cNvPr id="317" name="Google Shape;317;p33"/>
          <p:cNvSpPr txBox="1"/>
          <p:nvPr>
            <p:ph idx="2" type="body"/>
          </p:nvPr>
        </p:nvSpPr>
        <p:spPr>
          <a:xfrm>
            <a:off x="9503113" y="12688150"/>
            <a:ext cx="5380800" cy="428400"/>
          </a:xfrm>
          <a:prstGeom prst="rect">
            <a:avLst/>
          </a:prstGeom>
        </p:spPr>
        <p:txBody>
          <a:bodyPr anchorCtr="0" anchor="t" bIns="0" lIns="0" spcFirstLastPara="1" rIns="0" wrap="square" tIns="0">
            <a:noAutofit/>
          </a:bodyPr>
          <a:lstStyle/>
          <a:p>
            <a:pPr indent="0" lvl="0" marL="0" rtl="0" algn="ctr">
              <a:spcBef>
                <a:spcPts val="2600"/>
              </a:spcBef>
              <a:spcAft>
                <a:spcPts val="0"/>
              </a:spcAft>
              <a:buNone/>
            </a:pPr>
            <a:r>
              <a:rPr lang="en"/>
              <a:t>Schematic created by pgEd (Robin Bowman)</a:t>
            </a:r>
            <a:endParaRPr/>
          </a:p>
        </p:txBody>
      </p:sp>
      <p:sp>
        <p:nvSpPr>
          <p:cNvPr id="318" name="Google Shape;318;p33"/>
          <p:cNvSpPr txBox="1"/>
          <p:nvPr/>
        </p:nvSpPr>
        <p:spPr>
          <a:xfrm>
            <a:off x="3392150" y="10307050"/>
            <a:ext cx="5729100" cy="110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chemeClr val="lt1"/>
                </a:solidFill>
                <a:latin typeface="Roboto"/>
                <a:ea typeface="Roboto"/>
                <a:cs typeface="Roboto"/>
                <a:sym typeface="Roboto"/>
              </a:rPr>
              <a:t>Barr body present</a:t>
            </a:r>
            <a:endParaRPr b="1" sz="4800">
              <a:solidFill>
                <a:schemeClr val="lt1"/>
              </a:solidFill>
              <a:latin typeface="Roboto"/>
              <a:ea typeface="Roboto"/>
              <a:cs typeface="Roboto"/>
              <a:sym typeface="Roboto"/>
            </a:endParaRPr>
          </a:p>
        </p:txBody>
      </p:sp>
      <p:sp>
        <p:nvSpPr>
          <p:cNvPr id="319" name="Google Shape;319;p33"/>
          <p:cNvSpPr txBox="1"/>
          <p:nvPr/>
        </p:nvSpPr>
        <p:spPr>
          <a:xfrm>
            <a:off x="14951600" y="10307050"/>
            <a:ext cx="5729100" cy="110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chemeClr val="lt1"/>
                </a:solidFill>
                <a:latin typeface="Roboto"/>
                <a:ea typeface="Roboto"/>
                <a:cs typeface="Roboto"/>
                <a:sym typeface="Roboto"/>
              </a:rPr>
              <a:t>Barr body absent</a:t>
            </a:r>
            <a:endParaRPr b="1" sz="4800">
              <a:solidFill>
                <a:schemeClr val="lt1"/>
              </a:solidFill>
              <a:latin typeface="Roboto"/>
              <a:ea typeface="Roboto"/>
              <a:cs typeface="Roboto"/>
              <a:sym typeface="Roboto"/>
            </a:endParaRPr>
          </a:p>
        </p:txBody>
      </p:sp>
      <p:pic>
        <p:nvPicPr>
          <p:cNvPr id="320" name="Google Shape;320;p33"/>
          <p:cNvPicPr preferRelativeResize="0"/>
          <p:nvPr/>
        </p:nvPicPr>
        <p:blipFill>
          <a:blip r:embed="rId3">
            <a:alphaModFix/>
          </a:blip>
          <a:stretch>
            <a:fillRect/>
          </a:stretch>
        </p:blipFill>
        <p:spPr>
          <a:xfrm>
            <a:off x="3920850" y="6496900"/>
            <a:ext cx="4671700" cy="3434600"/>
          </a:xfrm>
          <a:prstGeom prst="rect">
            <a:avLst/>
          </a:prstGeom>
          <a:noFill/>
          <a:ln>
            <a:noFill/>
          </a:ln>
        </p:spPr>
      </p:pic>
      <p:pic>
        <p:nvPicPr>
          <p:cNvPr id="321" name="Google Shape;321;p33"/>
          <p:cNvPicPr preferRelativeResize="0"/>
          <p:nvPr/>
        </p:nvPicPr>
        <p:blipFill>
          <a:blip r:embed="rId4">
            <a:alphaModFix/>
          </a:blip>
          <a:stretch>
            <a:fillRect/>
          </a:stretch>
        </p:blipFill>
        <p:spPr>
          <a:xfrm>
            <a:off x="15141575" y="6496338"/>
            <a:ext cx="4672584" cy="3435724"/>
          </a:xfrm>
          <a:prstGeom prst="rect">
            <a:avLst/>
          </a:prstGeom>
          <a:noFill/>
          <a:ln>
            <a:noFill/>
          </a:ln>
        </p:spPr>
      </p:pic>
      <p:cxnSp>
        <p:nvCxnSpPr>
          <p:cNvPr id="322" name="Google Shape;322;p33"/>
          <p:cNvCxnSpPr/>
          <p:nvPr/>
        </p:nvCxnSpPr>
        <p:spPr>
          <a:xfrm flipH="1" rot="10800000">
            <a:off x="17297500" y="6209938"/>
            <a:ext cx="1812300" cy="1837800"/>
          </a:xfrm>
          <a:prstGeom prst="straightConnector1">
            <a:avLst/>
          </a:prstGeom>
          <a:noFill/>
          <a:ln cap="flat" cmpd="sng" w="38100">
            <a:solidFill>
              <a:schemeClr val="lt1"/>
            </a:solidFill>
            <a:prstDash val="solid"/>
            <a:round/>
            <a:headEnd len="med" w="med" type="none"/>
            <a:tailEnd len="med" w="med" type="none"/>
          </a:ln>
        </p:spPr>
      </p:cxnSp>
      <p:cxnSp>
        <p:nvCxnSpPr>
          <p:cNvPr id="323" name="Google Shape;323;p33"/>
          <p:cNvCxnSpPr/>
          <p:nvPr/>
        </p:nvCxnSpPr>
        <p:spPr>
          <a:xfrm flipH="1" rot="10800000">
            <a:off x="6015975" y="6069163"/>
            <a:ext cx="1812300" cy="1837800"/>
          </a:xfrm>
          <a:prstGeom prst="straightConnector1">
            <a:avLst/>
          </a:prstGeom>
          <a:noFill/>
          <a:ln cap="flat" cmpd="sng" w="38100">
            <a:solidFill>
              <a:schemeClr val="lt1"/>
            </a:solidFill>
            <a:prstDash val="solid"/>
            <a:round/>
            <a:headEnd len="med" w="med" type="none"/>
            <a:tailEnd len="med" w="med" type="none"/>
          </a:ln>
        </p:spPr>
      </p:cxnSp>
      <p:cxnSp>
        <p:nvCxnSpPr>
          <p:cNvPr id="324" name="Google Shape;324;p33"/>
          <p:cNvCxnSpPr/>
          <p:nvPr/>
        </p:nvCxnSpPr>
        <p:spPr>
          <a:xfrm rot="10800000">
            <a:off x="3651300" y="6529738"/>
            <a:ext cx="704700" cy="810000"/>
          </a:xfrm>
          <a:prstGeom prst="straightConnector1">
            <a:avLst/>
          </a:prstGeom>
          <a:noFill/>
          <a:ln cap="flat" cmpd="sng" w="38100">
            <a:solidFill>
              <a:schemeClr val="lt1"/>
            </a:solidFill>
            <a:prstDash val="solid"/>
            <a:round/>
            <a:headEnd len="med" w="med" type="none"/>
            <a:tailEnd len="med" w="med" type="none"/>
          </a:ln>
        </p:spPr>
      </p:cxnSp>
      <p:cxnSp>
        <p:nvCxnSpPr>
          <p:cNvPr id="325" name="Google Shape;325;p33"/>
          <p:cNvCxnSpPr/>
          <p:nvPr/>
        </p:nvCxnSpPr>
        <p:spPr>
          <a:xfrm rot="10800000">
            <a:off x="14883925" y="6529738"/>
            <a:ext cx="704700" cy="810000"/>
          </a:xfrm>
          <a:prstGeom prst="straightConnector1">
            <a:avLst/>
          </a:prstGeom>
          <a:noFill/>
          <a:ln cap="flat" cmpd="sng" w="38100">
            <a:solidFill>
              <a:schemeClr val="lt1"/>
            </a:solidFill>
            <a:prstDash val="solid"/>
            <a:round/>
            <a:headEnd len="med" w="med" type="none"/>
            <a:tailEnd len="med" w="med" type="none"/>
          </a:ln>
        </p:spPr>
      </p:cxnSp>
      <p:cxnSp>
        <p:nvCxnSpPr>
          <p:cNvPr id="326" name="Google Shape;326;p33"/>
          <p:cNvCxnSpPr/>
          <p:nvPr/>
        </p:nvCxnSpPr>
        <p:spPr>
          <a:xfrm flipH="1" rot="10800000">
            <a:off x="6248325" y="8662188"/>
            <a:ext cx="2920200" cy="33600"/>
          </a:xfrm>
          <a:prstGeom prst="straightConnector1">
            <a:avLst/>
          </a:prstGeom>
          <a:noFill/>
          <a:ln cap="flat" cmpd="sng" w="38100">
            <a:solidFill>
              <a:schemeClr val="lt1"/>
            </a:solidFill>
            <a:prstDash val="solid"/>
            <a:round/>
            <a:headEnd len="med" w="med" type="none"/>
            <a:tailEnd len="med" w="med" type="none"/>
          </a:ln>
        </p:spPr>
      </p:cxnSp>
      <p:sp>
        <p:nvSpPr>
          <p:cNvPr id="327" name="Google Shape;327;p33"/>
          <p:cNvSpPr txBox="1"/>
          <p:nvPr/>
        </p:nvSpPr>
        <p:spPr>
          <a:xfrm>
            <a:off x="2505475" y="5941888"/>
            <a:ext cx="1419900" cy="73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latin typeface="Roboto"/>
                <a:ea typeface="Roboto"/>
                <a:cs typeface="Roboto"/>
                <a:sym typeface="Roboto"/>
              </a:rPr>
              <a:t>Cell</a:t>
            </a:r>
            <a:endParaRPr sz="3600">
              <a:latin typeface="Roboto"/>
              <a:ea typeface="Roboto"/>
              <a:cs typeface="Roboto"/>
              <a:sym typeface="Roboto"/>
            </a:endParaRPr>
          </a:p>
        </p:txBody>
      </p:sp>
      <p:sp>
        <p:nvSpPr>
          <p:cNvPr id="328" name="Google Shape;328;p33"/>
          <p:cNvSpPr txBox="1"/>
          <p:nvPr/>
        </p:nvSpPr>
        <p:spPr>
          <a:xfrm>
            <a:off x="13721675" y="5941875"/>
            <a:ext cx="1419900" cy="73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latin typeface="Roboto"/>
                <a:ea typeface="Roboto"/>
                <a:cs typeface="Roboto"/>
                <a:sym typeface="Roboto"/>
              </a:rPr>
              <a:t>Cell</a:t>
            </a:r>
            <a:endParaRPr sz="3600">
              <a:latin typeface="Roboto"/>
              <a:ea typeface="Roboto"/>
              <a:cs typeface="Roboto"/>
              <a:sym typeface="Roboto"/>
            </a:endParaRPr>
          </a:p>
        </p:txBody>
      </p:sp>
      <p:sp>
        <p:nvSpPr>
          <p:cNvPr id="329" name="Google Shape;329;p33"/>
          <p:cNvSpPr txBox="1"/>
          <p:nvPr/>
        </p:nvSpPr>
        <p:spPr>
          <a:xfrm>
            <a:off x="7677625" y="5471038"/>
            <a:ext cx="2025300" cy="73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latin typeface="Roboto"/>
                <a:ea typeface="Roboto"/>
                <a:cs typeface="Roboto"/>
                <a:sym typeface="Roboto"/>
              </a:rPr>
              <a:t>Nucleus</a:t>
            </a:r>
            <a:endParaRPr sz="3600">
              <a:latin typeface="Roboto"/>
              <a:ea typeface="Roboto"/>
              <a:cs typeface="Roboto"/>
              <a:sym typeface="Roboto"/>
            </a:endParaRPr>
          </a:p>
        </p:txBody>
      </p:sp>
      <p:sp>
        <p:nvSpPr>
          <p:cNvPr id="330" name="Google Shape;330;p33"/>
          <p:cNvSpPr txBox="1"/>
          <p:nvPr/>
        </p:nvSpPr>
        <p:spPr>
          <a:xfrm>
            <a:off x="18997450" y="5596788"/>
            <a:ext cx="2025300" cy="73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latin typeface="Roboto"/>
                <a:ea typeface="Roboto"/>
                <a:cs typeface="Roboto"/>
                <a:sym typeface="Roboto"/>
              </a:rPr>
              <a:t>Nucleus</a:t>
            </a:r>
            <a:endParaRPr sz="3600">
              <a:latin typeface="Roboto"/>
              <a:ea typeface="Roboto"/>
              <a:cs typeface="Roboto"/>
              <a:sym typeface="Roboto"/>
            </a:endParaRPr>
          </a:p>
        </p:txBody>
      </p:sp>
      <p:sp>
        <p:nvSpPr>
          <p:cNvPr id="331" name="Google Shape;331;p33"/>
          <p:cNvSpPr txBox="1"/>
          <p:nvPr/>
        </p:nvSpPr>
        <p:spPr>
          <a:xfrm>
            <a:off x="8961325" y="8309550"/>
            <a:ext cx="2499300" cy="73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latin typeface="Roboto"/>
                <a:ea typeface="Roboto"/>
                <a:cs typeface="Roboto"/>
                <a:sym typeface="Roboto"/>
              </a:rPr>
              <a:t>Barr body</a:t>
            </a:r>
            <a:endParaRPr sz="3600">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4"/>
          <p:cNvSpPr txBox="1"/>
          <p:nvPr>
            <p:ph type="title"/>
          </p:nvPr>
        </p:nvSpPr>
        <p:spPr>
          <a:xfrm>
            <a:off x="3139375" y="351813"/>
            <a:ext cx="18108300" cy="1963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Another test looked for the SRY Gene</a:t>
            </a:r>
            <a:endParaRPr/>
          </a:p>
        </p:txBody>
      </p:sp>
      <p:sp>
        <p:nvSpPr>
          <p:cNvPr id="337" name="Google Shape;337;p34"/>
          <p:cNvSpPr/>
          <p:nvPr/>
        </p:nvSpPr>
        <p:spPr>
          <a:xfrm rot="-5400000">
            <a:off x="973863" y="-252125"/>
            <a:ext cx="1223925" cy="3171650"/>
          </a:xfrm>
          <a:prstGeom prst="flowChartOffpageConnector">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4"/>
          <p:cNvSpPr txBox="1"/>
          <p:nvPr/>
        </p:nvSpPr>
        <p:spPr>
          <a:xfrm>
            <a:off x="239875" y="964238"/>
            <a:ext cx="2265600" cy="73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chemeClr val="dk1"/>
                </a:solidFill>
                <a:latin typeface="Roboto"/>
                <a:ea typeface="Roboto"/>
                <a:cs typeface="Roboto"/>
                <a:sym typeface="Roboto"/>
              </a:rPr>
              <a:t>DNA</a:t>
            </a:r>
            <a:endParaRPr b="1" sz="3600">
              <a:solidFill>
                <a:schemeClr val="dk1"/>
              </a:solidFill>
              <a:latin typeface="Roboto"/>
              <a:ea typeface="Roboto"/>
              <a:cs typeface="Roboto"/>
              <a:sym typeface="Roboto"/>
            </a:endParaRPr>
          </a:p>
        </p:txBody>
      </p:sp>
      <p:sp>
        <p:nvSpPr>
          <p:cNvPr id="339" name="Google Shape;339;p34"/>
          <p:cNvSpPr txBox="1"/>
          <p:nvPr/>
        </p:nvSpPr>
        <p:spPr>
          <a:xfrm>
            <a:off x="3278275" y="4051175"/>
            <a:ext cx="6170100" cy="923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5400">
                <a:solidFill>
                  <a:schemeClr val="lt1"/>
                </a:solidFill>
                <a:latin typeface="Roboto"/>
                <a:ea typeface="Roboto"/>
                <a:cs typeface="Roboto"/>
                <a:sym typeface="Roboto"/>
              </a:rPr>
              <a:t>Typical Female</a:t>
            </a:r>
            <a:endParaRPr b="1" sz="5400">
              <a:solidFill>
                <a:schemeClr val="lt1"/>
              </a:solidFill>
              <a:latin typeface="Roboto"/>
              <a:ea typeface="Roboto"/>
              <a:cs typeface="Roboto"/>
              <a:sym typeface="Roboto"/>
            </a:endParaRPr>
          </a:p>
        </p:txBody>
      </p:sp>
      <p:sp>
        <p:nvSpPr>
          <p:cNvPr id="340" name="Google Shape;340;p34"/>
          <p:cNvSpPr txBox="1"/>
          <p:nvPr/>
        </p:nvSpPr>
        <p:spPr>
          <a:xfrm>
            <a:off x="14951600" y="4051175"/>
            <a:ext cx="6170100" cy="923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5400">
                <a:solidFill>
                  <a:schemeClr val="lt1"/>
                </a:solidFill>
                <a:latin typeface="Roboto"/>
                <a:ea typeface="Roboto"/>
                <a:cs typeface="Roboto"/>
                <a:sym typeface="Roboto"/>
              </a:rPr>
              <a:t>Typical Male</a:t>
            </a:r>
            <a:endParaRPr b="1" sz="5400">
              <a:solidFill>
                <a:schemeClr val="lt1"/>
              </a:solidFill>
              <a:latin typeface="Roboto"/>
              <a:ea typeface="Roboto"/>
              <a:cs typeface="Roboto"/>
              <a:sym typeface="Roboto"/>
            </a:endParaRPr>
          </a:p>
        </p:txBody>
      </p:sp>
      <p:pic>
        <p:nvPicPr>
          <p:cNvPr id="341" name="Google Shape;341;p34"/>
          <p:cNvPicPr preferRelativeResize="0"/>
          <p:nvPr/>
        </p:nvPicPr>
        <p:blipFill>
          <a:blip r:embed="rId3">
            <a:alphaModFix/>
          </a:blip>
          <a:stretch>
            <a:fillRect/>
          </a:stretch>
        </p:blipFill>
        <p:spPr>
          <a:xfrm>
            <a:off x="4123625" y="5580075"/>
            <a:ext cx="1952825" cy="5347475"/>
          </a:xfrm>
          <a:prstGeom prst="rect">
            <a:avLst/>
          </a:prstGeom>
          <a:noFill/>
          <a:ln>
            <a:noFill/>
          </a:ln>
        </p:spPr>
      </p:pic>
      <p:pic>
        <p:nvPicPr>
          <p:cNvPr id="342" name="Google Shape;342;p34"/>
          <p:cNvPicPr preferRelativeResize="0"/>
          <p:nvPr/>
        </p:nvPicPr>
        <p:blipFill>
          <a:blip r:embed="rId3">
            <a:alphaModFix/>
          </a:blip>
          <a:stretch>
            <a:fillRect/>
          </a:stretch>
        </p:blipFill>
        <p:spPr>
          <a:xfrm>
            <a:off x="6701400" y="5580075"/>
            <a:ext cx="1952825" cy="5347475"/>
          </a:xfrm>
          <a:prstGeom prst="rect">
            <a:avLst/>
          </a:prstGeom>
          <a:noFill/>
          <a:ln>
            <a:noFill/>
          </a:ln>
        </p:spPr>
      </p:pic>
      <p:pic>
        <p:nvPicPr>
          <p:cNvPr id="343" name="Google Shape;343;p34"/>
          <p:cNvPicPr preferRelativeResize="0"/>
          <p:nvPr/>
        </p:nvPicPr>
        <p:blipFill>
          <a:blip r:embed="rId3">
            <a:alphaModFix/>
          </a:blip>
          <a:stretch>
            <a:fillRect/>
          </a:stretch>
        </p:blipFill>
        <p:spPr>
          <a:xfrm>
            <a:off x="15755750" y="5580075"/>
            <a:ext cx="1952825" cy="5347475"/>
          </a:xfrm>
          <a:prstGeom prst="rect">
            <a:avLst/>
          </a:prstGeom>
          <a:noFill/>
          <a:ln>
            <a:noFill/>
          </a:ln>
        </p:spPr>
      </p:pic>
      <p:sp>
        <p:nvSpPr>
          <p:cNvPr id="344" name="Google Shape;344;p34"/>
          <p:cNvSpPr txBox="1"/>
          <p:nvPr>
            <p:ph idx="2" type="body"/>
          </p:nvPr>
        </p:nvSpPr>
        <p:spPr>
          <a:xfrm>
            <a:off x="9503113" y="12688150"/>
            <a:ext cx="5380800" cy="428400"/>
          </a:xfrm>
          <a:prstGeom prst="rect">
            <a:avLst/>
          </a:prstGeom>
        </p:spPr>
        <p:txBody>
          <a:bodyPr anchorCtr="0" anchor="t" bIns="0" lIns="0" spcFirstLastPara="1" rIns="0" wrap="square" tIns="0">
            <a:noAutofit/>
          </a:bodyPr>
          <a:lstStyle/>
          <a:p>
            <a:pPr indent="0" lvl="0" marL="0" rtl="0" algn="ctr">
              <a:spcBef>
                <a:spcPts val="2600"/>
              </a:spcBef>
              <a:spcAft>
                <a:spcPts val="0"/>
              </a:spcAft>
              <a:buNone/>
            </a:pPr>
            <a:r>
              <a:rPr lang="en"/>
              <a:t>Schematic created by pgEd (Nadine Vincenten)</a:t>
            </a:r>
            <a:endParaRPr/>
          </a:p>
        </p:txBody>
      </p:sp>
      <p:sp>
        <p:nvSpPr>
          <p:cNvPr id="345" name="Google Shape;345;p34"/>
          <p:cNvSpPr txBox="1"/>
          <p:nvPr/>
        </p:nvSpPr>
        <p:spPr>
          <a:xfrm>
            <a:off x="14951600" y="11053325"/>
            <a:ext cx="5729100" cy="110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chemeClr val="lt1"/>
                </a:solidFill>
                <a:latin typeface="Roboto"/>
                <a:ea typeface="Roboto"/>
                <a:cs typeface="Roboto"/>
                <a:sym typeface="Roboto"/>
              </a:rPr>
              <a:t>SRY gene present</a:t>
            </a:r>
            <a:endParaRPr b="1" sz="4800">
              <a:solidFill>
                <a:schemeClr val="lt1"/>
              </a:solidFill>
              <a:latin typeface="Roboto"/>
              <a:ea typeface="Roboto"/>
              <a:cs typeface="Roboto"/>
              <a:sym typeface="Roboto"/>
            </a:endParaRPr>
          </a:p>
        </p:txBody>
      </p:sp>
      <p:pic>
        <p:nvPicPr>
          <p:cNvPr id="346" name="Google Shape;346;p34"/>
          <p:cNvPicPr preferRelativeResize="0"/>
          <p:nvPr/>
        </p:nvPicPr>
        <p:blipFill>
          <a:blip r:embed="rId4">
            <a:alphaModFix/>
          </a:blip>
          <a:stretch>
            <a:fillRect/>
          </a:stretch>
        </p:blipFill>
        <p:spPr>
          <a:xfrm>
            <a:off x="18625700" y="8630588"/>
            <a:ext cx="1435608" cy="2296973"/>
          </a:xfrm>
          <a:prstGeom prst="rect">
            <a:avLst/>
          </a:prstGeom>
          <a:noFill/>
          <a:ln>
            <a:noFill/>
          </a:ln>
        </p:spPr>
      </p:pic>
      <p:cxnSp>
        <p:nvCxnSpPr>
          <p:cNvPr id="347" name="Google Shape;347;p34"/>
          <p:cNvCxnSpPr/>
          <p:nvPr/>
        </p:nvCxnSpPr>
        <p:spPr>
          <a:xfrm flipH="1" rot="10800000">
            <a:off x="19029900" y="7542513"/>
            <a:ext cx="1279200" cy="1284300"/>
          </a:xfrm>
          <a:prstGeom prst="straightConnector1">
            <a:avLst/>
          </a:prstGeom>
          <a:noFill/>
          <a:ln cap="flat" cmpd="sng" w="38100">
            <a:solidFill>
              <a:schemeClr val="lt1"/>
            </a:solidFill>
            <a:prstDash val="solid"/>
            <a:round/>
            <a:headEnd len="med" w="med" type="none"/>
            <a:tailEnd len="med" w="med" type="none"/>
          </a:ln>
        </p:spPr>
      </p:cxnSp>
      <p:cxnSp>
        <p:nvCxnSpPr>
          <p:cNvPr id="348" name="Google Shape;348;p34"/>
          <p:cNvCxnSpPr/>
          <p:nvPr/>
        </p:nvCxnSpPr>
        <p:spPr>
          <a:xfrm flipH="1" rot="10800000">
            <a:off x="19829475" y="7596050"/>
            <a:ext cx="453300" cy="1465800"/>
          </a:xfrm>
          <a:prstGeom prst="straightConnector1">
            <a:avLst/>
          </a:prstGeom>
          <a:noFill/>
          <a:ln cap="flat" cmpd="sng" w="38100">
            <a:solidFill>
              <a:schemeClr val="lt1"/>
            </a:solidFill>
            <a:prstDash val="solid"/>
            <a:round/>
            <a:headEnd len="med" w="med" type="none"/>
            <a:tailEnd len="med" w="med" type="none"/>
          </a:ln>
        </p:spPr>
      </p:cxnSp>
      <p:sp>
        <p:nvSpPr>
          <p:cNvPr id="349" name="Google Shape;349;p34"/>
          <p:cNvSpPr txBox="1"/>
          <p:nvPr/>
        </p:nvSpPr>
        <p:spPr>
          <a:xfrm>
            <a:off x="20282775" y="7097875"/>
            <a:ext cx="2265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600">
                <a:solidFill>
                  <a:schemeClr val="lt1"/>
                </a:solidFill>
                <a:latin typeface="Roboto"/>
                <a:ea typeface="Roboto"/>
                <a:cs typeface="Roboto"/>
                <a:sym typeface="Roboto"/>
              </a:rPr>
              <a:t>SRY gene</a:t>
            </a:r>
            <a:endParaRPr sz="3600">
              <a:solidFill>
                <a:schemeClr val="lt1"/>
              </a:solidFill>
              <a:latin typeface="Roboto"/>
              <a:ea typeface="Roboto"/>
              <a:cs typeface="Roboto"/>
              <a:sym typeface="Roboto"/>
            </a:endParaRPr>
          </a:p>
        </p:txBody>
      </p:sp>
      <p:sp>
        <p:nvSpPr>
          <p:cNvPr id="350" name="Google Shape;350;p34"/>
          <p:cNvSpPr txBox="1"/>
          <p:nvPr/>
        </p:nvSpPr>
        <p:spPr>
          <a:xfrm>
            <a:off x="3498775" y="11053325"/>
            <a:ext cx="5729100" cy="110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chemeClr val="lt1"/>
                </a:solidFill>
                <a:latin typeface="Roboto"/>
                <a:ea typeface="Roboto"/>
                <a:cs typeface="Roboto"/>
                <a:sym typeface="Roboto"/>
              </a:rPr>
              <a:t>SRY gene absent</a:t>
            </a:r>
            <a:endParaRPr b="1" sz="4800">
              <a:solidFill>
                <a:schemeClr val="lt1"/>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5"/>
          <p:cNvSpPr txBox="1"/>
          <p:nvPr>
            <p:ph idx="1" type="body"/>
          </p:nvPr>
        </p:nvSpPr>
        <p:spPr>
          <a:xfrm>
            <a:off x="3331525" y="4123500"/>
            <a:ext cx="17724000" cy="5469000"/>
          </a:xfrm>
          <a:prstGeom prst="rect">
            <a:avLst/>
          </a:prstGeom>
        </p:spPr>
        <p:txBody>
          <a:bodyPr anchorCtr="0" anchor="ctr" bIns="0" lIns="0" spcFirstLastPara="1" rIns="0" wrap="square" tIns="0">
            <a:noAutofit/>
          </a:bodyPr>
          <a:lstStyle/>
          <a:p>
            <a:pPr indent="-571500" lvl="0" marL="457200" rtl="0" algn="l">
              <a:spcBef>
                <a:spcPts val="2600"/>
              </a:spcBef>
              <a:spcAft>
                <a:spcPts val="0"/>
              </a:spcAft>
              <a:buSzPts val="5400"/>
              <a:buChar char="●"/>
            </a:pPr>
            <a:r>
              <a:rPr lang="en" sz="5400"/>
              <a:t>We often think of sex in humans as </a:t>
            </a:r>
            <a:r>
              <a:rPr b="1" lang="en" sz="5400"/>
              <a:t>binary</a:t>
            </a:r>
            <a:r>
              <a:rPr lang="en" sz="5400"/>
              <a:t> - existing in two distinct categories - male and female.</a:t>
            </a:r>
            <a:br>
              <a:rPr lang="en" sz="5400"/>
            </a:br>
            <a:endParaRPr sz="5400"/>
          </a:p>
          <a:p>
            <a:pPr indent="-571500" lvl="0" marL="457200" rtl="0" algn="l">
              <a:spcBef>
                <a:spcPts val="0"/>
              </a:spcBef>
              <a:spcAft>
                <a:spcPts val="0"/>
              </a:spcAft>
              <a:buSzPts val="5400"/>
              <a:buChar char="●"/>
            </a:pPr>
            <a:r>
              <a:rPr lang="en" sz="5400"/>
              <a:t>Some people are </a:t>
            </a:r>
            <a:r>
              <a:rPr b="1" lang="en" sz="5400"/>
              <a:t>intersex</a:t>
            </a:r>
            <a:r>
              <a:rPr lang="en" sz="5400"/>
              <a:t> - born on a spectrum between “typical” males and females.</a:t>
            </a:r>
            <a:br>
              <a:rPr lang="en" sz="5400"/>
            </a:br>
            <a:endParaRPr sz="5400"/>
          </a:p>
        </p:txBody>
      </p:sp>
      <p:sp>
        <p:nvSpPr>
          <p:cNvPr id="356" name="Google Shape;356;p35"/>
          <p:cNvSpPr txBox="1"/>
          <p:nvPr>
            <p:ph type="title"/>
          </p:nvPr>
        </p:nvSpPr>
        <p:spPr>
          <a:xfrm>
            <a:off x="4652875" y="351813"/>
            <a:ext cx="15081300" cy="1963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Sex is Not Binary</a:t>
            </a:r>
            <a:endParaRPr/>
          </a:p>
        </p:txBody>
      </p:sp>
      <p:sp>
        <p:nvSpPr>
          <p:cNvPr id="357" name="Google Shape;357;p35"/>
          <p:cNvSpPr/>
          <p:nvPr/>
        </p:nvSpPr>
        <p:spPr>
          <a:xfrm rot="-5400000">
            <a:off x="973863" y="-252125"/>
            <a:ext cx="1223925" cy="3171650"/>
          </a:xfrm>
          <a:prstGeom prst="flowChartOffpageConnector">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5"/>
          <p:cNvSpPr txBox="1"/>
          <p:nvPr/>
        </p:nvSpPr>
        <p:spPr>
          <a:xfrm>
            <a:off x="239875" y="964238"/>
            <a:ext cx="2265600" cy="73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chemeClr val="dk1"/>
                </a:solidFill>
                <a:latin typeface="Roboto"/>
                <a:ea typeface="Roboto"/>
                <a:cs typeface="Roboto"/>
                <a:sym typeface="Roboto"/>
              </a:rPr>
              <a:t>DNA</a:t>
            </a:r>
            <a:endParaRPr b="1" sz="3600">
              <a:solidFill>
                <a:schemeClr val="dk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8"/>
          <p:cNvSpPr txBox="1"/>
          <p:nvPr>
            <p:ph idx="1" type="body"/>
          </p:nvPr>
        </p:nvSpPr>
        <p:spPr>
          <a:xfrm>
            <a:off x="2320300" y="3456875"/>
            <a:ext cx="12012000" cy="8184300"/>
          </a:xfrm>
          <a:prstGeom prst="rect">
            <a:avLst/>
          </a:prstGeom>
        </p:spPr>
        <p:txBody>
          <a:bodyPr anchorCtr="0" anchor="t" bIns="0" lIns="0" spcFirstLastPara="1" rIns="0" wrap="square" tIns="0">
            <a:noAutofit/>
          </a:bodyPr>
          <a:lstStyle/>
          <a:p>
            <a:pPr indent="0" lvl="0" marL="0" rtl="0" algn="l">
              <a:spcBef>
                <a:spcPts val="2600"/>
              </a:spcBef>
              <a:spcAft>
                <a:spcPts val="0"/>
              </a:spcAft>
              <a:buNone/>
            </a:pPr>
            <a:r>
              <a:rPr lang="en" sz="4300"/>
              <a:t>Imagine you are an elite female athlete competing at the international level.</a:t>
            </a:r>
            <a:br>
              <a:rPr lang="en" sz="4300"/>
            </a:br>
            <a:endParaRPr sz="1200"/>
          </a:p>
          <a:p>
            <a:pPr indent="0" lvl="0" marL="0" rtl="0" algn="l">
              <a:spcBef>
                <a:spcPts val="2600"/>
              </a:spcBef>
              <a:spcAft>
                <a:spcPts val="0"/>
              </a:spcAft>
              <a:buNone/>
            </a:pPr>
            <a:r>
              <a:rPr lang="en" sz="4300"/>
              <a:t>You identify as a woman and haven’t considered other possibilities. One of your competitors questions whether you are “truly biologically female” and anonymously asks officials to investigate your sex. </a:t>
            </a:r>
            <a:endParaRPr sz="4300"/>
          </a:p>
          <a:p>
            <a:pPr indent="0" lvl="0" marL="0" rtl="0" algn="l">
              <a:spcBef>
                <a:spcPts val="2600"/>
              </a:spcBef>
              <a:spcAft>
                <a:spcPts val="0"/>
              </a:spcAft>
              <a:buNone/>
            </a:pPr>
            <a:r>
              <a:t/>
            </a:r>
            <a:endParaRPr sz="1400"/>
          </a:p>
          <a:p>
            <a:pPr indent="0" lvl="0" marL="0" rtl="0" algn="l">
              <a:spcBef>
                <a:spcPts val="2600"/>
              </a:spcBef>
              <a:spcAft>
                <a:spcPts val="0"/>
              </a:spcAft>
              <a:buNone/>
            </a:pPr>
            <a:r>
              <a:rPr lang="en" sz="4300"/>
              <a:t>The group that makes the rules about who can compete is deciding whether you qualify as a female and should be </a:t>
            </a:r>
            <a:r>
              <a:rPr lang="en" sz="4300"/>
              <a:t>able</a:t>
            </a:r>
            <a:r>
              <a:rPr lang="en" sz="4300"/>
              <a:t> to participate.</a:t>
            </a:r>
            <a:endParaRPr sz="4300"/>
          </a:p>
        </p:txBody>
      </p:sp>
      <p:sp>
        <p:nvSpPr>
          <p:cNvPr id="160" name="Google Shape;160;p18"/>
          <p:cNvSpPr txBox="1"/>
          <p:nvPr>
            <p:ph type="title"/>
          </p:nvPr>
        </p:nvSpPr>
        <p:spPr>
          <a:xfrm>
            <a:off x="4834543" y="446088"/>
            <a:ext cx="14484600" cy="1963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Do Now: Discuss the following with the person (or people) next to you:</a:t>
            </a:r>
            <a:endParaRPr b="1">
              <a:latin typeface="Roboto"/>
              <a:ea typeface="Roboto"/>
              <a:cs typeface="Roboto"/>
              <a:sym typeface="Roboto"/>
            </a:endParaRPr>
          </a:p>
        </p:txBody>
      </p:sp>
      <p:cxnSp>
        <p:nvCxnSpPr>
          <p:cNvPr id="161" name="Google Shape;161;p18"/>
          <p:cNvCxnSpPr/>
          <p:nvPr/>
        </p:nvCxnSpPr>
        <p:spPr>
          <a:xfrm>
            <a:off x="15283025" y="3162650"/>
            <a:ext cx="73200" cy="9231900"/>
          </a:xfrm>
          <a:prstGeom prst="straightConnector1">
            <a:avLst/>
          </a:prstGeom>
          <a:noFill/>
          <a:ln cap="flat" cmpd="sng" w="38100">
            <a:solidFill>
              <a:schemeClr val="lt2"/>
            </a:solidFill>
            <a:prstDash val="solid"/>
            <a:round/>
            <a:headEnd len="med" w="med" type="none"/>
            <a:tailEnd len="med" w="med" type="none"/>
          </a:ln>
        </p:spPr>
      </p:cxnSp>
      <p:sp>
        <p:nvSpPr>
          <p:cNvPr id="162" name="Google Shape;162;p18"/>
          <p:cNvSpPr txBox="1"/>
          <p:nvPr/>
        </p:nvSpPr>
        <p:spPr>
          <a:xfrm>
            <a:off x="16087400" y="3816425"/>
            <a:ext cx="6288600" cy="7465200"/>
          </a:xfrm>
          <a:prstGeom prst="rect">
            <a:avLst/>
          </a:prstGeom>
          <a:noFill/>
          <a:ln>
            <a:noFill/>
          </a:ln>
        </p:spPr>
        <p:txBody>
          <a:bodyPr anchorCtr="0" anchor="t" bIns="91425" lIns="91425" spcFirstLastPara="1" rIns="91425" wrap="square" tIns="91425">
            <a:spAutoFit/>
          </a:bodyPr>
          <a:lstStyle/>
          <a:p>
            <a:pPr indent="-501650" lvl="0" marL="457200" rtl="0" algn="l">
              <a:spcBef>
                <a:spcPts val="0"/>
              </a:spcBef>
              <a:spcAft>
                <a:spcPts val="0"/>
              </a:spcAft>
              <a:buClr>
                <a:schemeClr val="dk1"/>
              </a:buClr>
              <a:buSzPts val="4300"/>
              <a:buFont typeface="Roboto"/>
              <a:buAutoNum type="arabicPeriod"/>
            </a:pPr>
            <a:r>
              <a:rPr lang="en" sz="4300">
                <a:solidFill>
                  <a:schemeClr val="dk1"/>
                </a:solidFill>
                <a:latin typeface="Roboto"/>
                <a:ea typeface="Roboto"/>
                <a:cs typeface="Roboto"/>
                <a:sym typeface="Roboto"/>
              </a:rPr>
              <a:t>How do you think you would respond to this type of investigation?</a:t>
            </a:r>
            <a:br>
              <a:rPr lang="en" sz="4300">
                <a:solidFill>
                  <a:schemeClr val="dk1"/>
                </a:solidFill>
                <a:latin typeface="Roboto"/>
                <a:ea typeface="Roboto"/>
                <a:cs typeface="Roboto"/>
                <a:sym typeface="Roboto"/>
              </a:rPr>
            </a:br>
            <a:endParaRPr sz="4300">
              <a:solidFill>
                <a:schemeClr val="dk1"/>
              </a:solidFill>
              <a:latin typeface="Roboto"/>
              <a:ea typeface="Roboto"/>
              <a:cs typeface="Roboto"/>
              <a:sym typeface="Roboto"/>
            </a:endParaRPr>
          </a:p>
          <a:p>
            <a:pPr indent="-501650" lvl="0" marL="457200" rtl="0" algn="l">
              <a:spcBef>
                <a:spcPts val="0"/>
              </a:spcBef>
              <a:spcAft>
                <a:spcPts val="0"/>
              </a:spcAft>
              <a:buClr>
                <a:schemeClr val="dk1"/>
              </a:buClr>
              <a:buSzPts val="4300"/>
              <a:buFont typeface="Roboto"/>
              <a:buAutoNum type="arabicPeriod"/>
            </a:pPr>
            <a:r>
              <a:rPr lang="en" sz="4300">
                <a:solidFill>
                  <a:schemeClr val="dk1"/>
                </a:solidFill>
                <a:latin typeface="Roboto"/>
                <a:ea typeface="Roboto"/>
                <a:cs typeface="Roboto"/>
                <a:sym typeface="Roboto"/>
              </a:rPr>
              <a:t>What do you think the investigation might involve?</a:t>
            </a:r>
            <a:br>
              <a:rPr lang="en" sz="4300">
                <a:solidFill>
                  <a:schemeClr val="dk1"/>
                </a:solidFill>
                <a:latin typeface="Roboto"/>
                <a:ea typeface="Roboto"/>
                <a:cs typeface="Roboto"/>
                <a:sym typeface="Roboto"/>
              </a:rPr>
            </a:br>
            <a:endParaRPr sz="4300">
              <a:solidFill>
                <a:schemeClr val="dk1"/>
              </a:solidFill>
              <a:latin typeface="Roboto"/>
              <a:ea typeface="Roboto"/>
              <a:cs typeface="Roboto"/>
              <a:sym typeface="Roboto"/>
            </a:endParaRPr>
          </a:p>
          <a:p>
            <a:pPr indent="-501650" lvl="0" marL="457200" rtl="0" algn="l">
              <a:spcBef>
                <a:spcPts val="0"/>
              </a:spcBef>
              <a:spcAft>
                <a:spcPts val="0"/>
              </a:spcAft>
              <a:buClr>
                <a:schemeClr val="dk1"/>
              </a:buClr>
              <a:buSzPts val="4300"/>
              <a:buFont typeface="Roboto"/>
              <a:buAutoNum type="arabicPeriod"/>
            </a:pPr>
            <a:r>
              <a:rPr lang="en" sz="4300">
                <a:solidFill>
                  <a:schemeClr val="dk1"/>
                </a:solidFill>
                <a:latin typeface="Roboto"/>
                <a:ea typeface="Roboto"/>
                <a:cs typeface="Roboto"/>
                <a:sym typeface="Roboto"/>
              </a:rPr>
              <a:t>What could the other athlete be thinking about?</a:t>
            </a:r>
            <a:endParaRPr sz="4300">
              <a:solidFill>
                <a:schemeClr val="dk1"/>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36"/>
          <p:cNvSpPr txBox="1"/>
          <p:nvPr>
            <p:ph idx="1" type="body"/>
          </p:nvPr>
        </p:nvSpPr>
        <p:spPr>
          <a:xfrm>
            <a:off x="2105500" y="3803675"/>
            <a:ext cx="10607700" cy="8696400"/>
          </a:xfrm>
          <a:prstGeom prst="rect">
            <a:avLst/>
          </a:prstGeom>
        </p:spPr>
        <p:txBody>
          <a:bodyPr anchorCtr="0" anchor="ctr" bIns="0" lIns="0" spcFirstLastPara="1" rIns="0" wrap="square" tIns="0">
            <a:noAutofit/>
          </a:bodyPr>
          <a:lstStyle/>
          <a:p>
            <a:pPr indent="0" lvl="0" marL="0" rtl="0" algn="l">
              <a:spcBef>
                <a:spcPts val="2600"/>
              </a:spcBef>
              <a:spcAft>
                <a:spcPts val="0"/>
              </a:spcAft>
              <a:buNone/>
            </a:pPr>
            <a:br>
              <a:rPr lang="en" sz="5400"/>
            </a:br>
            <a:endParaRPr sz="5400"/>
          </a:p>
        </p:txBody>
      </p:sp>
      <p:sp>
        <p:nvSpPr>
          <p:cNvPr id="364" name="Google Shape;364;p36"/>
          <p:cNvSpPr txBox="1"/>
          <p:nvPr>
            <p:ph type="title"/>
          </p:nvPr>
        </p:nvSpPr>
        <p:spPr>
          <a:xfrm>
            <a:off x="4178725" y="351813"/>
            <a:ext cx="16029600" cy="1963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Two Categories of Intersex Variations</a:t>
            </a:r>
            <a:endParaRPr/>
          </a:p>
        </p:txBody>
      </p:sp>
      <p:sp>
        <p:nvSpPr>
          <p:cNvPr id="365" name="Google Shape;365;p36"/>
          <p:cNvSpPr/>
          <p:nvPr/>
        </p:nvSpPr>
        <p:spPr>
          <a:xfrm rot="-5400000">
            <a:off x="973863" y="-252125"/>
            <a:ext cx="1223925" cy="3171650"/>
          </a:xfrm>
          <a:prstGeom prst="flowChartOffpageConnector">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6"/>
          <p:cNvSpPr txBox="1"/>
          <p:nvPr/>
        </p:nvSpPr>
        <p:spPr>
          <a:xfrm>
            <a:off x="239875" y="964238"/>
            <a:ext cx="2265600" cy="73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chemeClr val="dk1"/>
                </a:solidFill>
                <a:latin typeface="Roboto"/>
                <a:ea typeface="Roboto"/>
                <a:cs typeface="Roboto"/>
                <a:sym typeface="Roboto"/>
              </a:rPr>
              <a:t>DNA</a:t>
            </a:r>
            <a:endParaRPr b="1" sz="3600">
              <a:solidFill>
                <a:schemeClr val="dk1"/>
              </a:solidFill>
              <a:latin typeface="Roboto"/>
              <a:ea typeface="Roboto"/>
              <a:cs typeface="Roboto"/>
              <a:sym typeface="Roboto"/>
            </a:endParaRPr>
          </a:p>
        </p:txBody>
      </p:sp>
      <p:sp>
        <p:nvSpPr>
          <p:cNvPr id="367" name="Google Shape;367;p36"/>
          <p:cNvSpPr txBox="1"/>
          <p:nvPr>
            <p:ph idx="1" type="body"/>
          </p:nvPr>
        </p:nvSpPr>
        <p:spPr>
          <a:xfrm>
            <a:off x="1964725" y="3803675"/>
            <a:ext cx="9202800" cy="8696400"/>
          </a:xfrm>
          <a:prstGeom prst="rect">
            <a:avLst/>
          </a:prstGeom>
        </p:spPr>
        <p:txBody>
          <a:bodyPr anchorCtr="0" anchor="t" bIns="0" lIns="0" spcFirstLastPara="1" rIns="0" wrap="square" tIns="0">
            <a:noAutofit/>
          </a:bodyPr>
          <a:lstStyle/>
          <a:p>
            <a:pPr indent="0" lvl="0" marL="0" rtl="0" algn="l">
              <a:spcBef>
                <a:spcPts val="2600"/>
              </a:spcBef>
              <a:spcAft>
                <a:spcPts val="0"/>
              </a:spcAft>
              <a:buNone/>
            </a:pPr>
            <a:r>
              <a:rPr b="1" lang="en" sz="5400">
                <a:solidFill>
                  <a:schemeClr val="accent2"/>
                </a:solidFill>
              </a:rPr>
              <a:t>Sex Chromosome Aneuploidy</a:t>
            </a:r>
            <a:endParaRPr b="1" sz="5400">
              <a:solidFill>
                <a:schemeClr val="accent2"/>
              </a:solidFill>
            </a:endParaRPr>
          </a:p>
          <a:p>
            <a:pPr indent="0" lvl="0" marL="0" rtl="0" algn="l">
              <a:spcBef>
                <a:spcPts val="2600"/>
              </a:spcBef>
              <a:spcAft>
                <a:spcPts val="0"/>
              </a:spcAft>
              <a:buNone/>
            </a:pPr>
            <a:r>
              <a:rPr lang="en" sz="4800"/>
              <a:t>Having an atypical number of sex chromosomes</a:t>
            </a:r>
            <a:br>
              <a:rPr lang="en" sz="5400"/>
            </a:br>
            <a:endParaRPr sz="5400"/>
          </a:p>
        </p:txBody>
      </p:sp>
      <p:sp>
        <p:nvSpPr>
          <p:cNvPr id="368" name="Google Shape;368;p36"/>
          <p:cNvSpPr txBox="1"/>
          <p:nvPr>
            <p:ph idx="1" type="body"/>
          </p:nvPr>
        </p:nvSpPr>
        <p:spPr>
          <a:xfrm>
            <a:off x="13646100" y="3803675"/>
            <a:ext cx="8993400" cy="8696400"/>
          </a:xfrm>
          <a:prstGeom prst="rect">
            <a:avLst/>
          </a:prstGeom>
        </p:spPr>
        <p:txBody>
          <a:bodyPr anchorCtr="0" anchor="t" bIns="0" lIns="0" spcFirstLastPara="1" rIns="0" wrap="square" tIns="0">
            <a:noAutofit/>
          </a:bodyPr>
          <a:lstStyle/>
          <a:p>
            <a:pPr indent="0" lvl="0" marL="0" rtl="0" algn="l">
              <a:spcBef>
                <a:spcPts val="2600"/>
              </a:spcBef>
              <a:spcAft>
                <a:spcPts val="0"/>
              </a:spcAft>
              <a:buNone/>
            </a:pPr>
            <a:r>
              <a:rPr b="1" lang="en" sz="5400">
                <a:solidFill>
                  <a:schemeClr val="accent4"/>
                </a:solidFill>
              </a:rPr>
              <a:t>Other Variations that Affect Sexual Development</a:t>
            </a:r>
            <a:endParaRPr b="1" sz="5400">
              <a:solidFill>
                <a:schemeClr val="accent4"/>
              </a:solidFill>
            </a:endParaRPr>
          </a:p>
          <a:p>
            <a:pPr indent="0" lvl="0" marL="0" rtl="0" algn="l">
              <a:spcBef>
                <a:spcPts val="2600"/>
              </a:spcBef>
              <a:spcAft>
                <a:spcPts val="0"/>
              </a:spcAft>
              <a:buNone/>
            </a:pPr>
            <a:r>
              <a:rPr lang="en" sz="4800"/>
              <a:t>These conditions may affect anatomy, hormone production, the body’s response to hormones, or any combination of the above.</a:t>
            </a:r>
            <a:endParaRPr sz="4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37"/>
          <p:cNvSpPr txBox="1"/>
          <p:nvPr>
            <p:ph idx="1" type="body"/>
          </p:nvPr>
        </p:nvSpPr>
        <p:spPr>
          <a:xfrm>
            <a:off x="2105500" y="3803675"/>
            <a:ext cx="15058800" cy="8696400"/>
          </a:xfrm>
          <a:prstGeom prst="rect">
            <a:avLst/>
          </a:prstGeom>
        </p:spPr>
        <p:txBody>
          <a:bodyPr anchorCtr="0" anchor="ctr" bIns="0" lIns="0" spcFirstLastPara="1" rIns="0" wrap="square" tIns="0">
            <a:noAutofit/>
          </a:bodyPr>
          <a:lstStyle/>
          <a:p>
            <a:pPr indent="0" lvl="0" marL="0" rtl="0" algn="l">
              <a:spcBef>
                <a:spcPts val="2600"/>
              </a:spcBef>
              <a:spcAft>
                <a:spcPts val="0"/>
              </a:spcAft>
              <a:buNone/>
            </a:pPr>
            <a:br>
              <a:rPr lang="en" sz="5400"/>
            </a:br>
            <a:endParaRPr sz="5400"/>
          </a:p>
        </p:txBody>
      </p:sp>
      <p:sp>
        <p:nvSpPr>
          <p:cNvPr id="374" name="Google Shape;374;p37"/>
          <p:cNvSpPr txBox="1"/>
          <p:nvPr>
            <p:ph type="title"/>
          </p:nvPr>
        </p:nvSpPr>
        <p:spPr>
          <a:xfrm>
            <a:off x="4178725" y="351813"/>
            <a:ext cx="16029600" cy="1963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Two Categories of Intersex Variations</a:t>
            </a:r>
            <a:endParaRPr/>
          </a:p>
        </p:txBody>
      </p:sp>
      <p:sp>
        <p:nvSpPr>
          <p:cNvPr id="375" name="Google Shape;375;p37"/>
          <p:cNvSpPr/>
          <p:nvPr/>
        </p:nvSpPr>
        <p:spPr>
          <a:xfrm rot="-5400000">
            <a:off x="973863" y="-252125"/>
            <a:ext cx="1223925" cy="3171650"/>
          </a:xfrm>
          <a:prstGeom prst="flowChartOffpageConnector">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7"/>
          <p:cNvSpPr txBox="1"/>
          <p:nvPr/>
        </p:nvSpPr>
        <p:spPr>
          <a:xfrm>
            <a:off x="239875" y="964238"/>
            <a:ext cx="2265600" cy="73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chemeClr val="dk1"/>
                </a:solidFill>
                <a:latin typeface="Roboto"/>
                <a:ea typeface="Roboto"/>
                <a:cs typeface="Roboto"/>
                <a:sym typeface="Roboto"/>
              </a:rPr>
              <a:t>DNA</a:t>
            </a:r>
            <a:endParaRPr b="1" sz="3600">
              <a:solidFill>
                <a:schemeClr val="dk1"/>
              </a:solidFill>
              <a:latin typeface="Roboto"/>
              <a:ea typeface="Roboto"/>
              <a:cs typeface="Roboto"/>
              <a:sym typeface="Roboto"/>
            </a:endParaRPr>
          </a:p>
        </p:txBody>
      </p:sp>
      <p:sp>
        <p:nvSpPr>
          <p:cNvPr id="377" name="Google Shape;377;p37"/>
          <p:cNvSpPr txBox="1"/>
          <p:nvPr>
            <p:ph idx="1" type="body"/>
          </p:nvPr>
        </p:nvSpPr>
        <p:spPr>
          <a:xfrm>
            <a:off x="1964725" y="3803675"/>
            <a:ext cx="10002300" cy="8696400"/>
          </a:xfrm>
          <a:prstGeom prst="rect">
            <a:avLst/>
          </a:prstGeom>
        </p:spPr>
        <p:txBody>
          <a:bodyPr anchorCtr="0" anchor="t" bIns="0" lIns="0" spcFirstLastPara="1" rIns="0" wrap="square" tIns="0">
            <a:noAutofit/>
          </a:bodyPr>
          <a:lstStyle/>
          <a:p>
            <a:pPr indent="0" lvl="0" marL="0" rtl="0" algn="l">
              <a:spcBef>
                <a:spcPts val="2600"/>
              </a:spcBef>
              <a:spcAft>
                <a:spcPts val="0"/>
              </a:spcAft>
              <a:buNone/>
            </a:pPr>
            <a:r>
              <a:rPr b="1" lang="en" sz="5400">
                <a:solidFill>
                  <a:schemeClr val="accent2"/>
                </a:solidFill>
              </a:rPr>
              <a:t>Sex Chromosome Aneuploidy</a:t>
            </a:r>
            <a:endParaRPr b="1" sz="5400">
              <a:solidFill>
                <a:schemeClr val="accent2"/>
              </a:solidFill>
            </a:endParaRPr>
          </a:p>
          <a:p>
            <a:pPr indent="-514350" lvl="0" marL="914400" rtl="0" algn="l">
              <a:lnSpc>
                <a:spcPct val="150000"/>
              </a:lnSpc>
              <a:spcBef>
                <a:spcPts val="2600"/>
              </a:spcBef>
              <a:spcAft>
                <a:spcPts val="0"/>
              </a:spcAft>
              <a:buClr>
                <a:schemeClr val="accent2"/>
              </a:buClr>
              <a:buSzPts val="4500"/>
              <a:buChar char="●"/>
            </a:pPr>
            <a:r>
              <a:rPr b="1" lang="en" sz="4500">
                <a:solidFill>
                  <a:schemeClr val="accent2"/>
                </a:solidFill>
              </a:rPr>
              <a:t>Turner syndrome</a:t>
            </a:r>
            <a:r>
              <a:rPr lang="en" sz="4500">
                <a:solidFill>
                  <a:schemeClr val="accent2"/>
                </a:solidFill>
              </a:rPr>
              <a:t> (X)</a:t>
            </a:r>
            <a:endParaRPr sz="4500">
              <a:solidFill>
                <a:schemeClr val="accent2"/>
              </a:solidFill>
            </a:endParaRPr>
          </a:p>
          <a:p>
            <a:pPr indent="-514350" lvl="0" marL="914400" rtl="0" algn="l">
              <a:lnSpc>
                <a:spcPct val="150000"/>
              </a:lnSpc>
              <a:spcBef>
                <a:spcPts val="0"/>
              </a:spcBef>
              <a:spcAft>
                <a:spcPts val="0"/>
              </a:spcAft>
              <a:buClr>
                <a:schemeClr val="accent2"/>
              </a:buClr>
              <a:buSzPts val="4500"/>
              <a:buChar char="●"/>
            </a:pPr>
            <a:r>
              <a:rPr b="1" lang="en" sz="4500">
                <a:solidFill>
                  <a:schemeClr val="accent2"/>
                </a:solidFill>
              </a:rPr>
              <a:t>Klinefelter syndrome</a:t>
            </a:r>
            <a:r>
              <a:rPr lang="en" sz="4500">
                <a:solidFill>
                  <a:schemeClr val="accent2"/>
                </a:solidFill>
              </a:rPr>
              <a:t> (XXY)</a:t>
            </a:r>
            <a:endParaRPr sz="4500">
              <a:solidFill>
                <a:schemeClr val="accent2"/>
              </a:solidFill>
            </a:endParaRPr>
          </a:p>
          <a:p>
            <a:pPr indent="-514350" lvl="0" marL="914400" rtl="0" algn="l">
              <a:lnSpc>
                <a:spcPct val="150000"/>
              </a:lnSpc>
              <a:spcBef>
                <a:spcPts val="0"/>
              </a:spcBef>
              <a:spcAft>
                <a:spcPts val="0"/>
              </a:spcAft>
              <a:buClr>
                <a:schemeClr val="accent2"/>
              </a:buClr>
              <a:buSzPts val="4500"/>
              <a:buChar char="●"/>
            </a:pPr>
            <a:r>
              <a:rPr b="1" lang="en" sz="4500">
                <a:solidFill>
                  <a:schemeClr val="accent2"/>
                </a:solidFill>
              </a:rPr>
              <a:t>XYY syndrome</a:t>
            </a:r>
            <a:r>
              <a:rPr lang="en" sz="4500">
                <a:solidFill>
                  <a:schemeClr val="accent2"/>
                </a:solidFill>
              </a:rPr>
              <a:t> (XYY)</a:t>
            </a:r>
            <a:endParaRPr sz="4500">
              <a:solidFill>
                <a:schemeClr val="accent2"/>
              </a:solidFill>
            </a:endParaRPr>
          </a:p>
          <a:p>
            <a:pPr indent="-514350" lvl="0" marL="914400" rtl="0" algn="l">
              <a:lnSpc>
                <a:spcPct val="150000"/>
              </a:lnSpc>
              <a:spcBef>
                <a:spcPts val="0"/>
              </a:spcBef>
              <a:spcAft>
                <a:spcPts val="0"/>
              </a:spcAft>
              <a:buClr>
                <a:schemeClr val="accent2"/>
              </a:buClr>
              <a:buSzPts val="4500"/>
              <a:buChar char="●"/>
            </a:pPr>
            <a:r>
              <a:rPr b="1" lang="en" sz="4500">
                <a:solidFill>
                  <a:schemeClr val="accent2"/>
                </a:solidFill>
              </a:rPr>
              <a:t>Triple X syndrome</a:t>
            </a:r>
            <a:r>
              <a:rPr lang="en" sz="4500">
                <a:solidFill>
                  <a:schemeClr val="accent2"/>
                </a:solidFill>
              </a:rPr>
              <a:t> (XXX)</a:t>
            </a:r>
            <a:endParaRPr sz="4500">
              <a:solidFill>
                <a:schemeClr val="accent2"/>
              </a:solidFill>
            </a:endParaRPr>
          </a:p>
          <a:p>
            <a:pPr indent="-514350" lvl="0" marL="914400" rtl="0" algn="l">
              <a:lnSpc>
                <a:spcPct val="150000"/>
              </a:lnSpc>
              <a:spcBef>
                <a:spcPts val="0"/>
              </a:spcBef>
              <a:spcAft>
                <a:spcPts val="0"/>
              </a:spcAft>
              <a:buClr>
                <a:schemeClr val="accent2"/>
              </a:buClr>
              <a:buSzPts val="4500"/>
              <a:buChar char="●"/>
            </a:pPr>
            <a:r>
              <a:rPr b="1" lang="en" sz="4500">
                <a:solidFill>
                  <a:schemeClr val="accent2"/>
                </a:solidFill>
              </a:rPr>
              <a:t>Mosaicism</a:t>
            </a:r>
            <a:r>
              <a:rPr lang="en" sz="4500">
                <a:solidFill>
                  <a:schemeClr val="accent2"/>
                </a:solidFill>
              </a:rPr>
              <a:t> (XX/X, XY/X, XX/XXY, others)</a:t>
            </a:r>
            <a:endParaRPr sz="4500">
              <a:solidFill>
                <a:schemeClr val="accent2"/>
              </a:solidFill>
            </a:endParaRPr>
          </a:p>
          <a:p>
            <a:pPr indent="0" lvl="0" marL="0" rtl="0" algn="l">
              <a:spcBef>
                <a:spcPts val="2600"/>
              </a:spcBef>
              <a:spcAft>
                <a:spcPts val="0"/>
              </a:spcAft>
              <a:buNone/>
            </a:pPr>
            <a:br>
              <a:rPr lang="en" sz="5400">
                <a:solidFill>
                  <a:schemeClr val="accent2"/>
                </a:solidFill>
              </a:rPr>
            </a:br>
            <a:endParaRPr sz="5400">
              <a:solidFill>
                <a:schemeClr val="accent2"/>
              </a:solidFill>
            </a:endParaRPr>
          </a:p>
        </p:txBody>
      </p:sp>
      <p:sp>
        <p:nvSpPr>
          <p:cNvPr id="378" name="Google Shape;378;p37"/>
          <p:cNvSpPr txBox="1"/>
          <p:nvPr>
            <p:ph idx="1" type="body"/>
          </p:nvPr>
        </p:nvSpPr>
        <p:spPr>
          <a:xfrm>
            <a:off x="13646100" y="3803675"/>
            <a:ext cx="8993400" cy="8696400"/>
          </a:xfrm>
          <a:prstGeom prst="rect">
            <a:avLst/>
          </a:prstGeom>
        </p:spPr>
        <p:txBody>
          <a:bodyPr anchorCtr="0" anchor="t" bIns="0" lIns="0" spcFirstLastPara="1" rIns="0" wrap="square" tIns="0">
            <a:noAutofit/>
          </a:bodyPr>
          <a:lstStyle/>
          <a:p>
            <a:pPr indent="0" lvl="0" marL="0" rtl="0" algn="l">
              <a:spcBef>
                <a:spcPts val="2600"/>
              </a:spcBef>
              <a:spcAft>
                <a:spcPts val="0"/>
              </a:spcAft>
              <a:buNone/>
            </a:pPr>
            <a:r>
              <a:rPr b="1" lang="en" sz="5400">
                <a:solidFill>
                  <a:schemeClr val="accent4"/>
                </a:solidFill>
              </a:rPr>
              <a:t>Other Variations that Affect Sexual Development</a:t>
            </a:r>
            <a:endParaRPr b="1" sz="5400">
              <a:solidFill>
                <a:schemeClr val="accent4"/>
              </a:solidFill>
            </a:endParaRPr>
          </a:p>
          <a:p>
            <a:pPr indent="0" lvl="0" marL="0" rtl="0" algn="l">
              <a:spcBef>
                <a:spcPts val="2600"/>
              </a:spcBef>
              <a:spcAft>
                <a:spcPts val="0"/>
              </a:spcAft>
              <a:buNone/>
            </a:pPr>
            <a:r>
              <a:t/>
            </a:r>
            <a:endParaRPr sz="48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38"/>
          <p:cNvSpPr txBox="1"/>
          <p:nvPr>
            <p:ph idx="1" type="body"/>
          </p:nvPr>
        </p:nvSpPr>
        <p:spPr>
          <a:xfrm>
            <a:off x="10021350" y="3624725"/>
            <a:ext cx="12473400" cy="8715300"/>
          </a:xfrm>
          <a:prstGeom prst="rect">
            <a:avLst/>
          </a:prstGeom>
        </p:spPr>
        <p:txBody>
          <a:bodyPr anchorCtr="0" anchor="ctr" bIns="0" lIns="0" spcFirstLastPara="1" rIns="0" wrap="square" tIns="0">
            <a:noAutofit/>
          </a:bodyPr>
          <a:lstStyle/>
          <a:p>
            <a:pPr indent="0" lvl="0" marL="0" rtl="0" algn="l">
              <a:spcBef>
                <a:spcPts val="2600"/>
              </a:spcBef>
              <a:spcAft>
                <a:spcPts val="0"/>
              </a:spcAft>
              <a:buNone/>
            </a:pPr>
            <a:r>
              <a:rPr lang="en" sz="4800"/>
              <a:t>Polish Olympic sprinter, has an intersex variation called “genetic mosiacism”, which is a type of </a:t>
            </a:r>
            <a:r>
              <a:rPr lang="en" sz="4800"/>
              <a:t>aneuploidy</a:t>
            </a:r>
            <a:r>
              <a:rPr lang="en" sz="4800"/>
              <a:t>,  with some cells that are chromosomally XX and some that are XXY. In 1967, she became the first athlete to fail the “gender verification tests” of athletics authorities due to her “extra” chromosome and was stripped of her medals and world records.</a:t>
            </a:r>
            <a:br>
              <a:rPr lang="en" sz="4800"/>
            </a:br>
            <a:endParaRPr sz="4800"/>
          </a:p>
        </p:txBody>
      </p:sp>
      <p:sp>
        <p:nvSpPr>
          <p:cNvPr id="384" name="Google Shape;384;p38"/>
          <p:cNvSpPr txBox="1"/>
          <p:nvPr>
            <p:ph type="title"/>
          </p:nvPr>
        </p:nvSpPr>
        <p:spPr>
          <a:xfrm>
            <a:off x="4652875" y="351813"/>
            <a:ext cx="15081300" cy="1963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Ewa Kłobukowska</a:t>
            </a:r>
            <a:endParaRPr/>
          </a:p>
        </p:txBody>
      </p:sp>
      <p:sp>
        <p:nvSpPr>
          <p:cNvPr id="385" name="Google Shape;385;p38"/>
          <p:cNvSpPr/>
          <p:nvPr/>
        </p:nvSpPr>
        <p:spPr>
          <a:xfrm rot="-5400000">
            <a:off x="973863" y="-252125"/>
            <a:ext cx="1223925" cy="3171650"/>
          </a:xfrm>
          <a:prstGeom prst="flowChartOffpageConnector">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8"/>
          <p:cNvSpPr txBox="1"/>
          <p:nvPr/>
        </p:nvSpPr>
        <p:spPr>
          <a:xfrm>
            <a:off x="239875" y="964238"/>
            <a:ext cx="2265600" cy="73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chemeClr val="dk1"/>
                </a:solidFill>
                <a:latin typeface="Roboto"/>
                <a:ea typeface="Roboto"/>
                <a:cs typeface="Roboto"/>
                <a:sym typeface="Roboto"/>
              </a:rPr>
              <a:t>DNA</a:t>
            </a:r>
            <a:endParaRPr b="1" sz="3600">
              <a:solidFill>
                <a:schemeClr val="dk1"/>
              </a:solidFill>
              <a:latin typeface="Roboto"/>
              <a:ea typeface="Roboto"/>
              <a:cs typeface="Roboto"/>
              <a:sym typeface="Roboto"/>
            </a:endParaRPr>
          </a:p>
        </p:txBody>
      </p:sp>
      <p:pic>
        <p:nvPicPr>
          <p:cNvPr id="387" name="Google Shape;387;p38"/>
          <p:cNvPicPr preferRelativeResize="0"/>
          <p:nvPr/>
        </p:nvPicPr>
        <p:blipFill>
          <a:blip r:embed="rId3">
            <a:alphaModFix/>
          </a:blip>
          <a:stretch>
            <a:fillRect/>
          </a:stretch>
        </p:blipFill>
        <p:spPr>
          <a:xfrm>
            <a:off x="2018100" y="3624725"/>
            <a:ext cx="6628349" cy="8715300"/>
          </a:xfrm>
          <a:prstGeom prst="rect">
            <a:avLst/>
          </a:prstGeom>
          <a:noFill/>
          <a:ln>
            <a:noFill/>
          </a:ln>
        </p:spPr>
      </p:pic>
      <p:sp>
        <p:nvSpPr>
          <p:cNvPr id="388" name="Google Shape;388;p38"/>
          <p:cNvSpPr txBox="1"/>
          <p:nvPr>
            <p:ph idx="2" type="body"/>
          </p:nvPr>
        </p:nvSpPr>
        <p:spPr>
          <a:xfrm>
            <a:off x="2018178" y="12340025"/>
            <a:ext cx="6628200" cy="428400"/>
          </a:xfrm>
          <a:prstGeom prst="rect">
            <a:avLst/>
          </a:prstGeom>
        </p:spPr>
        <p:txBody>
          <a:bodyPr anchorCtr="0" anchor="t" bIns="0" lIns="0" spcFirstLastPara="1" rIns="0" wrap="square" tIns="0">
            <a:noAutofit/>
          </a:bodyPr>
          <a:lstStyle/>
          <a:p>
            <a:pPr indent="0" lvl="0" marL="0" rtl="0" algn="l">
              <a:spcBef>
                <a:spcPts val="2600"/>
              </a:spcBef>
              <a:spcAft>
                <a:spcPts val="0"/>
              </a:spcAft>
              <a:buNone/>
            </a:pPr>
            <a:r>
              <a:rPr lang="en"/>
              <a:t>Smithsonian Institution Archives, no known copyright restrictions.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39"/>
          <p:cNvSpPr txBox="1"/>
          <p:nvPr>
            <p:ph idx="1" type="body"/>
          </p:nvPr>
        </p:nvSpPr>
        <p:spPr>
          <a:xfrm>
            <a:off x="2105500" y="3803675"/>
            <a:ext cx="15058800" cy="8696400"/>
          </a:xfrm>
          <a:prstGeom prst="rect">
            <a:avLst/>
          </a:prstGeom>
        </p:spPr>
        <p:txBody>
          <a:bodyPr anchorCtr="0" anchor="ctr" bIns="0" lIns="0" spcFirstLastPara="1" rIns="0" wrap="square" tIns="0">
            <a:noAutofit/>
          </a:bodyPr>
          <a:lstStyle/>
          <a:p>
            <a:pPr indent="0" lvl="0" marL="0" rtl="0" algn="l">
              <a:spcBef>
                <a:spcPts val="2600"/>
              </a:spcBef>
              <a:spcAft>
                <a:spcPts val="0"/>
              </a:spcAft>
              <a:buNone/>
            </a:pPr>
            <a:br>
              <a:rPr lang="en" sz="5400"/>
            </a:br>
            <a:endParaRPr sz="5400"/>
          </a:p>
        </p:txBody>
      </p:sp>
      <p:sp>
        <p:nvSpPr>
          <p:cNvPr id="394" name="Google Shape;394;p39"/>
          <p:cNvSpPr txBox="1"/>
          <p:nvPr>
            <p:ph type="title"/>
          </p:nvPr>
        </p:nvSpPr>
        <p:spPr>
          <a:xfrm>
            <a:off x="4178725" y="351813"/>
            <a:ext cx="16029600" cy="1963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Two Categories of Intersex Variations</a:t>
            </a:r>
            <a:endParaRPr/>
          </a:p>
        </p:txBody>
      </p:sp>
      <p:sp>
        <p:nvSpPr>
          <p:cNvPr id="395" name="Google Shape;395;p39"/>
          <p:cNvSpPr/>
          <p:nvPr/>
        </p:nvSpPr>
        <p:spPr>
          <a:xfrm rot="-5400000">
            <a:off x="973863" y="-252125"/>
            <a:ext cx="1223925" cy="3171650"/>
          </a:xfrm>
          <a:prstGeom prst="flowChartOffpageConnector">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9"/>
          <p:cNvSpPr txBox="1"/>
          <p:nvPr/>
        </p:nvSpPr>
        <p:spPr>
          <a:xfrm>
            <a:off x="239875" y="964238"/>
            <a:ext cx="2265600" cy="73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chemeClr val="dk1"/>
                </a:solidFill>
                <a:latin typeface="Roboto"/>
                <a:ea typeface="Roboto"/>
                <a:cs typeface="Roboto"/>
                <a:sym typeface="Roboto"/>
              </a:rPr>
              <a:t>DNA</a:t>
            </a:r>
            <a:endParaRPr b="1" sz="3600">
              <a:solidFill>
                <a:schemeClr val="dk1"/>
              </a:solidFill>
              <a:latin typeface="Roboto"/>
              <a:ea typeface="Roboto"/>
              <a:cs typeface="Roboto"/>
              <a:sym typeface="Roboto"/>
            </a:endParaRPr>
          </a:p>
        </p:txBody>
      </p:sp>
      <p:sp>
        <p:nvSpPr>
          <p:cNvPr id="397" name="Google Shape;397;p39"/>
          <p:cNvSpPr txBox="1"/>
          <p:nvPr>
            <p:ph idx="1" type="body"/>
          </p:nvPr>
        </p:nvSpPr>
        <p:spPr>
          <a:xfrm>
            <a:off x="1964725" y="3803675"/>
            <a:ext cx="10002300" cy="8696400"/>
          </a:xfrm>
          <a:prstGeom prst="rect">
            <a:avLst/>
          </a:prstGeom>
        </p:spPr>
        <p:txBody>
          <a:bodyPr anchorCtr="0" anchor="t" bIns="0" lIns="0" spcFirstLastPara="1" rIns="0" wrap="square" tIns="0">
            <a:noAutofit/>
          </a:bodyPr>
          <a:lstStyle/>
          <a:p>
            <a:pPr indent="0" lvl="0" marL="0" rtl="0" algn="l">
              <a:spcBef>
                <a:spcPts val="2600"/>
              </a:spcBef>
              <a:spcAft>
                <a:spcPts val="0"/>
              </a:spcAft>
              <a:buNone/>
            </a:pPr>
            <a:r>
              <a:rPr b="1" lang="en" sz="5400">
                <a:solidFill>
                  <a:schemeClr val="accent2"/>
                </a:solidFill>
              </a:rPr>
              <a:t>Sex Chromosome Aneuploidy</a:t>
            </a:r>
            <a:endParaRPr b="1" sz="5400">
              <a:solidFill>
                <a:schemeClr val="accent2"/>
              </a:solidFill>
            </a:endParaRPr>
          </a:p>
          <a:p>
            <a:pPr indent="-514350" lvl="0" marL="914400" rtl="0" algn="l">
              <a:lnSpc>
                <a:spcPct val="150000"/>
              </a:lnSpc>
              <a:spcBef>
                <a:spcPts val="2600"/>
              </a:spcBef>
              <a:spcAft>
                <a:spcPts val="0"/>
              </a:spcAft>
              <a:buClr>
                <a:schemeClr val="dk2"/>
              </a:buClr>
              <a:buSzPts val="4500"/>
              <a:buChar char="●"/>
            </a:pPr>
            <a:r>
              <a:rPr b="1" lang="en" sz="4500">
                <a:solidFill>
                  <a:schemeClr val="dk2"/>
                </a:solidFill>
              </a:rPr>
              <a:t>Turner syndrome</a:t>
            </a:r>
            <a:r>
              <a:rPr lang="en" sz="4500">
                <a:solidFill>
                  <a:schemeClr val="dk2"/>
                </a:solidFill>
              </a:rPr>
              <a:t> (X)</a:t>
            </a:r>
            <a:endParaRPr sz="4500">
              <a:solidFill>
                <a:schemeClr val="dk2"/>
              </a:solidFill>
            </a:endParaRPr>
          </a:p>
          <a:p>
            <a:pPr indent="-514350" lvl="0" marL="914400" rtl="0" algn="l">
              <a:lnSpc>
                <a:spcPct val="150000"/>
              </a:lnSpc>
              <a:spcBef>
                <a:spcPts val="0"/>
              </a:spcBef>
              <a:spcAft>
                <a:spcPts val="0"/>
              </a:spcAft>
              <a:buClr>
                <a:schemeClr val="dk2"/>
              </a:buClr>
              <a:buSzPts val="4500"/>
              <a:buChar char="●"/>
            </a:pPr>
            <a:r>
              <a:rPr b="1" lang="en" sz="4500">
                <a:solidFill>
                  <a:schemeClr val="dk2"/>
                </a:solidFill>
              </a:rPr>
              <a:t>Klinefelter syndrome</a:t>
            </a:r>
            <a:r>
              <a:rPr lang="en" sz="4500">
                <a:solidFill>
                  <a:schemeClr val="dk2"/>
                </a:solidFill>
              </a:rPr>
              <a:t> (XXY)</a:t>
            </a:r>
            <a:endParaRPr sz="4500">
              <a:solidFill>
                <a:schemeClr val="dk2"/>
              </a:solidFill>
            </a:endParaRPr>
          </a:p>
          <a:p>
            <a:pPr indent="-514350" lvl="0" marL="914400" rtl="0" algn="l">
              <a:lnSpc>
                <a:spcPct val="150000"/>
              </a:lnSpc>
              <a:spcBef>
                <a:spcPts val="0"/>
              </a:spcBef>
              <a:spcAft>
                <a:spcPts val="0"/>
              </a:spcAft>
              <a:buClr>
                <a:schemeClr val="dk2"/>
              </a:buClr>
              <a:buSzPts val="4500"/>
              <a:buChar char="●"/>
            </a:pPr>
            <a:r>
              <a:rPr b="1" lang="en" sz="4500">
                <a:solidFill>
                  <a:schemeClr val="dk2"/>
                </a:solidFill>
              </a:rPr>
              <a:t>XYY syndrome</a:t>
            </a:r>
            <a:r>
              <a:rPr lang="en" sz="4500">
                <a:solidFill>
                  <a:schemeClr val="dk2"/>
                </a:solidFill>
              </a:rPr>
              <a:t> (XYY)</a:t>
            </a:r>
            <a:endParaRPr sz="4500">
              <a:solidFill>
                <a:schemeClr val="dk2"/>
              </a:solidFill>
            </a:endParaRPr>
          </a:p>
          <a:p>
            <a:pPr indent="-514350" lvl="0" marL="914400" rtl="0" algn="l">
              <a:lnSpc>
                <a:spcPct val="150000"/>
              </a:lnSpc>
              <a:spcBef>
                <a:spcPts val="0"/>
              </a:spcBef>
              <a:spcAft>
                <a:spcPts val="0"/>
              </a:spcAft>
              <a:buClr>
                <a:schemeClr val="dk2"/>
              </a:buClr>
              <a:buSzPts val="4500"/>
              <a:buChar char="●"/>
            </a:pPr>
            <a:r>
              <a:rPr b="1" lang="en" sz="4500">
                <a:solidFill>
                  <a:schemeClr val="dk2"/>
                </a:solidFill>
              </a:rPr>
              <a:t>Triple X syndrome</a:t>
            </a:r>
            <a:r>
              <a:rPr lang="en" sz="4500">
                <a:solidFill>
                  <a:schemeClr val="dk2"/>
                </a:solidFill>
              </a:rPr>
              <a:t> (XXX)</a:t>
            </a:r>
            <a:endParaRPr sz="4500">
              <a:solidFill>
                <a:schemeClr val="dk2"/>
              </a:solidFill>
            </a:endParaRPr>
          </a:p>
          <a:p>
            <a:pPr indent="-514350" lvl="0" marL="914400" rtl="0" algn="l">
              <a:lnSpc>
                <a:spcPct val="150000"/>
              </a:lnSpc>
              <a:spcBef>
                <a:spcPts val="0"/>
              </a:spcBef>
              <a:spcAft>
                <a:spcPts val="0"/>
              </a:spcAft>
              <a:buClr>
                <a:schemeClr val="dk2"/>
              </a:buClr>
              <a:buSzPts val="4500"/>
              <a:buChar char="●"/>
            </a:pPr>
            <a:r>
              <a:rPr b="1" lang="en" sz="4500">
                <a:solidFill>
                  <a:schemeClr val="dk2"/>
                </a:solidFill>
              </a:rPr>
              <a:t>Mosaicism</a:t>
            </a:r>
            <a:r>
              <a:rPr lang="en" sz="4500">
                <a:solidFill>
                  <a:schemeClr val="dk2"/>
                </a:solidFill>
              </a:rPr>
              <a:t> (XX/X, XY/X, XX/XXY, others)</a:t>
            </a:r>
            <a:endParaRPr sz="4500">
              <a:solidFill>
                <a:schemeClr val="dk2"/>
              </a:solidFill>
            </a:endParaRPr>
          </a:p>
          <a:p>
            <a:pPr indent="0" lvl="0" marL="0" rtl="0" algn="l">
              <a:spcBef>
                <a:spcPts val="2600"/>
              </a:spcBef>
              <a:spcAft>
                <a:spcPts val="0"/>
              </a:spcAft>
              <a:buNone/>
            </a:pPr>
            <a:br>
              <a:rPr lang="en" sz="5400">
                <a:solidFill>
                  <a:schemeClr val="accent2"/>
                </a:solidFill>
              </a:rPr>
            </a:br>
            <a:endParaRPr sz="5400">
              <a:solidFill>
                <a:schemeClr val="accent2"/>
              </a:solidFill>
            </a:endParaRPr>
          </a:p>
        </p:txBody>
      </p:sp>
      <p:sp>
        <p:nvSpPr>
          <p:cNvPr id="398" name="Google Shape;398;p39"/>
          <p:cNvSpPr txBox="1"/>
          <p:nvPr>
            <p:ph idx="1" type="body"/>
          </p:nvPr>
        </p:nvSpPr>
        <p:spPr>
          <a:xfrm>
            <a:off x="13646100" y="3803675"/>
            <a:ext cx="8993400" cy="8696400"/>
          </a:xfrm>
          <a:prstGeom prst="rect">
            <a:avLst/>
          </a:prstGeom>
        </p:spPr>
        <p:txBody>
          <a:bodyPr anchorCtr="0" anchor="t" bIns="0" lIns="0" spcFirstLastPara="1" rIns="0" wrap="square" tIns="0">
            <a:noAutofit/>
          </a:bodyPr>
          <a:lstStyle/>
          <a:p>
            <a:pPr indent="0" lvl="0" marL="0" rtl="0" algn="l">
              <a:spcBef>
                <a:spcPts val="2600"/>
              </a:spcBef>
              <a:spcAft>
                <a:spcPts val="0"/>
              </a:spcAft>
              <a:buNone/>
            </a:pPr>
            <a:r>
              <a:rPr b="1" lang="en" sz="5400">
                <a:solidFill>
                  <a:schemeClr val="accent4"/>
                </a:solidFill>
              </a:rPr>
              <a:t>Other Variations that Affect Sexual Development</a:t>
            </a:r>
            <a:endParaRPr b="1" sz="5400">
              <a:solidFill>
                <a:schemeClr val="accent4"/>
              </a:solidFill>
            </a:endParaRPr>
          </a:p>
          <a:p>
            <a:pPr indent="-514350" lvl="0" marL="914400" rtl="0" algn="l">
              <a:spcBef>
                <a:spcPts val="2600"/>
              </a:spcBef>
              <a:spcAft>
                <a:spcPts val="0"/>
              </a:spcAft>
              <a:buClr>
                <a:schemeClr val="accent4"/>
              </a:buClr>
              <a:buSzPts val="4500"/>
              <a:buChar char="●"/>
            </a:pPr>
            <a:r>
              <a:rPr b="1" lang="en" sz="4500">
                <a:solidFill>
                  <a:schemeClr val="accent4"/>
                </a:solidFill>
              </a:rPr>
              <a:t>Androgen insensitivity syndrome (AIS)</a:t>
            </a:r>
            <a:endParaRPr sz="4500">
              <a:solidFill>
                <a:schemeClr val="accent4"/>
              </a:solidFill>
            </a:endParaRPr>
          </a:p>
          <a:p>
            <a:pPr indent="-514350" lvl="1" marL="1371600" rtl="0" algn="l">
              <a:spcBef>
                <a:spcPts val="0"/>
              </a:spcBef>
              <a:spcAft>
                <a:spcPts val="0"/>
              </a:spcAft>
              <a:buClr>
                <a:schemeClr val="accent4"/>
              </a:buClr>
              <a:buSzPts val="4500"/>
              <a:buChar char="○"/>
            </a:pPr>
            <a:r>
              <a:rPr lang="en" sz="4500">
                <a:solidFill>
                  <a:schemeClr val="accent4"/>
                </a:solidFill>
              </a:rPr>
              <a:t>Body either completely or partially unable to metabolize androgens (hormones related to male sexual development)</a:t>
            </a:r>
            <a:endParaRPr sz="4500">
              <a:solidFill>
                <a:schemeClr val="accent4"/>
              </a:solidFill>
            </a:endParaRPr>
          </a:p>
          <a:p>
            <a:pPr indent="-514350" lvl="1" marL="1371600" rtl="0" algn="l">
              <a:spcBef>
                <a:spcPts val="0"/>
              </a:spcBef>
              <a:spcAft>
                <a:spcPts val="0"/>
              </a:spcAft>
              <a:buClr>
                <a:schemeClr val="accent4"/>
              </a:buClr>
              <a:buSzPts val="4500"/>
              <a:buChar char="○"/>
            </a:pPr>
            <a:r>
              <a:rPr lang="en" sz="4500">
                <a:solidFill>
                  <a:schemeClr val="accent4"/>
                </a:solidFill>
              </a:rPr>
              <a:t>XY individuals with AIS have less-developed male features than typical males</a:t>
            </a:r>
            <a:endParaRPr sz="4500">
              <a:solidFill>
                <a:schemeClr val="accent4"/>
              </a:solidFill>
            </a:endParaRPr>
          </a:p>
          <a:p>
            <a:pPr indent="0" lvl="0" marL="0" rtl="0" algn="l">
              <a:spcBef>
                <a:spcPts val="2600"/>
              </a:spcBef>
              <a:spcAft>
                <a:spcPts val="0"/>
              </a:spcAft>
              <a:buNone/>
            </a:pPr>
            <a:r>
              <a:t/>
            </a:r>
            <a:endParaRPr sz="45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40"/>
          <p:cNvSpPr txBox="1"/>
          <p:nvPr>
            <p:ph idx="1" type="body"/>
          </p:nvPr>
        </p:nvSpPr>
        <p:spPr>
          <a:xfrm>
            <a:off x="10021350" y="3624725"/>
            <a:ext cx="12473400" cy="8715300"/>
          </a:xfrm>
          <a:prstGeom prst="rect">
            <a:avLst/>
          </a:prstGeom>
        </p:spPr>
        <p:txBody>
          <a:bodyPr anchorCtr="0" anchor="ctr" bIns="0" lIns="0" spcFirstLastPara="1" rIns="0" wrap="square" tIns="0">
            <a:noAutofit/>
          </a:bodyPr>
          <a:lstStyle/>
          <a:p>
            <a:pPr indent="0" lvl="0" marL="0" rtl="0" algn="l">
              <a:spcBef>
                <a:spcPts val="2600"/>
              </a:spcBef>
              <a:spcAft>
                <a:spcPts val="0"/>
              </a:spcAft>
              <a:buNone/>
            </a:pPr>
            <a:r>
              <a:rPr lang="en" sz="4800"/>
              <a:t>In 1986, Spanish hurdler María José Martínez-Patiño was disqualified after a sex verification test showed she had XY chromosomes. She protested the disqualification based on having androgen insensitivity syndrome (AIS) and was eventually reinstated. She is now a professor and has written extensively on AIS and sex testing in sports. </a:t>
            </a:r>
            <a:endParaRPr sz="4800"/>
          </a:p>
        </p:txBody>
      </p:sp>
      <p:sp>
        <p:nvSpPr>
          <p:cNvPr id="404" name="Google Shape;404;p40"/>
          <p:cNvSpPr txBox="1"/>
          <p:nvPr>
            <p:ph type="title"/>
          </p:nvPr>
        </p:nvSpPr>
        <p:spPr>
          <a:xfrm>
            <a:off x="4652875" y="351813"/>
            <a:ext cx="15081300" cy="1963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María José Martínez-Patiño</a:t>
            </a:r>
            <a:r>
              <a:rPr lang="en"/>
              <a:t> </a:t>
            </a:r>
            <a:endParaRPr/>
          </a:p>
        </p:txBody>
      </p:sp>
      <p:sp>
        <p:nvSpPr>
          <p:cNvPr id="405" name="Google Shape;405;p40"/>
          <p:cNvSpPr/>
          <p:nvPr/>
        </p:nvSpPr>
        <p:spPr>
          <a:xfrm rot="-5400000">
            <a:off x="973863" y="-252125"/>
            <a:ext cx="1223925" cy="3171650"/>
          </a:xfrm>
          <a:prstGeom prst="flowChartOffpageConnector">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40"/>
          <p:cNvSpPr txBox="1"/>
          <p:nvPr/>
        </p:nvSpPr>
        <p:spPr>
          <a:xfrm>
            <a:off x="239875" y="964238"/>
            <a:ext cx="2265600" cy="73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chemeClr val="dk1"/>
                </a:solidFill>
                <a:latin typeface="Roboto"/>
                <a:ea typeface="Roboto"/>
                <a:cs typeface="Roboto"/>
                <a:sym typeface="Roboto"/>
              </a:rPr>
              <a:t>DNA</a:t>
            </a:r>
            <a:endParaRPr b="1" sz="3600">
              <a:solidFill>
                <a:schemeClr val="dk1"/>
              </a:solidFill>
              <a:latin typeface="Roboto"/>
              <a:ea typeface="Roboto"/>
              <a:cs typeface="Roboto"/>
              <a:sym typeface="Roboto"/>
            </a:endParaRPr>
          </a:p>
        </p:txBody>
      </p:sp>
      <p:sp>
        <p:nvSpPr>
          <p:cNvPr id="407" name="Google Shape;407;p40"/>
          <p:cNvSpPr txBox="1"/>
          <p:nvPr>
            <p:ph idx="2" type="body"/>
          </p:nvPr>
        </p:nvSpPr>
        <p:spPr>
          <a:xfrm>
            <a:off x="4652876" y="11369525"/>
            <a:ext cx="4248600" cy="357600"/>
          </a:xfrm>
          <a:prstGeom prst="rect">
            <a:avLst/>
          </a:prstGeom>
        </p:spPr>
        <p:txBody>
          <a:bodyPr anchorCtr="0" anchor="t" bIns="0" lIns="0" spcFirstLastPara="1" rIns="0" wrap="square" tIns="0">
            <a:noAutofit/>
          </a:bodyPr>
          <a:lstStyle/>
          <a:p>
            <a:pPr indent="0" lvl="0" marL="0" rtl="0" algn="l">
              <a:spcBef>
                <a:spcPts val="2600"/>
              </a:spcBef>
              <a:spcAft>
                <a:spcPts val="0"/>
              </a:spcAft>
              <a:buNone/>
            </a:pPr>
            <a:r>
              <a:rPr lang="en"/>
              <a:t>Santeri Viinamäki, CC BY-SA 4.0</a:t>
            </a:r>
            <a:endParaRPr/>
          </a:p>
        </p:txBody>
      </p:sp>
      <p:pic>
        <p:nvPicPr>
          <p:cNvPr id="408" name="Google Shape;408;p40"/>
          <p:cNvPicPr preferRelativeResize="0"/>
          <p:nvPr/>
        </p:nvPicPr>
        <p:blipFill>
          <a:blip r:embed="rId3">
            <a:alphaModFix/>
          </a:blip>
          <a:stretch>
            <a:fillRect/>
          </a:stretch>
        </p:blipFill>
        <p:spPr>
          <a:xfrm>
            <a:off x="4652875" y="7508229"/>
            <a:ext cx="4248700" cy="3861300"/>
          </a:xfrm>
          <a:prstGeom prst="rect">
            <a:avLst/>
          </a:prstGeom>
          <a:noFill/>
          <a:ln>
            <a:noFill/>
          </a:ln>
        </p:spPr>
      </p:pic>
      <p:pic>
        <p:nvPicPr>
          <p:cNvPr id="409" name="Google Shape;409;p40"/>
          <p:cNvPicPr preferRelativeResize="0"/>
          <p:nvPr/>
        </p:nvPicPr>
        <p:blipFill>
          <a:blip r:embed="rId4">
            <a:alphaModFix/>
          </a:blip>
          <a:stretch>
            <a:fillRect/>
          </a:stretch>
        </p:blipFill>
        <p:spPr>
          <a:xfrm>
            <a:off x="1839025" y="4136750"/>
            <a:ext cx="5064700" cy="3371475"/>
          </a:xfrm>
          <a:prstGeom prst="rect">
            <a:avLst/>
          </a:prstGeom>
          <a:noFill/>
          <a:ln>
            <a:noFill/>
          </a:ln>
        </p:spPr>
      </p:pic>
      <p:sp>
        <p:nvSpPr>
          <p:cNvPr id="410" name="Google Shape;410;p40"/>
          <p:cNvSpPr txBox="1"/>
          <p:nvPr>
            <p:ph idx="2" type="body"/>
          </p:nvPr>
        </p:nvSpPr>
        <p:spPr>
          <a:xfrm>
            <a:off x="1839025" y="7508225"/>
            <a:ext cx="2813700" cy="738900"/>
          </a:xfrm>
          <a:prstGeom prst="rect">
            <a:avLst/>
          </a:prstGeom>
        </p:spPr>
        <p:txBody>
          <a:bodyPr anchorCtr="0" anchor="t" bIns="0" lIns="0" spcFirstLastPara="1" rIns="0" wrap="square" tIns="0">
            <a:noAutofit/>
          </a:bodyPr>
          <a:lstStyle/>
          <a:p>
            <a:pPr indent="0" lvl="0" marL="0" rtl="0" algn="l">
              <a:spcBef>
                <a:spcPts val="2600"/>
              </a:spcBef>
              <a:spcAft>
                <a:spcPts val="0"/>
              </a:spcAft>
              <a:buNone/>
            </a:pPr>
            <a:r>
              <a:rPr lang="en"/>
              <a:t>Open Clip Art Library, Open Domain.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41"/>
          <p:cNvSpPr txBox="1"/>
          <p:nvPr>
            <p:ph idx="1" type="body"/>
          </p:nvPr>
        </p:nvSpPr>
        <p:spPr>
          <a:xfrm>
            <a:off x="2105500" y="3803675"/>
            <a:ext cx="15058800" cy="8696400"/>
          </a:xfrm>
          <a:prstGeom prst="rect">
            <a:avLst/>
          </a:prstGeom>
        </p:spPr>
        <p:txBody>
          <a:bodyPr anchorCtr="0" anchor="ctr" bIns="0" lIns="0" spcFirstLastPara="1" rIns="0" wrap="square" tIns="0">
            <a:noAutofit/>
          </a:bodyPr>
          <a:lstStyle/>
          <a:p>
            <a:pPr indent="0" lvl="0" marL="0" rtl="0" algn="l">
              <a:spcBef>
                <a:spcPts val="2600"/>
              </a:spcBef>
              <a:spcAft>
                <a:spcPts val="0"/>
              </a:spcAft>
              <a:buNone/>
            </a:pPr>
            <a:br>
              <a:rPr lang="en" sz="5400"/>
            </a:br>
            <a:endParaRPr sz="5400"/>
          </a:p>
        </p:txBody>
      </p:sp>
      <p:sp>
        <p:nvSpPr>
          <p:cNvPr id="416" name="Google Shape;416;p41"/>
          <p:cNvSpPr txBox="1"/>
          <p:nvPr>
            <p:ph type="title"/>
          </p:nvPr>
        </p:nvSpPr>
        <p:spPr>
          <a:xfrm>
            <a:off x="4178725" y="351813"/>
            <a:ext cx="16029600" cy="1963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Two Categories of Intersex Variations</a:t>
            </a:r>
            <a:endParaRPr/>
          </a:p>
        </p:txBody>
      </p:sp>
      <p:sp>
        <p:nvSpPr>
          <p:cNvPr id="417" name="Google Shape;417;p41"/>
          <p:cNvSpPr/>
          <p:nvPr/>
        </p:nvSpPr>
        <p:spPr>
          <a:xfrm rot="-5400000">
            <a:off x="973863" y="-252125"/>
            <a:ext cx="1223925" cy="3171650"/>
          </a:xfrm>
          <a:prstGeom prst="flowChartOffpageConnector">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41"/>
          <p:cNvSpPr txBox="1"/>
          <p:nvPr/>
        </p:nvSpPr>
        <p:spPr>
          <a:xfrm>
            <a:off x="239875" y="964238"/>
            <a:ext cx="2265600" cy="73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chemeClr val="dk1"/>
                </a:solidFill>
                <a:latin typeface="Roboto"/>
                <a:ea typeface="Roboto"/>
                <a:cs typeface="Roboto"/>
                <a:sym typeface="Roboto"/>
              </a:rPr>
              <a:t>DNA</a:t>
            </a:r>
            <a:endParaRPr b="1" sz="3600">
              <a:solidFill>
                <a:schemeClr val="dk1"/>
              </a:solidFill>
              <a:latin typeface="Roboto"/>
              <a:ea typeface="Roboto"/>
              <a:cs typeface="Roboto"/>
              <a:sym typeface="Roboto"/>
            </a:endParaRPr>
          </a:p>
        </p:txBody>
      </p:sp>
      <p:sp>
        <p:nvSpPr>
          <p:cNvPr id="419" name="Google Shape;419;p41"/>
          <p:cNvSpPr txBox="1"/>
          <p:nvPr>
            <p:ph idx="1" type="body"/>
          </p:nvPr>
        </p:nvSpPr>
        <p:spPr>
          <a:xfrm>
            <a:off x="1964725" y="3803675"/>
            <a:ext cx="10002300" cy="8696400"/>
          </a:xfrm>
          <a:prstGeom prst="rect">
            <a:avLst/>
          </a:prstGeom>
        </p:spPr>
        <p:txBody>
          <a:bodyPr anchorCtr="0" anchor="t" bIns="0" lIns="0" spcFirstLastPara="1" rIns="0" wrap="square" tIns="0">
            <a:noAutofit/>
          </a:bodyPr>
          <a:lstStyle/>
          <a:p>
            <a:pPr indent="0" lvl="0" marL="0" rtl="0" algn="l">
              <a:spcBef>
                <a:spcPts val="2600"/>
              </a:spcBef>
              <a:spcAft>
                <a:spcPts val="0"/>
              </a:spcAft>
              <a:buNone/>
            </a:pPr>
            <a:r>
              <a:rPr b="1" lang="en" sz="5400">
                <a:solidFill>
                  <a:schemeClr val="accent2"/>
                </a:solidFill>
              </a:rPr>
              <a:t>Sex Chromosome Aneuploidy</a:t>
            </a:r>
            <a:endParaRPr b="1" sz="5400">
              <a:solidFill>
                <a:schemeClr val="accent2"/>
              </a:solidFill>
            </a:endParaRPr>
          </a:p>
          <a:p>
            <a:pPr indent="-514350" lvl="0" marL="914400" rtl="0" algn="l">
              <a:lnSpc>
                <a:spcPct val="150000"/>
              </a:lnSpc>
              <a:spcBef>
                <a:spcPts val="2600"/>
              </a:spcBef>
              <a:spcAft>
                <a:spcPts val="0"/>
              </a:spcAft>
              <a:buClr>
                <a:schemeClr val="dk2"/>
              </a:buClr>
              <a:buSzPts val="4500"/>
              <a:buChar char="●"/>
            </a:pPr>
            <a:r>
              <a:rPr b="1" lang="en" sz="4500">
                <a:solidFill>
                  <a:schemeClr val="dk2"/>
                </a:solidFill>
              </a:rPr>
              <a:t>Turner syndrome</a:t>
            </a:r>
            <a:r>
              <a:rPr lang="en" sz="4500">
                <a:solidFill>
                  <a:schemeClr val="dk2"/>
                </a:solidFill>
              </a:rPr>
              <a:t> (X)</a:t>
            </a:r>
            <a:endParaRPr sz="4500">
              <a:solidFill>
                <a:schemeClr val="dk2"/>
              </a:solidFill>
            </a:endParaRPr>
          </a:p>
          <a:p>
            <a:pPr indent="-514350" lvl="0" marL="914400" rtl="0" algn="l">
              <a:lnSpc>
                <a:spcPct val="150000"/>
              </a:lnSpc>
              <a:spcBef>
                <a:spcPts val="0"/>
              </a:spcBef>
              <a:spcAft>
                <a:spcPts val="0"/>
              </a:spcAft>
              <a:buClr>
                <a:schemeClr val="dk2"/>
              </a:buClr>
              <a:buSzPts val="4500"/>
              <a:buChar char="●"/>
            </a:pPr>
            <a:r>
              <a:rPr b="1" lang="en" sz="4500">
                <a:solidFill>
                  <a:schemeClr val="dk2"/>
                </a:solidFill>
              </a:rPr>
              <a:t>Klinefelter syndrome</a:t>
            </a:r>
            <a:r>
              <a:rPr lang="en" sz="4500">
                <a:solidFill>
                  <a:schemeClr val="dk2"/>
                </a:solidFill>
              </a:rPr>
              <a:t> (XXY)</a:t>
            </a:r>
            <a:endParaRPr sz="4500">
              <a:solidFill>
                <a:schemeClr val="dk2"/>
              </a:solidFill>
            </a:endParaRPr>
          </a:p>
          <a:p>
            <a:pPr indent="-514350" lvl="0" marL="914400" rtl="0" algn="l">
              <a:lnSpc>
                <a:spcPct val="150000"/>
              </a:lnSpc>
              <a:spcBef>
                <a:spcPts val="0"/>
              </a:spcBef>
              <a:spcAft>
                <a:spcPts val="0"/>
              </a:spcAft>
              <a:buClr>
                <a:schemeClr val="dk2"/>
              </a:buClr>
              <a:buSzPts val="4500"/>
              <a:buChar char="●"/>
            </a:pPr>
            <a:r>
              <a:rPr b="1" lang="en" sz="4500">
                <a:solidFill>
                  <a:schemeClr val="dk2"/>
                </a:solidFill>
              </a:rPr>
              <a:t>XYY syndrome</a:t>
            </a:r>
            <a:r>
              <a:rPr lang="en" sz="4500">
                <a:solidFill>
                  <a:schemeClr val="dk2"/>
                </a:solidFill>
              </a:rPr>
              <a:t> (XYY)</a:t>
            </a:r>
            <a:endParaRPr sz="4500">
              <a:solidFill>
                <a:schemeClr val="dk2"/>
              </a:solidFill>
            </a:endParaRPr>
          </a:p>
          <a:p>
            <a:pPr indent="-514350" lvl="0" marL="914400" rtl="0" algn="l">
              <a:lnSpc>
                <a:spcPct val="150000"/>
              </a:lnSpc>
              <a:spcBef>
                <a:spcPts val="0"/>
              </a:spcBef>
              <a:spcAft>
                <a:spcPts val="0"/>
              </a:spcAft>
              <a:buClr>
                <a:schemeClr val="dk2"/>
              </a:buClr>
              <a:buSzPts val="4500"/>
              <a:buChar char="●"/>
            </a:pPr>
            <a:r>
              <a:rPr b="1" lang="en" sz="4500">
                <a:solidFill>
                  <a:schemeClr val="dk2"/>
                </a:solidFill>
              </a:rPr>
              <a:t>Triple X syndrome</a:t>
            </a:r>
            <a:r>
              <a:rPr lang="en" sz="4500">
                <a:solidFill>
                  <a:schemeClr val="dk2"/>
                </a:solidFill>
              </a:rPr>
              <a:t> (XXX)</a:t>
            </a:r>
            <a:endParaRPr sz="4500">
              <a:solidFill>
                <a:schemeClr val="dk2"/>
              </a:solidFill>
            </a:endParaRPr>
          </a:p>
          <a:p>
            <a:pPr indent="-514350" lvl="0" marL="914400" rtl="0" algn="l">
              <a:lnSpc>
                <a:spcPct val="150000"/>
              </a:lnSpc>
              <a:spcBef>
                <a:spcPts val="0"/>
              </a:spcBef>
              <a:spcAft>
                <a:spcPts val="0"/>
              </a:spcAft>
              <a:buClr>
                <a:schemeClr val="dk2"/>
              </a:buClr>
              <a:buSzPts val="4500"/>
              <a:buChar char="●"/>
            </a:pPr>
            <a:r>
              <a:rPr b="1" lang="en" sz="4500">
                <a:solidFill>
                  <a:schemeClr val="dk2"/>
                </a:solidFill>
              </a:rPr>
              <a:t>Mosaicism</a:t>
            </a:r>
            <a:r>
              <a:rPr lang="en" sz="4500">
                <a:solidFill>
                  <a:schemeClr val="dk2"/>
                </a:solidFill>
              </a:rPr>
              <a:t> (XX/X, XY/X, XX/XXY, others)</a:t>
            </a:r>
            <a:endParaRPr sz="4500">
              <a:solidFill>
                <a:schemeClr val="dk2"/>
              </a:solidFill>
            </a:endParaRPr>
          </a:p>
          <a:p>
            <a:pPr indent="0" lvl="0" marL="0" rtl="0" algn="l">
              <a:spcBef>
                <a:spcPts val="2600"/>
              </a:spcBef>
              <a:spcAft>
                <a:spcPts val="0"/>
              </a:spcAft>
              <a:buNone/>
            </a:pPr>
            <a:br>
              <a:rPr lang="en" sz="5400">
                <a:solidFill>
                  <a:schemeClr val="accent2"/>
                </a:solidFill>
              </a:rPr>
            </a:br>
            <a:endParaRPr sz="5400">
              <a:solidFill>
                <a:schemeClr val="accent2"/>
              </a:solidFill>
            </a:endParaRPr>
          </a:p>
        </p:txBody>
      </p:sp>
      <p:sp>
        <p:nvSpPr>
          <p:cNvPr id="420" name="Google Shape;420;p41"/>
          <p:cNvSpPr txBox="1"/>
          <p:nvPr>
            <p:ph idx="1" type="body"/>
          </p:nvPr>
        </p:nvSpPr>
        <p:spPr>
          <a:xfrm>
            <a:off x="13646100" y="3803675"/>
            <a:ext cx="8993400" cy="8696400"/>
          </a:xfrm>
          <a:prstGeom prst="rect">
            <a:avLst/>
          </a:prstGeom>
        </p:spPr>
        <p:txBody>
          <a:bodyPr anchorCtr="0" anchor="t" bIns="0" lIns="0" spcFirstLastPara="1" rIns="0" wrap="square" tIns="0">
            <a:noAutofit/>
          </a:bodyPr>
          <a:lstStyle/>
          <a:p>
            <a:pPr indent="0" lvl="0" marL="0" rtl="0" algn="l">
              <a:spcBef>
                <a:spcPts val="2600"/>
              </a:spcBef>
              <a:spcAft>
                <a:spcPts val="0"/>
              </a:spcAft>
              <a:buNone/>
            </a:pPr>
            <a:r>
              <a:rPr b="1" lang="en" sz="5400">
                <a:solidFill>
                  <a:schemeClr val="accent4"/>
                </a:solidFill>
              </a:rPr>
              <a:t>Other Variations that Affect Sexual Development</a:t>
            </a:r>
            <a:endParaRPr b="1" sz="5400">
              <a:solidFill>
                <a:schemeClr val="accent4"/>
              </a:solidFill>
            </a:endParaRPr>
          </a:p>
          <a:p>
            <a:pPr indent="-514350" lvl="0" marL="914400" rtl="0" algn="l">
              <a:spcBef>
                <a:spcPts val="2600"/>
              </a:spcBef>
              <a:spcAft>
                <a:spcPts val="0"/>
              </a:spcAft>
              <a:buClr>
                <a:schemeClr val="accent4"/>
              </a:buClr>
              <a:buSzPts val="4500"/>
              <a:buChar char="●"/>
            </a:pPr>
            <a:r>
              <a:rPr b="1" lang="en" sz="4500">
                <a:solidFill>
                  <a:schemeClr val="accent4"/>
                </a:solidFill>
              </a:rPr>
              <a:t>Androgen insensitivity syndrome (AIS)</a:t>
            </a:r>
            <a:endParaRPr sz="4500">
              <a:solidFill>
                <a:schemeClr val="accent4"/>
              </a:solidFill>
            </a:endParaRPr>
          </a:p>
          <a:p>
            <a:pPr indent="-514350" lvl="0" marL="914400" rtl="0" algn="l">
              <a:spcBef>
                <a:spcPts val="0"/>
              </a:spcBef>
              <a:spcAft>
                <a:spcPts val="0"/>
              </a:spcAft>
              <a:buClr>
                <a:schemeClr val="accent4"/>
              </a:buClr>
              <a:buSzPts val="4500"/>
              <a:buChar char="●"/>
            </a:pPr>
            <a:r>
              <a:rPr b="1" lang="en" sz="4500">
                <a:solidFill>
                  <a:schemeClr val="accent4"/>
                </a:solidFill>
              </a:rPr>
              <a:t>Congenital adrenal hyperplasia</a:t>
            </a:r>
            <a:endParaRPr b="1" sz="4500">
              <a:solidFill>
                <a:schemeClr val="accent4"/>
              </a:solidFill>
            </a:endParaRPr>
          </a:p>
          <a:p>
            <a:pPr indent="-514350" lvl="1" marL="1371600" rtl="0" algn="l">
              <a:spcBef>
                <a:spcPts val="0"/>
              </a:spcBef>
              <a:spcAft>
                <a:spcPts val="0"/>
              </a:spcAft>
              <a:buClr>
                <a:schemeClr val="accent4"/>
              </a:buClr>
              <a:buSzPts val="4500"/>
              <a:buChar char="○"/>
            </a:pPr>
            <a:r>
              <a:rPr lang="en" sz="4500">
                <a:solidFill>
                  <a:schemeClr val="accent4"/>
                </a:solidFill>
              </a:rPr>
              <a:t>Can cause a range of sex characteristics, from typically male, to combined male and female characteristics, to typically female in individuals with XX chromosomes</a:t>
            </a:r>
            <a:endParaRPr sz="4500">
              <a:solidFill>
                <a:schemeClr val="accent4"/>
              </a:solidFill>
            </a:endParaRPr>
          </a:p>
          <a:p>
            <a:pPr indent="0" lvl="0" marL="0" rtl="0" algn="l">
              <a:spcBef>
                <a:spcPts val="2600"/>
              </a:spcBef>
              <a:spcAft>
                <a:spcPts val="0"/>
              </a:spcAft>
              <a:buNone/>
            </a:pPr>
            <a:r>
              <a:t/>
            </a:r>
            <a:endParaRPr sz="45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42"/>
          <p:cNvSpPr txBox="1"/>
          <p:nvPr>
            <p:ph idx="1" type="body"/>
          </p:nvPr>
        </p:nvSpPr>
        <p:spPr>
          <a:xfrm>
            <a:off x="2105500" y="3803675"/>
            <a:ext cx="15058800" cy="8696400"/>
          </a:xfrm>
          <a:prstGeom prst="rect">
            <a:avLst/>
          </a:prstGeom>
        </p:spPr>
        <p:txBody>
          <a:bodyPr anchorCtr="0" anchor="ctr" bIns="0" lIns="0" spcFirstLastPara="1" rIns="0" wrap="square" tIns="0">
            <a:noAutofit/>
          </a:bodyPr>
          <a:lstStyle/>
          <a:p>
            <a:pPr indent="0" lvl="0" marL="0" rtl="0" algn="l">
              <a:spcBef>
                <a:spcPts val="2600"/>
              </a:spcBef>
              <a:spcAft>
                <a:spcPts val="0"/>
              </a:spcAft>
              <a:buNone/>
            </a:pPr>
            <a:br>
              <a:rPr lang="en" sz="5400"/>
            </a:br>
            <a:endParaRPr sz="5400"/>
          </a:p>
        </p:txBody>
      </p:sp>
      <p:sp>
        <p:nvSpPr>
          <p:cNvPr id="426" name="Google Shape;426;p42"/>
          <p:cNvSpPr txBox="1"/>
          <p:nvPr>
            <p:ph type="title"/>
          </p:nvPr>
        </p:nvSpPr>
        <p:spPr>
          <a:xfrm>
            <a:off x="4178725" y="351813"/>
            <a:ext cx="16029600" cy="1963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Two Categories of Intersex Variations</a:t>
            </a:r>
            <a:endParaRPr/>
          </a:p>
        </p:txBody>
      </p:sp>
      <p:sp>
        <p:nvSpPr>
          <p:cNvPr id="427" name="Google Shape;427;p42"/>
          <p:cNvSpPr/>
          <p:nvPr/>
        </p:nvSpPr>
        <p:spPr>
          <a:xfrm rot="-5400000">
            <a:off x="973863" y="-252125"/>
            <a:ext cx="1223925" cy="3171650"/>
          </a:xfrm>
          <a:prstGeom prst="flowChartOffpageConnector">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42"/>
          <p:cNvSpPr txBox="1"/>
          <p:nvPr/>
        </p:nvSpPr>
        <p:spPr>
          <a:xfrm>
            <a:off x="239875" y="964238"/>
            <a:ext cx="2265600" cy="73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chemeClr val="dk1"/>
                </a:solidFill>
                <a:latin typeface="Roboto"/>
                <a:ea typeface="Roboto"/>
                <a:cs typeface="Roboto"/>
                <a:sym typeface="Roboto"/>
              </a:rPr>
              <a:t>DNA</a:t>
            </a:r>
            <a:endParaRPr b="1" sz="3600">
              <a:solidFill>
                <a:schemeClr val="dk1"/>
              </a:solidFill>
              <a:latin typeface="Roboto"/>
              <a:ea typeface="Roboto"/>
              <a:cs typeface="Roboto"/>
              <a:sym typeface="Roboto"/>
            </a:endParaRPr>
          </a:p>
        </p:txBody>
      </p:sp>
      <p:sp>
        <p:nvSpPr>
          <p:cNvPr id="429" name="Google Shape;429;p42"/>
          <p:cNvSpPr txBox="1"/>
          <p:nvPr>
            <p:ph idx="1" type="body"/>
          </p:nvPr>
        </p:nvSpPr>
        <p:spPr>
          <a:xfrm>
            <a:off x="1964725" y="3803675"/>
            <a:ext cx="10002300" cy="8696400"/>
          </a:xfrm>
          <a:prstGeom prst="rect">
            <a:avLst/>
          </a:prstGeom>
        </p:spPr>
        <p:txBody>
          <a:bodyPr anchorCtr="0" anchor="t" bIns="0" lIns="0" spcFirstLastPara="1" rIns="0" wrap="square" tIns="0">
            <a:noAutofit/>
          </a:bodyPr>
          <a:lstStyle/>
          <a:p>
            <a:pPr indent="0" lvl="0" marL="0" rtl="0" algn="l">
              <a:spcBef>
                <a:spcPts val="2600"/>
              </a:spcBef>
              <a:spcAft>
                <a:spcPts val="0"/>
              </a:spcAft>
              <a:buNone/>
            </a:pPr>
            <a:r>
              <a:rPr b="1" lang="en" sz="5400">
                <a:solidFill>
                  <a:schemeClr val="accent2"/>
                </a:solidFill>
              </a:rPr>
              <a:t>Sex Chromosome Aneuploidy</a:t>
            </a:r>
            <a:endParaRPr b="1" sz="5400">
              <a:solidFill>
                <a:schemeClr val="accent2"/>
              </a:solidFill>
            </a:endParaRPr>
          </a:p>
          <a:p>
            <a:pPr indent="-514350" lvl="0" marL="914400" rtl="0" algn="l">
              <a:lnSpc>
                <a:spcPct val="150000"/>
              </a:lnSpc>
              <a:spcBef>
                <a:spcPts val="2600"/>
              </a:spcBef>
              <a:spcAft>
                <a:spcPts val="0"/>
              </a:spcAft>
              <a:buClr>
                <a:schemeClr val="dk2"/>
              </a:buClr>
              <a:buSzPts val="4500"/>
              <a:buChar char="●"/>
            </a:pPr>
            <a:r>
              <a:rPr b="1" lang="en" sz="4500">
                <a:solidFill>
                  <a:schemeClr val="dk2"/>
                </a:solidFill>
              </a:rPr>
              <a:t>Turner syndrome</a:t>
            </a:r>
            <a:r>
              <a:rPr lang="en" sz="4500">
                <a:solidFill>
                  <a:schemeClr val="dk2"/>
                </a:solidFill>
              </a:rPr>
              <a:t> (X)</a:t>
            </a:r>
            <a:endParaRPr sz="4500">
              <a:solidFill>
                <a:schemeClr val="dk2"/>
              </a:solidFill>
            </a:endParaRPr>
          </a:p>
          <a:p>
            <a:pPr indent="-514350" lvl="0" marL="914400" rtl="0" algn="l">
              <a:lnSpc>
                <a:spcPct val="150000"/>
              </a:lnSpc>
              <a:spcBef>
                <a:spcPts val="0"/>
              </a:spcBef>
              <a:spcAft>
                <a:spcPts val="0"/>
              </a:spcAft>
              <a:buClr>
                <a:schemeClr val="dk2"/>
              </a:buClr>
              <a:buSzPts val="4500"/>
              <a:buChar char="●"/>
            </a:pPr>
            <a:r>
              <a:rPr b="1" lang="en" sz="4500">
                <a:solidFill>
                  <a:schemeClr val="dk2"/>
                </a:solidFill>
              </a:rPr>
              <a:t>Klinefelter syndrome</a:t>
            </a:r>
            <a:r>
              <a:rPr lang="en" sz="4500">
                <a:solidFill>
                  <a:schemeClr val="dk2"/>
                </a:solidFill>
              </a:rPr>
              <a:t> (XXY)</a:t>
            </a:r>
            <a:endParaRPr sz="4500">
              <a:solidFill>
                <a:schemeClr val="dk2"/>
              </a:solidFill>
            </a:endParaRPr>
          </a:p>
          <a:p>
            <a:pPr indent="-514350" lvl="0" marL="914400" rtl="0" algn="l">
              <a:lnSpc>
                <a:spcPct val="150000"/>
              </a:lnSpc>
              <a:spcBef>
                <a:spcPts val="0"/>
              </a:spcBef>
              <a:spcAft>
                <a:spcPts val="0"/>
              </a:spcAft>
              <a:buClr>
                <a:schemeClr val="dk2"/>
              </a:buClr>
              <a:buSzPts val="4500"/>
              <a:buChar char="●"/>
            </a:pPr>
            <a:r>
              <a:rPr b="1" lang="en" sz="4500">
                <a:solidFill>
                  <a:schemeClr val="dk2"/>
                </a:solidFill>
              </a:rPr>
              <a:t>XYY syndrome</a:t>
            </a:r>
            <a:r>
              <a:rPr lang="en" sz="4500">
                <a:solidFill>
                  <a:schemeClr val="dk2"/>
                </a:solidFill>
              </a:rPr>
              <a:t> (XYY)</a:t>
            </a:r>
            <a:endParaRPr sz="4500">
              <a:solidFill>
                <a:schemeClr val="dk2"/>
              </a:solidFill>
            </a:endParaRPr>
          </a:p>
          <a:p>
            <a:pPr indent="-514350" lvl="0" marL="914400" rtl="0" algn="l">
              <a:lnSpc>
                <a:spcPct val="150000"/>
              </a:lnSpc>
              <a:spcBef>
                <a:spcPts val="0"/>
              </a:spcBef>
              <a:spcAft>
                <a:spcPts val="0"/>
              </a:spcAft>
              <a:buClr>
                <a:schemeClr val="dk2"/>
              </a:buClr>
              <a:buSzPts val="4500"/>
              <a:buChar char="●"/>
            </a:pPr>
            <a:r>
              <a:rPr b="1" lang="en" sz="4500">
                <a:solidFill>
                  <a:schemeClr val="dk2"/>
                </a:solidFill>
              </a:rPr>
              <a:t>Triple X syndrome</a:t>
            </a:r>
            <a:r>
              <a:rPr lang="en" sz="4500">
                <a:solidFill>
                  <a:schemeClr val="dk2"/>
                </a:solidFill>
              </a:rPr>
              <a:t> (XXX)</a:t>
            </a:r>
            <a:endParaRPr sz="4500">
              <a:solidFill>
                <a:schemeClr val="dk2"/>
              </a:solidFill>
            </a:endParaRPr>
          </a:p>
          <a:p>
            <a:pPr indent="-514350" lvl="0" marL="914400" rtl="0" algn="l">
              <a:lnSpc>
                <a:spcPct val="150000"/>
              </a:lnSpc>
              <a:spcBef>
                <a:spcPts val="0"/>
              </a:spcBef>
              <a:spcAft>
                <a:spcPts val="0"/>
              </a:spcAft>
              <a:buClr>
                <a:schemeClr val="dk2"/>
              </a:buClr>
              <a:buSzPts val="4500"/>
              <a:buChar char="●"/>
            </a:pPr>
            <a:r>
              <a:rPr b="1" lang="en" sz="4500">
                <a:solidFill>
                  <a:schemeClr val="dk2"/>
                </a:solidFill>
              </a:rPr>
              <a:t>Mosaicism</a:t>
            </a:r>
            <a:r>
              <a:rPr lang="en" sz="4500">
                <a:solidFill>
                  <a:schemeClr val="dk2"/>
                </a:solidFill>
              </a:rPr>
              <a:t> (XX/X, XY/X, XX/XXY, others)</a:t>
            </a:r>
            <a:endParaRPr sz="4500">
              <a:solidFill>
                <a:schemeClr val="dk2"/>
              </a:solidFill>
            </a:endParaRPr>
          </a:p>
          <a:p>
            <a:pPr indent="0" lvl="0" marL="0" rtl="0" algn="l">
              <a:spcBef>
                <a:spcPts val="2600"/>
              </a:spcBef>
              <a:spcAft>
                <a:spcPts val="0"/>
              </a:spcAft>
              <a:buNone/>
            </a:pPr>
            <a:br>
              <a:rPr lang="en" sz="5400">
                <a:solidFill>
                  <a:schemeClr val="accent2"/>
                </a:solidFill>
              </a:rPr>
            </a:br>
            <a:endParaRPr sz="5400">
              <a:solidFill>
                <a:schemeClr val="accent2"/>
              </a:solidFill>
            </a:endParaRPr>
          </a:p>
        </p:txBody>
      </p:sp>
      <p:sp>
        <p:nvSpPr>
          <p:cNvPr id="430" name="Google Shape;430;p42"/>
          <p:cNvSpPr txBox="1"/>
          <p:nvPr>
            <p:ph idx="1" type="body"/>
          </p:nvPr>
        </p:nvSpPr>
        <p:spPr>
          <a:xfrm>
            <a:off x="13646100" y="3803675"/>
            <a:ext cx="8993400" cy="8696400"/>
          </a:xfrm>
          <a:prstGeom prst="rect">
            <a:avLst/>
          </a:prstGeom>
        </p:spPr>
        <p:txBody>
          <a:bodyPr anchorCtr="0" anchor="t" bIns="0" lIns="0" spcFirstLastPara="1" rIns="0" wrap="square" tIns="0">
            <a:noAutofit/>
          </a:bodyPr>
          <a:lstStyle/>
          <a:p>
            <a:pPr indent="0" lvl="0" marL="0" rtl="0" algn="l">
              <a:spcBef>
                <a:spcPts val="2600"/>
              </a:spcBef>
              <a:spcAft>
                <a:spcPts val="0"/>
              </a:spcAft>
              <a:buNone/>
            </a:pPr>
            <a:r>
              <a:rPr b="1" lang="en" sz="5400">
                <a:solidFill>
                  <a:schemeClr val="accent4"/>
                </a:solidFill>
              </a:rPr>
              <a:t>Other Variations that Affect Sexual Development</a:t>
            </a:r>
            <a:endParaRPr b="1" sz="5400">
              <a:solidFill>
                <a:schemeClr val="accent4"/>
              </a:solidFill>
            </a:endParaRPr>
          </a:p>
          <a:p>
            <a:pPr indent="-514350" lvl="0" marL="914400" rtl="0" algn="l">
              <a:spcBef>
                <a:spcPts val="2600"/>
              </a:spcBef>
              <a:spcAft>
                <a:spcPts val="0"/>
              </a:spcAft>
              <a:buClr>
                <a:schemeClr val="accent4"/>
              </a:buClr>
              <a:buSzPts val="4500"/>
              <a:buChar char="●"/>
            </a:pPr>
            <a:r>
              <a:rPr b="1" lang="en" sz="4500">
                <a:solidFill>
                  <a:schemeClr val="accent4"/>
                </a:solidFill>
              </a:rPr>
              <a:t>Androgen insensitivity syndrome (AIS)</a:t>
            </a:r>
            <a:endParaRPr sz="4500">
              <a:solidFill>
                <a:schemeClr val="accent4"/>
              </a:solidFill>
            </a:endParaRPr>
          </a:p>
          <a:p>
            <a:pPr indent="-514350" lvl="0" marL="914400" rtl="0" algn="l">
              <a:spcBef>
                <a:spcPts val="0"/>
              </a:spcBef>
              <a:spcAft>
                <a:spcPts val="0"/>
              </a:spcAft>
              <a:buClr>
                <a:schemeClr val="accent4"/>
              </a:buClr>
              <a:buSzPts val="4500"/>
              <a:buChar char="●"/>
            </a:pPr>
            <a:r>
              <a:rPr b="1" lang="en" sz="4500">
                <a:solidFill>
                  <a:schemeClr val="accent4"/>
                </a:solidFill>
              </a:rPr>
              <a:t>Congenital adrenal hyperplasia</a:t>
            </a:r>
            <a:endParaRPr b="1" sz="4500">
              <a:solidFill>
                <a:schemeClr val="accent4"/>
              </a:solidFill>
            </a:endParaRPr>
          </a:p>
          <a:p>
            <a:pPr indent="-514350" lvl="0" marL="914400" rtl="0" algn="l">
              <a:spcBef>
                <a:spcPts val="0"/>
              </a:spcBef>
              <a:spcAft>
                <a:spcPts val="0"/>
              </a:spcAft>
              <a:buClr>
                <a:schemeClr val="accent4"/>
              </a:buClr>
              <a:buSzPts val="4500"/>
              <a:buChar char="●"/>
            </a:pPr>
            <a:r>
              <a:rPr b="1" lang="en" sz="4500">
                <a:solidFill>
                  <a:schemeClr val="accent4"/>
                </a:solidFill>
              </a:rPr>
              <a:t>Other genetic or developmental variations</a:t>
            </a:r>
            <a:endParaRPr b="1" sz="4500">
              <a:solidFill>
                <a:schemeClr val="accent4"/>
              </a:solidFill>
            </a:endParaRPr>
          </a:p>
          <a:p>
            <a:pPr indent="0" lvl="0" marL="0" rtl="0" algn="l">
              <a:spcBef>
                <a:spcPts val="2600"/>
              </a:spcBef>
              <a:spcAft>
                <a:spcPts val="0"/>
              </a:spcAft>
              <a:buNone/>
            </a:pPr>
            <a:r>
              <a:t/>
            </a:r>
            <a:endParaRPr sz="45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43"/>
          <p:cNvSpPr txBox="1"/>
          <p:nvPr>
            <p:ph idx="1" type="body"/>
          </p:nvPr>
        </p:nvSpPr>
        <p:spPr>
          <a:xfrm>
            <a:off x="2105500" y="3803675"/>
            <a:ext cx="10002300" cy="8696400"/>
          </a:xfrm>
          <a:prstGeom prst="rect">
            <a:avLst/>
          </a:prstGeom>
        </p:spPr>
        <p:txBody>
          <a:bodyPr anchorCtr="0" anchor="ctr" bIns="0" lIns="0" spcFirstLastPara="1" rIns="0" wrap="square" tIns="0">
            <a:noAutofit/>
          </a:bodyPr>
          <a:lstStyle/>
          <a:p>
            <a:pPr indent="0" lvl="0" marL="0" rtl="0" algn="l">
              <a:spcBef>
                <a:spcPts val="2600"/>
              </a:spcBef>
              <a:spcAft>
                <a:spcPts val="0"/>
              </a:spcAft>
              <a:buNone/>
            </a:pPr>
            <a:br>
              <a:rPr lang="en" sz="5400"/>
            </a:br>
            <a:endParaRPr sz="5400"/>
          </a:p>
        </p:txBody>
      </p:sp>
      <p:sp>
        <p:nvSpPr>
          <p:cNvPr id="436" name="Google Shape;436;p43"/>
          <p:cNvSpPr txBox="1"/>
          <p:nvPr>
            <p:ph type="title"/>
          </p:nvPr>
        </p:nvSpPr>
        <p:spPr>
          <a:xfrm>
            <a:off x="4178725" y="351813"/>
            <a:ext cx="16029600" cy="1963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Two Categories of Intersex Variations</a:t>
            </a:r>
            <a:endParaRPr/>
          </a:p>
        </p:txBody>
      </p:sp>
      <p:sp>
        <p:nvSpPr>
          <p:cNvPr id="437" name="Google Shape;437;p43"/>
          <p:cNvSpPr/>
          <p:nvPr/>
        </p:nvSpPr>
        <p:spPr>
          <a:xfrm rot="-5400000">
            <a:off x="973863" y="-252125"/>
            <a:ext cx="1223925" cy="3171650"/>
          </a:xfrm>
          <a:prstGeom prst="flowChartOffpageConnector">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43"/>
          <p:cNvSpPr txBox="1"/>
          <p:nvPr/>
        </p:nvSpPr>
        <p:spPr>
          <a:xfrm>
            <a:off x="239875" y="964238"/>
            <a:ext cx="2265600" cy="73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chemeClr val="dk1"/>
                </a:solidFill>
                <a:latin typeface="Roboto"/>
                <a:ea typeface="Roboto"/>
                <a:cs typeface="Roboto"/>
                <a:sym typeface="Roboto"/>
              </a:rPr>
              <a:t>DNA</a:t>
            </a:r>
            <a:endParaRPr b="1" sz="3600">
              <a:solidFill>
                <a:schemeClr val="dk1"/>
              </a:solidFill>
              <a:latin typeface="Roboto"/>
              <a:ea typeface="Roboto"/>
              <a:cs typeface="Roboto"/>
              <a:sym typeface="Roboto"/>
            </a:endParaRPr>
          </a:p>
        </p:txBody>
      </p:sp>
      <p:sp>
        <p:nvSpPr>
          <p:cNvPr id="439" name="Google Shape;439;p43"/>
          <p:cNvSpPr txBox="1"/>
          <p:nvPr>
            <p:ph idx="1" type="body"/>
          </p:nvPr>
        </p:nvSpPr>
        <p:spPr>
          <a:xfrm>
            <a:off x="1964725" y="3803675"/>
            <a:ext cx="10002300" cy="8696400"/>
          </a:xfrm>
          <a:prstGeom prst="rect">
            <a:avLst/>
          </a:prstGeom>
        </p:spPr>
        <p:txBody>
          <a:bodyPr anchorCtr="0" anchor="t" bIns="0" lIns="0" spcFirstLastPara="1" rIns="0" wrap="square" tIns="0">
            <a:noAutofit/>
          </a:bodyPr>
          <a:lstStyle/>
          <a:p>
            <a:pPr indent="0" lvl="0" marL="0" rtl="0" algn="l">
              <a:spcBef>
                <a:spcPts val="2600"/>
              </a:spcBef>
              <a:spcAft>
                <a:spcPts val="0"/>
              </a:spcAft>
              <a:buNone/>
            </a:pPr>
            <a:r>
              <a:rPr b="1" lang="en" sz="5400">
                <a:solidFill>
                  <a:schemeClr val="accent2"/>
                </a:solidFill>
              </a:rPr>
              <a:t>Sex Chromosome Aneuploidy</a:t>
            </a:r>
            <a:endParaRPr b="1" sz="5400">
              <a:solidFill>
                <a:schemeClr val="accent2"/>
              </a:solidFill>
            </a:endParaRPr>
          </a:p>
          <a:p>
            <a:pPr indent="-457200" lvl="0" marL="914400" rtl="0" algn="l">
              <a:lnSpc>
                <a:spcPct val="100000"/>
              </a:lnSpc>
              <a:spcBef>
                <a:spcPts val="2600"/>
              </a:spcBef>
              <a:spcAft>
                <a:spcPts val="0"/>
              </a:spcAft>
              <a:buClr>
                <a:schemeClr val="accent2"/>
              </a:buClr>
              <a:buSzPts val="3600"/>
              <a:buChar char="●"/>
            </a:pPr>
            <a:r>
              <a:rPr b="1" lang="en" sz="3600">
                <a:solidFill>
                  <a:schemeClr val="accent2"/>
                </a:solidFill>
              </a:rPr>
              <a:t>Turner syndrome</a:t>
            </a:r>
            <a:r>
              <a:rPr lang="en" sz="3600">
                <a:solidFill>
                  <a:schemeClr val="accent2"/>
                </a:solidFill>
              </a:rPr>
              <a:t> (X)</a:t>
            </a:r>
            <a:br>
              <a:rPr lang="en" sz="3600">
                <a:solidFill>
                  <a:schemeClr val="accent2"/>
                </a:solidFill>
              </a:rPr>
            </a:br>
            <a:r>
              <a:rPr lang="en" sz="3600">
                <a:solidFill>
                  <a:schemeClr val="accent2"/>
                </a:solidFill>
              </a:rPr>
              <a:t>1 in 2,000-2,500 females</a:t>
            </a:r>
            <a:br>
              <a:rPr lang="en" sz="3600">
                <a:solidFill>
                  <a:schemeClr val="accent2"/>
                </a:solidFill>
              </a:rPr>
            </a:br>
            <a:endParaRPr sz="3600">
              <a:solidFill>
                <a:schemeClr val="accent2"/>
              </a:solidFill>
            </a:endParaRPr>
          </a:p>
          <a:p>
            <a:pPr indent="-457200" lvl="0" marL="914400" rtl="0" algn="l">
              <a:lnSpc>
                <a:spcPct val="100000"/>
              </a:lnSpc>
              <a:spcBef>
                <a:spcPts val="0"/>
              </a:spcBef>
              <a:spcAft>
                <a:spcPts val="0"/>
              </a:spcAft>
              <a:buClr>
                <a:schemeClr val="accent2"/>
              </a:buClr>
              <a:buSzPts val="3600"/>
              <a:buChar char="●"/>
            </a:pPr>
            <a:r>
              <a:rPr b="1" lang="en" sz="3600">
                <a:solidFill>
                  <a:schemeClr val="accent2"/>
                </a:solidFill>
              </a:rPr>
              <a:t>Klinefelter syndrome</a:t>
            </a:r>
            <a:r>
              <a:rPr lang="en" sz="3600">
                <a:solidFill>
                  <a:schemeClr val="accent2"/>
                </a:solidFill>
              </a:rPr>
              <a:t> (XXY)</a:t>
            </a:r>
            <a:br>
              <a:rPr lang="en" sz="3600">
                <a:solidFill>
                  <a:schemeClr val="accent2"/>
                </a:solidFill>
              </a:rPr>
            </a:br>
            <a:r>
              <a:rPr lang="en" sz="3600">
                <a:solidFill>
                  <a:schemeClr val="accent2"/>
                </a:solidFill>
              </a:rPr>
              <a:t>1 in 500-600 males</a:t>
            </a:r>
            <a:br>
              <a:rPr lang="en" sz="3600">
                <a:solidFill>
                  <a:schemeClr val="accent2"/>
                </a:solidFill>
              </a:rPr>
            </a:br>
            <a:endParaRPr sz="3600">
              <a:solidFill>
                <a:schemeClr val="accent2"/>
              </a:solidFill>
            </a:endParaRPr>
          </a:p>
          <a:p>
            <a:pPr indent="-457200" lvl="0" marL="914400" rtl="0" algn="l">
              <a:lnSpc>
                <a:spcPct val="100000"/>
              </a:lnSpc>
              <a:spcBef>
                <a:spcPts val="0"/>
              </a:spcBef>
              <a:spcAft>
                <a:spcPts val="0"/>
              </a:spcAft>
              <a:buClr>
                <a:schemeClr val="accent2"/>
              </a:buClr>
              <a:buSzPts val="3600"/>
              <a:buChar char="●"/>
            </a:pPr>
            <a:r>
              <a:rPr b="1" lang="en" sz="3600">
                <a:solidFill>
                  <a:schemeClr val="accent2"/>
                </a:solidFill>
              </a:rPr>
              <a:t>XYY syndrome</a:t>
            </a:r>
            <a:r>
              <a:rPr lang="en" sz="3600">
                <a:solidFill>
                  <a:schemeClr val="accent2"/>
                </a:solidFill>
              </a:rPr>
              <a:t> (XYY)</a:t>
            </a:r>
            <a:br>
              <a:rPr lang="en" sz="3600">
                <a:solidFill>
                  <a:schemeClr val="accent2"/>
                </a:solidFill>
              </a:rPr>
            </a:br>
            <a:r>
              <a:rPr lang="en" sz="3600">
                <a:solidFill>
                  <a:schemeClr val="accent2"/>
                </a:solidFill>
              </a:rPr>
              <a:t>1 in 1,000 births</a:t>
            </a:r>
            <a:br>
              <a:rPr lang="en" sz="3600">
                <a:solidFill>
                  <a:schemeClr val="accent2"/>
                </a:solidFill>
              </a:rPr>
            </a:br>
            <a:endParaRPr sz="3600">
              <a:solidFill>
                <a:schemeClr val="accent2"/>
              </a:solidFill>
            </a:endParaRPr>
          </a:p>
          <a:p>
            <a:pPr indent="-457200" lvl="0" marL="914400" rtl="0" algn="l">
              <a:lnSpc>
                <a:spcPct val="100000"/>
              </a:lnSpc>
              <a:spcBef>
                <a:spcPts val="0"/>
              </a:spcBef>
              <a:spcAft>
                <a:spcPts val="0"/>
              </a:spcAft>
              <a:buClr>
                <a:schemeClr val="accent2"/>
              </a:buClr>
              <a:buSzPts val="3600"/>
              <a:buChar char="●"/>
            </a:pPr>
            <a:r>
              <a:rPr b="1" lang="en" sz="3600">
                <a:solidFill>
                  <a:schemeClr val="accent2"/>
                </a:solidFill>
              </a:rPr>
              <a:t>Triple X syndrome</a:t>
            </a:r>
            <a:r>
              <a:rPr lang="en" sz="3600">
                <a:solidFill>
                  <a:schemeClr val="accent2"/>
                </a:solidFill>
              </a:rPr>
              <a:t> (XXX)</a:t>
            </a:r>
            <a:br>
              <a:rPr lang="en" sz="3600">
                <a:solidFill>
                  <a:schemeClr val="accent2"/>
                </a:solidFill>
              </a:rPr>
            </a:br>
            <a:r>
              <a:rPr lang="en" sz="3600">
                <a:solidFill>
                  <a:schemeClr val="accent2"/>
                </a:solidFill>
              </a:rPr>
              <a:t>1 in 1,000 females</a:t>
            </a:r>
            <a:br>
              <a:rPr lang="en" sz="3600">
                <a:solidFill>
                  <a:schemeClr val="accent2"/>
                </a:solidFill>
              </a:rPr>
            </a:br>
            <a:endParaRPr sz="3600">
              <a:solidFill>
                <a:schemeClr val="accent2"/>
              </a:solidFill>
            </a:endParaRPr>
          </a:p>
          <a:p>
            <a:pPr indent="-457200" lvl="0" marL="914400" rtl="0" algn="l">
              <a:lnSpc>
                <a:spcPct val="100000"/>
              </a:lnSpc>
              <a:spcBef>
                <a:spcPts val="0"/>
              </a:spcBef>
              <a:spcAft>
                <a:spcPts val="0"/>
              </a:spcAft>
              <a:buClr>
                <a:schemeClr val="accent2"/>
              </a:buClr>
              <a:buSzPts val="3600"/>
              <a:buChar char="●"/>
            </a:pPr>
            <a:r>
              <a:rPr b="1" lang="en" sz="3600">
                <a:solidFill>
                  <a:schemeClr val="accent2"/>
                </a:solidFill>
              </a:rPr>
              <a:t>Mosaicism</a:t>
            </a:r>
            <a:r>
              <a:rPr lang="en" sz="3600">
                <a:solidFill>
                  <a:schemeClr val="accent2"/>
                </a:solidFill>
              </a:rPr>
              <a:t> (XX/X, XY/X, XX/XXY, others)</a:t>
            </a:r>
            <a:endParaRPr sz="3600">
              <a:solidFill>
                <a:schemeClr val="accent2"/>
              </a:solidFill>
            </a:endParaRPr>
          </a:p>
          <a:p>
            <a:pPr indent="0" lvl="0" marL="0" rtl="0" algn="l">
              <a:spcBef>
                <a:spcPts val="2600"/>
              </a:spcBef>
              <a:spcAft>
                <a:spcPts val="0"/>
              </a:spcAft>
              <a:buNone/>
            </a:pPr>
            <a:br>
              <a:rPr lang="en" sz="3000">
                <a:solidFill>
                  <a:schemeClr val="accent2"/>
                </a:solidFill>
              </a:rPr>
            </a:br>
            <a:endParaRPr sz="3000">
              <a:solidFill>
                <a:schemeClr val="accent2"/>
              </a:solidFill>
            </a:endParaRPr>
          </a:p>
        </p:txBody>
      </p:sp>
      <p:sp>
        <p:nvSpPr>
          <p:cNvPr id="440" name="Google Shape;440;p43"/>
          <p:cNvSpPr txBox="1"/>
          <p:nvPr>
            <p:ph idx="1" type="body"/>
          </p:nvPr>
        </p:nvSpPr>
        <p:spPr>
          <a:xfrm>
            <a:off x="13646100" y="3803675"/>
            <a:ext cx="8993400" cy="8696400"/>
          </a:xfrm>
          <a:prstGeom prst="rect">
            <a:avLst/>
          </a:prstGeom>
        </p:spPr>
        <p:txBody>
          <a:bodyPr anchorCtr="0" anchor="t" bIns="0" lIns="0" spcFirstLastPara="1" rIns="0" wrap="square" tIns="0">
            <a:noAutofit/>
          </a:bodyPr>
          <a:lstStyle/>
          <a:p>
            <a:pPr indent="0" lvl="0" marL="0" rtl="0" algn="l">
              <a:spcBef>
                <a:spcPts val="2600"/>
              </a:spcBef>
              <a:spcAft>
                <a:spcPts val="0"/>
              </a:spcAft>
              <a:buNone/>
            </a:pPr>
            <a:r>
              <a:rPr b="1" lang="en" sz="5400">
                <a:solidFill>
                  <a:schemeClr val="accent4"/>
                </a:solidFill>
              </a:rPr>
              <a:t>Other Variations that Affect Sexual Development</a:t>
            </a:r>
            <a:endParaRPr b="1" sz="5400">
              <a:solidFill>
                <a:schemeClr val="accent4"/>
              </a:solidFill>
            </a:endParaRPr>
          </a:p>
          <a:p>
            <a:pPr indent="-457200" lvl="0" marL="914400" rtl="0" algn="l">
              <a:spcBef>
                <a:spcPts val="2600"/>
              </a:spcBef>
              <a:spcAft>
                <a:spcPts val="0"/>
              </a:spcAft>
              <a:buClr>
                <a:schemeClr val="accent4"/>
              </a:buClr>
              <a:buSzPts val="3600"/>
              <a:buChar char="●"/>
            </a:pPr>
            <a:r>
              <a:rPr b="1" lang="en" sz="3600">
                <a:solidFill>
                  <a:schemeClr val="accent4"/>
                </a:solidFill>
              </a:rPr>
              <a:t>Androgen insensitivity syndrome (AIS)</a:t>
            </a:r>
            <a:br>
              <a:rPr b="1" lang="en" sz="3600">
                <a:solidFill>
                  <a:schemeClr val="accent4"/>
                </a:solidFill>
              </a:rPr>
            </a:br>
            <a:r>
              <a:rPr lang="en" sz="3600">
                <a:solidFill>
                  <a:schemeClr val="accent4"/>
                </a:solidFill>
              </a:rPr>
              <a:t>2-5 per 100,000</a:t>
            </a:r>
            <a:br>
              <a:rPr lang="en" sz="3600">
                <a:solidFill>
                  <a:schemeClr val="accent4"/>
                </a:solidFill>
              </a:rPr>
            </a:br>
            <a:endParaRPr sz="3600">
              <a:solidFill>
                <a:schemeClr val="accent4"/>
              </a:solidFill>
            </a:endParaRPr>
          </a:p>
          <a:p>
            <a:pPr indent="-457200" lvl="0" marL="914400" rtl="0" algn="l">
              <a:spcBef>
                <a:spcPts val="0"/>
              </a:spcBef>
              <a:spcAft>
                <a:spcPts val="0"/>
              </a:spcAft>
              <a:buClr>
                <a:schemeClr val="accent4"/>
              </a:buClr>
              <a:buSzPts val="3600"/>
              <a:buChar char="●"/>
            </a:pPr>
            <a:r>
              <a:rPr b="1" lang="en" sz="3600">
                <a:solidFill>
                  <a:schemeClr val="accent4"/>
                </a:solidFill>
              </a:rPr>
              <a:t>Congenital adrenal hyperplasia</a:t>
            </a:r>
            <a:br>
              <a:rPr b="1" lang="en" sz="3600">
                <a:solidFill>
                  <a:schemeClr val="accent4"/>
                </a:solidFill>
              </a:rPr>
            </a:br>
            <a:r>
              <a:rPr lang="en" sz="3600">
                <a:solidFill>
                  <a:schemeClr val="accent4"/>
                </a:solidFill>
              </a:rPr>
              <a:t>1 in 1,000 (mild form) to 1 in 15,000 (severe form)</a:t>
            </a:r>
            <a:br>
              <a:rPr lang="en" sz="3600">
                <a:solidFill>
                  <a:schemeClr val="accent4"/>
                </a:solidFill>
              </a:rPr>
            </a:br>
            <a:endParaRPr sz="3600">
              <a:solidFill>
                <a:schemeClr val="accent4"/>
              </a:solidFill>
            </a:endParaRPr>
          </a:p>
          <a:p>
            <a:pPr indent="-457200" lvl="0" marL="914400" rtl="0" algn="l">
              <a:spcBef>
                <a:spcPts val="0"/>
              </a:spcBef>
              <a:spcAft>
                <a:spcPts val="0"/>
              </a:spcAft>
              <a:buClr>
                <a:schemeClr val="accent4"/>
              </a:buClr>
              <a:buSzPts val="3600"/>
              <a:buChar char="●"/>
            </a:pPr>
            <a:r>
              <a:rPr b="1" lang="en" sz="3600">
                <a:solidFill>
                  <a:schemeClr val="accent4"/>
                </a:solidFill>
              </a:rPr>
              <a:t>Other genetic or developmental variations</a:t>
            </a:r>
            <a:endParaRPr b="1" sz="3600">
              <a:solidFill>
                <a:schemeClr val="accent4"/>
              </a:solidFill>
            </a:endParaRPr>
          </a:p>
          <a:p>
            <a:pPr indent="0" lvl="0" marL="0" rtl="0" algn="l">
              <a:spcBef>
                <a:spcPts val="2600"/>
              </a:spcBef>
              <a:spcAft>
                <a:spcPts val="0"/>
              </a:spcAft>
              <a:buNone/>
            </a:pPr>
            <a:r>
              <a:t/>
            </a:r>
            <a:endParaRPr sz="45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44"/>
          <p:cNvSpPr txBox="1"/>
          <p:nvPr>
            <p:ph idx="1" type="body"/>
          </p:nvPr>
        </p:nvSpPr>
        <p:spPr>
          <a:xfrm>
            <a:off x="3761725" y="4070200"/>
            <a:ext cx="16863600" cy="7550400"/>
          </a:xfrm>
          <a:prstGeom prst="rect">
            <a:avLst/>
          </a:prstGeom>
        </p:spPr>
        <p:txBody>
          <a:bodyPr anchorCtr="0" anchor="ctr" bIns="0" lIns="0" spcFirstLastPara="1" rIns="0" wrap="square" tIns="0">
            <a:noAutofit/>
          </a:bodyPr>
          <a:lstStyle/>
          <a:p>
            <a:pPr indent="-571500" lvl="0" marL="457200" rtl="0" algn="l">
              <a:spcBef>
                <a:spcPts val="2600"/>
              </a:spcBef>
              <a:spcAft>
                <a:spcPts val="0"/>
              </a:spcAft>
              <a:buSzPts val="5400"/>
              <a:buChar char="●"/>
            </a:pPr>
            <a:r>
              <a:rPr lang="en" sz="5400"/>
              <a:t>Intersex variations, as a group, are quite common, occurring in as much as 1.7% of the population.</a:t>
            </a:r>
            <a:br>
              <a:rPr lang="en" sz="5400"/>
            </a:br>
            <a:endParaRPr sz="5400"/>
          </a:p>
          <a:p>
            <a:pPr indent="-571500" lvl="0" marL="457200" rtl="0" algn="l">
              <a:spcBef>
                <a:spcPts val="0"/>
              </a:spcBef>
              <a:spcAft>
                <a:spcPts val="0"/>
              </a:spcAft>
              <a:buSzPts val="5400"/>
              <a:buChar char="●"/>
            </a:pPr>
            <a:r>
              <a:rPr lang="en" sz="5400"/>
              <a:t>Intersex “invisibility”</a:t>
            </a:r>
            <a:endParaRPr sz="5400"/>
          </a:p>
          <a:p>
            <a:pPr indent="-546100" lvl="1" marL="914400" rtl="0" algn="l">
              <a:spcBef>
                <a:spcPts val="0"/>
              </a:spcBef>
              <a:spcAft>
                <a:spcPts val="0"/>
              </a:spcAft>
              <a:buSzPts val="5000"/>
              <a:buChar char="○"/>
            </a:pPr>
            <a:r>
              <a:rPr lang="en" sz="5000"/>
              <a:t>Choose not to share personal information</a:t>
            </a:r>
            <a:endParaRPr sz="5000"/>
          </a:p>
          <a:p>
            <a:pPr indent="-546100" lvl="1" marL="914400" rtl="0" algn="l">
              <a:spcBef>
                <a:spcPts val="0"/>
              </a:spcBef>
              <a:spcAft>
                <a:spcPts val="0"/>
              </a:spcAft>
              <a:buSzPts val="5000"/>
              <a:buChar char="○"/>
            </a:pPr>
            <a:r>
              <a:rPr lang="en" sz="5000"/>
              <a:t>Many intersex people don’t know they are intersex.</a:t>
            </a:r>
            <a:endParaRPr sz="5000"/>
          </a:p>
          <a:p>
            <a:pPr indent="-546100" lvl="2" marL="1371600" rtl="0" algn="l">
              <a:spcBef>
                <a:spcPts val="0"/>
              </a:spcBef>
              <a:spcAft>
                <a:spcPts val="0"/>
              </a:spcAft>
              <a:buSzPts val="5000"/>
              <a:buChar char="■"/>
            </a:pPr>
            <a:r>
              <a:rPr lang="en" sz="5000"/>
              <a:t>No outward signs</a:t>
            </a:r>
            <a:endParaRPr sz="5000"/>
          </a:p>
          <a:p>
            <a:pPr indent="-571500" lvl="2" marL="1371600" rtl="0" algn="l">
              <a:spcBef>
                <a:spcPts val="0"/>
              </a:spcBef>
              <a:spcAft>
                <a:spcPts val="0"/>
              </a:spcAft>
              <a:buSzPts val="5400"/>
              <a:buChar char="■"/>
            </a:pPr>
            <a:r>
              <a:rPr lang="en" sz="5000"/>
              <a:t>Surgeries performed during </a:t>
            </a:r>
            <a:r>
              <a:rPr lang="en" sz="5000"/>
              <a:t>infancy</a:t>
            </a:r>
            <a:r>
              <a:rPr lang="en" sz="5000"/>
              <a:t> or early childhood</a:t>
            </a:r>
            <a:br>
              <a:rPr lang="en" sz="5400"/>
            </a:br>
            <a:endParaRPr sz="5400"/>
          </a:p>
        </p:txBody>
      </p:sp>
      <p:sp>
        <p:nvSpPr>
          <p:cNvPr id="446" name="Google Shape;446;p44"/>
          <p:cNvSpPr txBox="1"/>
          <p:nvPr>
            <p:ph type="title"/>
          </p:nvPr>
        </p:nvSpPr>
        <p:spPr>
          <a:xfrm>
            <a:off x="4192075" y="351813"/>
            <a:ext cx="16002900" cy="1963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How common on intersex variations?</a:t>
            </a:r>
            <a:endParaRPr/>
          </a:p>
        </p:txBody>
      </p:sp>
      <p:sp>
        <p:nvSpPr>
          <p:cNvPr id="447" name="Google Shape;447;p44"/>
          <p:cNvSpPr/>
          <p:nvPr/>
        </p:nvSpPr>
        <p:spPr>
          <a:xfrm rot="-5400000">
            <a:off x="973863" y="-252125"/>
            <a:ext cx="1223925" cy="3171650"/>
          </a:xfrm>
          <a:prstGeom prst="flowChartOffpageConnector">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44"/>
          <p:cNvSpPr txBox="1"/>
          <p:nvPr/>
        </p:nvSpPr>
        <p:spPr>
          <a:xfrm>
            <a:off x="239875" y="964238"/>
            <a:ext cx="2265600" cy="73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chemeClr val="dk1"/>
                </a:solidFill>
                <a:latin typeface="Roboto"/>
                <a:ea typeface="Roboto"/>
                <a:cs typeface="Roboto"/>
                <a:sym typeface="Roboto"/>
              </a:rPr>
              <a:t>DNA</a:t>
            </a:r>
            <a:endParaRPr b="1" sz="3600">
              <a:solidFill>
                <a:schemeClr val="dk1"/>
              </a:solidFill>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45"/>
          <p:cNvSpPr txBox="1"/>
          <p:nvPr>
            <p:ph idx="1" type="body"/>
          </p:nvPr>
        </p:nvSpPr>
        <p:spPr>
          <a:xfrm>
            <a:off x="7409100" y="4431850"/>
            <a:ext cx="15081300" cy="1449600"/>
          </a:xfrm>
          <a:prstGeom prst="rect">
            <a:avLst/>
          </a:prstGeom>
        </p:spPr>
        <p:txBody>
          <a:bodyPr anchorCtr="0" anchor="ctr" bIns="0" lIns="0" spcFirstLastPara="1" rIns="0" wrap="square" tIns="0">
            <a:noAutofit/>
          </a:bodyPr>
          <a:lstStyle/>
          <a:p>
            <a:pPr indent="0" lvl="0" marL="0" rtl="0" algn="l">
              <a:spcBef>
                <a:spcPts val="2600"/>
              </a:spcBef>
              <a:spcAft>
                <a:spcPts val="0"/>
              </a:spcAft>
              <a:buNone/>
            </a:pPr>
            <a:r>
              <a:rPr lang="en" sz="5400"/>
              <a:t>IAAF ends chromosomal testing.</a:t>
            </a:r>
            <a:endParaRPr sz="5400"/>
          </a:p>
        </p:txBody>
      </p:sp>
      <p:sp>
        <p:nvSpPr>
          <p:cNvPr id="454" name="Google Shape;454;p45"/>
          <p:cNvSpPr txBox="1"/>
          <p:nvPr>
            <p:ph type="title"/>
          </p:nvPr>
        </p:nvSpPr>
        <p:spPr>
          <a:xfrm>
            <a:off x="4652875" y="446100"/>
            <a:ext cx="15081300" cy="1963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DNA-based Tests</a:t>
            </a:r>
            <a:endParaRPr/>
          </a:p>
        </p:txBody>
      </p:sp>
      <p:cxnSp>
        <p:nvCxnSpPr>
          <p:cNvPr id="455" name="Google Shape;455;p45"/>
          <p:cNvCxnSpPr/>
          <p:nvPr/>
        </p:nvCxnSpPr>
        <p:spPr>
          <a:xfrm flipH="1">
            <a:off x="5930150" y="4203288"/>
            <a:ext cx="26700" cy="4717500"/>
          </a:xfrm>
          <a:prstGeom prst="straightConnector1">
            <a:avLst/>
          </a:prstGeom>
          <a:noFill/>
          <a:ln cap="flat" cmpd="sng" w="28575">
            <a:solidFill>
              <a:schemeClr val="lt1"/>
            </a:solidFill>
            <a:prstDash val="solid"/>
            <a:round/>
            <a:headEnd len="med" w="med" type="none"/>
            <a:tailEnd len="med" w="med" type="none"/>
          </a:ln>
        </p:spPr>
      </p:cxnSp>
      <p:sp>
        <p:nvSpPr>
          <p:cNvPr id="456" name="Google Shape;456;p45"/>
          <p:cNvSpPr/>
          <p:nvPr/>
        </p:nvSpPr>
        <p:spPr>
          <a:xfrm>
            <a:off x="5591450" y="4804600"/>
            <a:ext cx="704100" cy="7041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45"/>
          <p:cNvSpPr/>
          <p:nvPr/>
        </p:nvSpPr>
        <p:spPr>
          <a:xfrm>
            <a:off x="5591450" y="7526550"/>
            <a:ext cx="704100" cy="7041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45"/>
          <p:cNvSpPr txBox="1"/>
          <p:nvPr/>
        </p:nvSpPr>
        <p:spPr>
          <a:xfrm>
            <a:off x="2158850" y="4325500"/>
            <a:ext cx="30117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600">
                <a:solidFill>
                  <a:schemeClr val="lt1"/>
                </a:solidFill>
                <a:latin typeface="Roboto"/>
                <a:ea typeface="Roboto"/>
                <a:cs typeface="Roboto"/>
                <a:sym typeface="Roboto"/>
              </a:rPr>
              <a:t>1992</a:t>
            </a:r>
            <a:endParaRPr b="1" sz="9600">
              <a:solidFill>
                <a:schemeClr val="lt1"/>
              </a:solidFill>
              <a:latin typeface="Roboto"/>
              <a:ea typeface="Roboto"/>
              <a:cs typeface="Roboto"/>
              <a:sym typeface="Roboto"/>
            </a:endParaRPr>
          </a:p>
        </p:txBody>
      </p:sp>
      <p:sp>
        <p:nvSpPr>
          <p:cNvPr id="459" name="Google Shape;459;p45"/>
          <p:cNvSpPr txBox="1"/>
          <p:nvPr/>
        </p:nvSpPr>
        <p:spPr>
          <a:xfrm>
            <a:off x="2158850" y="7047450"/>
            <a:ext cx="30117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600">
                <a:solidFill>
                  <a:schemeClr val="lt1"/>
                </a:solidFill>
                <a:latin typeface="Roboto"/>
                <a:ea typeface="Roboto"/>
                <a:cs typeface="Roboto"/>
                <a:sym typeface="Roboto"/>
              </a:rPr>
              <a:t>1999</a:t>
            </a:r>
            <a:endParaRPr b="1" sz="9600">
              <a:solidFill>
                <a:schemeClr val="lt1"/>
              </a:solidFill>
              <a:latin typeface="Roboto"/>
              <a:ea typeface="Roboto"/>
              <a:cs typeface="Roboto"/>
              <a:sym typeface="Roboto"/>
            </a:endParaRPr>
          </a:p>
        </p:txBody>
      </p:sp>
      <p:sp>
        <p:nvSpPr>
          <p:cNvPr id="460" name="Google Shape;460;p45"/>
          <p:cNvSpPr/>
          <p:nvPr/>
        </p:nvSpPr>
        <p:spPr>
          <a:xfrm rot="-5400000">
            <a:off x="973863" y="-252125"/>
            <a:ext cx="1223925" cy="3171650"/>
          </a:xfrm>
          <a:prstGeom prst="flowChartOffpageConnector">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45"/>
          <p:cNvSpPr txBox="1"/>
          <p:nvPr/>
        </p:nvSpPr>
        <p:spPr>
          <a:xfrm>
            <a:off x="239875" y="964238"/>
            <a:ext cx="2265600" cy="73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chemeClr val="dk1"/>
                </a:solidFill>
                <a:latin typeface="Roboto"/>
                <a:ea typeface="Roboto"/>
                <a:cs typeface="Roboto"/>
                <a:sym typeface="Roboto"/>
              </a:rPr>
              <a:t>DNA</a:t>
            </a:r>
            <a:endParaRPr b="1" sz="3600">
              <a:solidFill>
                <a:schemeClr val="dk1"/>
              </a:solidFill>
              <a:latin typeface="Roboto"/>
              <a:ea typeface="Roboto"/>
              <a:cs typeface="Roboto"/>
              <a:sym typeface="Roboto"/>
            </a:endParaRPr>
          </a:p>
        </p:txBody>
      </p:sp>
      <p:sp>
        <p:nvSpPr>
          <p:cNvPr id="462" name="Google Shape;462;p45"/>
          <p:cNvSpPr txBox="1"/>
          <p:nvPr/>
        </p:nvSpPr>
        <p:spPr>
          <a:xfrm>
            <a:off x="7516000" y="9088500"/>
            <a:ext cx="15351900" cy="4002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t/>
            </a:r>
            <a:endParaRPr/>
          </a:p>
        </p:txBody>
      </p:sp>
      <p:sp>
        <p:nvSpPr>
          <p:cNvPr id="463" name="Google Shape;463;p45"/>
          <p:cNvSpPr txBox="1"/>
          <p:nvPr/>
        </p:nvSpPr>
        <p:spPr>
          <a:xfrm>
            <a:off x="7409100" y="7370700"/>
            <a:ext cx="12484800" cy="10158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2600"/>
              </a:spcBef>
              <a:spcAft>
                <a:spcPts val="0"/>
              </a:spcAft>
              <a:buNone/>
            </a:pPr>
            <a:r>
              <a:rPr lang="en" sz="5400">
                <a:solidFill>
                  <a:schemeClr val="lt1"/>
                </a:solidFill>
                <a:latin typeface="Roboto"/>
                <a:ea typeface="Roboto"/>
                <a:cs typeface="Roboto"/>
                <a:sym typeface="Roboto"/>
              </a:rPr>
              <a:t>IOC discontinues sex testing.</a:t>
            </a:r>
            <a:endParaRPr/>
          </a:p>
        </p:txBody>
      </p:sp>
      <p:sp>
        <p:nvSpPr>
          <p:cNvPr id="464" name="Google Shape;464;p45"/>
          <p:cNvSpPr txBox="1"/>
          <p:nvPr/>
        </p:nvSpPr>
        <p:spPr>
          <a:xfrm>
            <a:off x="3171625" y="10420975"/>
            <a:ext cx="18043800" cy="19302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2600"/>
              </a:spcBef>
              <a:spcAft>
                <a:spcPts val="0"/>
              </a:spcAft>
              <a:buNone/>
            </a:pPr>
            <a:r>
              <a:rPr lang="en" sz="5400">
                <a:solidFill>
                  <a:schemeClr val="lt1"/>
                </a:solidFill>
                <a:latin typeface="Roboto"/>
                <a:ea typeface="Roboto"/>
                <a:cs typeface="Roboto"/>
                <a:sym typeface="Roboto"/>
              </a:rPr>
              <a:t>Both organizations reserve the right to examine athletes if someone were to “challenge” their femaleness.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9"/>
          <p:cNvSpPr txBox="1"/>
          <p:nvPr>
            <p:ph idx="1" type="body"/>
          </p:nvPr>
        </p:nvSpPr>
        <p:spPr>
          <a:xfrm>
            <a:off x="5733075" y="11734475"/>
            <a:ext cx="12921000" cy="1026300"/>
          </a:xfrm>
          <a:prstGeom prst="rect">
            <a:avLst/>
          </a:prstGeom>
        </p:spPr>
        <p:txBody>
          <a:bodyPr anchorCtr="0" anchor="t" bIns="0" lIns="0" spcFirstLastPara="1" rIns="0" wrap="square" tIns="0">
            <a:normAutofit fontScale="62500"/>
          </a:bodyPr>
          <a:lstStyle/>
          <a:p>
            <a:pPr indent="0" lvl="0" marL="0" rtl="0" algn="ctr">
              <a:spcBef>
                <a:spcPts val="2600"/>
              </a:spcBef>
              <a:spcAft>
                <a:spcPts val="0"/>
              </a:spcAft>
              <a:buNone/>
            </a:pPr>
            <a:r>
              <a:rPr lang="en"/>
              <a:t>Caster Semenya celebrates a victory in London in 2012.</a:t>
            </a:r>
            <a:endParaRPr/>
          </a:p>
        </p:txBody>
      </p:sp>
      <p:sp>
        <p:nvSpPr>
          <p:cNvPr id="168" name="Google Shape;168;p19"/>
          <p:cNvSpPr txBox="1"/>
          <p:nvPr>
            <p:ph idx="2" type="body"/>
          </p:nvPr>
        </p:nvSpPr>
        <p:spPr>
          <a:xfrm>
            <a:off x="5733075" y="10993200"/>
            <a:ext cx="4142400" cy="428400"/>
          </a:xfrm>
          <a:prstGeom prst="rect">
            <a:avLst/>
          </a:prstGeom>
        </p:spPr>
        <p:txBody>
          <a:bodyPr anchorCtr="0" anchor="t" bIns="0" lIns="0" spcFirstLastPara="1" rIns="0" wrap="square" tIns="0">
            <a:noAutofit/>
          </a:bodyPr>
          <a:lstStyle/>
          <a:p>
            <a:pPr indent="0" lvl="0" marL="0" rtl="0" algn="l">
              <a:spcBef>
                <a:spcPts val="2600"/>
              </a:spcBef>
              <a:spcAft>
                <a:spcPts val="0"/>
              </a:spcAft>
              <a:buNone/>
            </a:pPr>
            <a:r>
              <a:rPr lang="en"/>
              <a:t>Tab59, CC BY 2.0</a:t>
            </a:r>
            <a:endParaRPr/>
          </a:p>
        </p:txBody>
      </p:sp>
      <p:sp>
        <p:nvSpPr>
          <p:cNvPr id="169" name="Google Shape;169;p19"/>
          <p:cNvSpPr txBox="1"/>
          <p:nvPr>
            <p:ph type="title"/>
          </p:nvPr>
        </p:nvSpPr>
        <p:spPr>
          <a:xfrm>
            <a:off x="3782275" y="492500"/>
            <a:ext cx="16822500" cy="1963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This scenario describes the situation of Caster Semenya and others</a:t>
            </a:r>
            <a:endParaRPr/>
          </a:p>
        </p:txBody>
      </p:sp>
      <p:pic>
        <p:nvPicPr>
          <p:cNvPr id="170" name="Google Shape;170;p19"/>
          <p:cNvPicPr preferRelativeResize="0"/>
          <p:nvPr/>
        </p:nvPicPr>
        <p:blipFill>
          <a:blip r:embed="rId3">
            <a:alphaModFix/>
          </a:blip>
          <a:stretch>
            <a:fillRect/>
          </a:stretch>
        </p:blipFill>
        <p:spPr>
          <a:xfrm>
            <a:off x="5733087" y="3062350"/>
            <a:ext cx="12920881" cy="79308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46"/>
          <p:cNvSpPr/>
          <p:nvPr/>
        </p:nvSpPr>
        <p:spPr>
          <a:xfrm rot="3375882">
            <a:off x="6926856" y="823144"/>
            <a:ext cx="6924389" cy="9175270"/>
          </a:xfrm>
          <a:custGeom>
            <a:rect b="b" l="l" r="r" t="t"/>
            <a:pathLst>
              <a:path extrusionOk="0" h="21600" w="21137">
                <a:moveTo>
                  <a:pt x="16" y="9304"/>
                </a:moveTo>
                <a:cubicBezTo>
                  <a:pt x="350" y="15029"/>
                  <a:pt x="5318" y="19963"/>
                  <a:pt x="12396" y="21600"/>
                </a:cubicBezTo>
                <a:cubicBezTo>
                  <a:pt x="12781" y="21526"/>
                  <a:pt x="15532" y="20861"/>
                  <a:pt x="16310" y="20532"/>
                </a:cubicBezTo>
                <a:cubicBezTo>
                  <a:pt x="18585" y="19572"/>
                  <a:pt x="20163" y="18194"/>
                  <a:pt x="20819" y="16507"/>
                </a:cubicBezTo>
                <a:cubicBezTo>
                  <a:pt x="21453" y="14878"/>
                  <a:pt x="21117" y="13077"/>
                  <a:pt x="19988" y="11411"/>
                </a:cubicBezTo>
                <a:cubicBezTo>
                  <a:pt x="19332" y="10441"/>
                  <a:pt x="18472" y="9563"/>
                  <a:pt x="17423" y="8831"/>
                </a:cubicBezTo>
                <a:cubicBezTo>
                  <a:pt x="17176" y="8963"/>
                  <a:pt x="16560" y="9277"/>
                  <a:pt x="15469" y="9581"/>
                </a:cubicBezTo>
                <a:cubicBezTo>
                  <a:pt x="14579" y="9829"/>
                  <a:pt x="13711" y="9950"/>
                  <a:pt x="12815" y="9950"/>
                </a:cubicBezTo>
                <a:cubicBezTo>
                  <a:pt x="10738" y="9950"/>
                  <a:pt x="8705" y="9340"/>
                  <a:pt x="6935" y="8187"/>
                </a:cubicBezTo>
                <a:cubicBezTo>
                  <a:pt x="4962" y="6901"/>
                  <a:pt x="3876" y="4895"/>
                  <a:pt x="3876" y="2539"/>
                </a:cubicBezTo>
                <a:cubicBezTo>
                  <a:pt x="3876" y="1891"/>
                  <a:pt x="3987" y="887"/>
                  <a:pt x="4202" y="0"/>
                </a:cubicBezTo>
                <a:cubicBezTo>
                  <a:pt x="3718" y="440"/>
                  <a:pt x="3270" y="903"/>
                  <a:pt x="2861" y="1387"/>
                </a:cubicBezTo>
                <a:cubicBezTo>
                  <a:pt x="876" y="3734"/>
                  <a:pt x="-147" y="6499"/>
                  <a:pt x="16" y="9304"/>
                </a:cubicBezTo>
                <a:close/>
              </a:path>
            </a:pathLst>
          </a:custGeom>
          <a:solidFill>
            <a:srgbClr val="C0C0C0"/>
          </a:solidFill>
          <a:ln>
            <a:noFill/>
          </a:ln>
        </p:spPr>
        <p:txBody>
          <a:bodyPr anchorCtr="0" anchor="ctr" bIns="38100" lIns="38100" spcFirstLastPara="1" rIns="38100" wrap="square" tIns="38100">
            <a:noAutofit/>
          </a:bodyPr>
          <a:lstStyle/>
          <a:p>
            <a:pPr indent="0" lvl="0" marL="0" marR="0" rtl="0" algn="ctr">
              <a:lnSpc>
                <a:spcPct val="80000"/>
              </a:lnSpc>
              <a:spcBef>
                <a:spcPts val="0"/>
              </a:spcBef>
              <a:spcAft>
                <a:spcPts val="0"/>
              </a:spcAft>
              <a:buClr>
                <a:srgbClr val="333333"/>
              </a:buClr>
              <a:buSzPts val="5000"/>
              <a:buFont typeface="Helvetica Neue Light"/>
              <a:buNone/>
            </a:pPr>
            <a:r>
              <a:t/>
            </a:r>
            <a:endParaRPr b="0" i="0" sz="5000" u="none" cap="none" strike="noStrike">
              <a:solidFill>
                <a:srgbClr val="333333"/>
              </a:solidFill>
              <a:latin typeface="Helvetica Neue Light"/>
              <a:ea typeface="Helvetica Neue Light"/>
              <a:cs typeface="Helvetica Neue Light"/>
              <a:sym typeface="Helvetica Neue Light"/>
            </a:endParaRPr>
          </a:p>
        </p:txBody>
      </p:sp>
      <p:sp>
        <p:nvSpPr>
          <p:cNvPr id="470" name="Google Shape;470;p46"/>
          <p:cNvSpPr/>
          <p:nvPr/>
        </p:nvSpPr>
        <p:spPr>
          <a:xfrm rot="3375892">
            <a:off x="8799856" y="5181388"/>
            <a:ext cx="6970813" cy="8390892"/>
          </a:xfrm>
          <a:custGeom>
            <a:rect b="b" l="l" r="r" t="t"/>
            <a:pathLst>
              <a:path extrusionOk="0" h="21594" w="21312">
                <a:moveTo>
                  <a:pt x="8106" y="21208"/>
                </a:moveTo>
                <a:cubicBezTo>
                  <a:pt x="13794" y="20064"/>
                  <a:pt x="18362" y="16504"/>
                  <a:pt x="20318" y="11838"/>
                </a:cubicBezTo>
                <a:cubicBezTo>
                  <a:pt x="21354" y="9369"/>
                  <a:pt x="21600" y="6677"/>
                  <a:pt x="20963" y="4040"/>
                </a:cubicBezTo>
                <a:cubicBezTo>
                  <a:pt x="18957" y="1066"/>
                  <a:pt x="15572" y="3"/>
                  <a:pt x="13053" y="0"/>
                </a:cubicBezTo>
                <a:cubicBezTo>
                  <a:pt x="12340" y="-1"/>
                  <a:pt x="11652" y="77"/>
                  <a:pt x="11010" y="233"/>
                </a:cubicBezTo>
                <a:cubicBezTo>
                  <a:pt x="8131" y="932"/>
                  <a:pt x="6544" y="2722"/>
                  <a:pt x="5684" y="4090"/>
                </a:cubicBezTo>
                <a:cubicBezTo>
                  <a:pt x="4924" y="5299"/>
                  <a:pt x="4592" y="6400"/>
                  <a:pt x="4506" y="6723"/>
                </a:cubicBezTo>
                <a:cubicBezTo>
                  <a:pt x="5690" y="7542"/>
                  <a:pt x="6608" y="8589"/>
                  <a:pt x="7300" y="9743"/>
                </a:cubicBezTo>
                <a:cubicBezTo>
                  <a:pt x="9161" y="12842"/>
                  <a:pt x="8714" y="16351"/>
                  <a:pt x="5998" y="18556"/>
                </a:cubicBezTo>
                <a:cubicBezTo>
                  <a:pt x="4933" y="19420"/>
                  <a:pt x="3882" y="20026"/>
                  <a:pt x="2785" y="20409"/>
                </a:cubicBezTo>
                <a:cubicBezTo>
                  <a:pt x="2268" y="20590"/>
                  <a:pt x="1737" y="20750"/>
                  <a:pt x="1114" y="20914"/>
                </a:cubicBezTo>
                <a:cubicBezTo>
                  <a:pt x="889" y="20973"/>
                  <a:pt x="424" y="21091"/>
                  <a:pt x="0" y="21191"/>
                </a:cubicBezTo>
                <a:cubicBezTo>
                  <a:pt x="1335" y="21454"/>
                  <a:pt x="2695" y="21588"/>
                  <a:pt x="4055" y="21593"/>
                </a:cubicBezTo>
                <a:cubicBezTo>
                  <a:pt x="5414" y="21599"/>
                  <a:pt x="6774" y="21476"/>
                  <a:pt x="8106" y="21208"/>
                </a:cubicBezTo>
                <a:close/>
              </a:path>
            </a:pathLst>
          </a:custGeom>
          <a:solidFill>
            <a:srgbClr val="53A69C"/>
          </a:solidFill>
          <a:ln>
            <a:noFill/>
          </a:ln>
        </p:spPr>
        <p:txBody>
          <a:bodyPr anchorCtr="0" anchor="ctr" bIns="38100" lIns="38100" spcFirstLastPara="1" rIns="38100" wrap="square" tIns="38100">
            <a:noAutofit/>
          </a:bodyPr>
          <a:lstStyle/>
          <a:p>
            <a:pPr indent="0" lvl="0" marL="0" marR="0" rtl="0" algn="ctr">
              <a:lnSpc>
                <a:spcPct val="80000"/>
              </a:lnSpc>
              <a:spcBef>
                <a:spcPts val="0"/>
              </a:spcBef>
              <a:spcAft>
                <a:spcPts val="0"/>
              </a:spcAft>
              <a:buClr>
                <a:srgbClr val="333333"/>
              </a:buClr>
              <a:buSzPts val="5000"/>
              <a:buFont typeface="Helvetica Neue Light"/>
              <a:buNone/>
            </a:pPr>
            <a:r>
              <a:t/>
            </a:r>
            <a:endParaRPr b="0" i="0" sz="5000" u="none" cap="none" strike="noStrike">
              <a:solidFill>
                <a:srgbClr val="333333"/>
              </a:solidFill>
              <a:latin typeface="Helvetica Neue Light"/>
              <a:ea typeface="Helvetica Neue Light"/>
              <a:cs typeface="Helvetica Neue Light"/>
              <a:sym typeface="Helvetica Neue Light"/>
            </a:endParaRPr>
          </a:p>
        </p:txBody>
      </p:sp>
      <p:sp>
        <p:nvSpPr>
          <p:cNvPr id="471" name="Google Shape;471;p46"/>
          <p:cNvSpPr/>
          <p:nvPr/>
        </p:nvSpPr>
        <p:spPr>
          <a:xfrm rot="3375908">
            <a:off x="10086079" y="2795055"/>
            <a:ext cx="9666504" cy="6028019"/>
          </a:xfrm>
          <a:custGeom>
            <a:rect b="b" l="l" r="r" t="t"/>
            <a:pathLst>
              <a:path extrusionOk="0" h="21544" w="21169">
                <a:moveTo>
                  <a:pt x="13167" y="10969"/>
                </a:moveTo>
                <a:cubicBezTo>
                  <a:pt x="15006" y="9500"/>
                  <a:pt x="17145" y="9709"/>
                  <a:pt x="18927" y="11358"/>
                </a:cubicBezTo>
                <a:cubicBezTo>
                  <a:pt x="19808" y="12173"/>
                  <a:pt x="20581" y="13336"/>
                  <a:pt x="21169" y="14813"/>
                </a:cubicBezTo>
                <a:cubicBezTo>
                  <a:pt x="20414" y="10453"/>
                  <a:pt x="18824" y="6762"/>
                  <a:pt x="16732" y="4159"/>
                </a:cubicBezTo>
                <a:cubicBezTo>
                  <a:pt x="14626" y="1540"/>
                  <a:pt x="12015" y="27"/>
                  <a:pt x="9237" y="1"/>
                </a:cubicBezTo>
                <a:cubicBezTo>
                  <a:pt x="5854" y="-31"/>
                  <a:pt x="2616" y="2255"/>
                  <a:pt x="302" y="6308"/>
                </a:cubicBezTo>
                <a:cubicBezTo>
                  <a:pt x="-431" y="12129"/>
                  <a:pt x="162" y="16282"/>
                  <a:pt x="2160" y="19013"/>
                </a:cubicBezTo>
                <a:cubicBezTo>
                  <a:pt x="3394" y="20701"/>
                  <a:pt x="4719" y="21569"/>
                  <a:pt x="6093" y="21544"/>
                </a:cubicBezTo>
                <a:cubicBezTo>
                  <a:pt x="7780" y="21513"/>
                  <a:pt x="9007" y="20112"/>
                  <a:pt x="9262" y="19791"/>
                </a:cubicBezTo>
                <a:cubicBezTo>
                  <a:pt x="9390" y="18910"/>
                  <a:pt x="9562" y="18047"/>
                  <a:pt x="9777" y="17213"/>
                </a:cubicBezTo>
                <a:cubicBezTo>
                  <a:pt x="10462" y="14560"/>
                  <a:pt x="11604" y="12218"/>
                  <a:pt x="13167" y="10969"/>
                </a:cubicBezTo>
                <a:close/>
              </a:path>
            </a:pathLst>
          </a:custGeom>
          <a:solidFill>
            <a:srgbClr val="A9A9A9"/>
          </a:solidFill>
          <a:ln>
            <a:noFill/>
          </a:ln>
        </p:spPr>
        <p:txBody>
          <a:bodyPr anchorCtr="0" anchor="ctr" bIns="38100" lIns="38100" spcFirstLastPara="1" rIns="38100" wrap="square" tIns="38100">
            <a:noAutofit/>
          </a:bodyPr>
          <a:lstStyle/>
          <a:p>
            <a:pPr indent="0" lvl="0" marL="0" marR="0" rtl="0" algn="ctr">
              <a:lnSpc>
                <a:spcPct val="80000"/>
              </a:lnSpc>
              <a:spcBef>
                <a:spcPts val="0"/>
              </a:spcBef>
              <a:spcAft>
                <a:spcPts val="0"/>
              </a:spcAft>
              <a:buClr>
                <a:srgbClr val="FFFFFF"/>
              </a:buClr>
              <a:buSzPts val="4800"/>
              <a:buFont typeface="Tahoma"/>
              <a:buNone/>
            </a:pPr>
            <a:r>
              <a:t/>
            </a:r>
            <a:endParaRPr b="1" i="0" sz="4800" u="none" cap="none" strike="noStrike">
              <a:solidFill>
                <a:srgbClr val="FFFFFF"/>
              </a:solidFill>
              <a:latin typeface="Tahoma"/>
              <a:ea typeface="Tahoma"/>
              <a:cs typeface="Tahoma"/>
              <a:sym typeface="Tahoma"/>
            </a:endParaRPr>
          </a:p>
        </p:txBody>
      </p:sp>
      <p:sp>
        <p:nvSpPr>
          <p:cNvPr id="472" name="Google Shape;472;p46"/>
          <p:cNvSpPr txBox="1"/>
          <p:nvPr>
            <p:ph idx="2" type="body"/>
          </p:nvPr>
        </p:nvSpPr>
        <p:spPr>
          <a:xfrm>
            <a:off x="9683963" y="12688150"/>
            <a:ext cx="5380800" cy="428400"/>
          </a:xfrm>
          <a:prstGeom prst="rect">
            <a:avLst/>
          </a:prstGeom>
        </p:spPr>
        <p:txBody>
          <a:bodyPr anchorCtr="0" anchor="t" bIns="0" lIns="0" spcFirstLastPara="1" rIns="0" wrap="square" tIns="0">
            <a:noAutofit/>
          </a:bodyPr>
          <a:lstStyle/>
          <a:p>
            <a:pPr indent="0" lvl="0" marL="0" rtl="0" algn="ctr">
              <a:spcBef>
                <a:spcPts val="2600"/>
              </a:spcBef>
              <a:spcAft>
                <a:spcPts val="0"/>
              </a:spcAft>
              <a:buNone/>
            </a:pPr>
            <a:r>
              <a:rPr lang="en"/>
              <a:t>Schematic created by pgEd (Robin Bowman)</a:t>
            </a:r>
            <a:endParaRPr/>
          </a:p>
        </p:txBody>
      </p:sp>
      <p:sp>
        <p:nvSpPr>
          <p:cNvPr id="473" name="Google Shape;473;p46"/>
          <p:cNvSpPr txBox="1"/>
          <p:nvPr/>
        </p:nvSpPr>
        <p:spPr>
          <a:xfrm>
            <a:off x="11833725" y="4157800"/>
            <a:ext cx="3651300" cy="110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6000">
                <a:solidFill>
                  <a:schemeClr val="dk1"/>
                </a:solidFill>
                <a:latin typeface="Roboto"/>
                <a:ea typeface="Roboto"/>
                <a:cs typeface="Roboto"/>
                <a:sym typeface="Roboto"/>
              </a:rPr>
              <a:t>Anatomy</a:t>
            </a:r>
            <a:endParaRPr b="1" sz="6000">
              <a:solidFill>
                <a:schemeClr val="dk1"/>
              </a:solidFill>
              <a:latin typeface="Roboto"/>
              <a:ea typeface="Roboto"/>
              <a:cs typeface="Roboto"/>
              <a:sym typeface="Roboto"/>
            </a:endParaRPr>
          </a:p>
        </p:txBody>
      </p:sp>
      <p:sp>
        <p:nvSpPr>
          <p:cNvPr id="474" name="Google Shape;474;p46"/>
          <p:cNvSpPr txBox="1"/>
          <p:nvPr/>
        </p:nvSpPr>
        <p:spPr>
          <a:xfrm>
            <a:off x="11496675" y="8742800"/>
            <a:ext cx="4325400" cy="110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6000">
                <a:solidFill>
                  <a:schemeClr val="dk1"/>
                </a:solidFill>
                <a:latin typeface="Roboto"/>
                <a:ea typeface="Roboto"/>
                <a:cs typeface="Roboto"/>
                <a:sym typeface="Roboto"/>
              </a:rPr>
              <a:t>Hormones</a:t>
            </a:r>
            <a:endParaRPr b="1" sz="6000">
              <a:solidFill>
                <a:schemeClr val="dk1"/>
              </a:solidFill>
              <a:latin typeface="Roboto"/>
              <a:ea typeface="Roboto"/>
              <a:cs typeface="Roboto"/>
              <a:sym typeface="Roboto"/>
            </a:endParaRPr>
          </a:p>
        </p:txBody>
      </p:sp>
      <p:sp>
        <p:nvSpPr>
          <p:cNvPr id="475" name="Google Shape;475;p46"/>
          <p:cNvSpPr txBox="1"/>
          <p:nvPr/>
        </p:nvSpPr>
        <p:spPr>
          <a:xfrm>
            <a:off x="7552200" y="6538163"/>
            <a:ext cx="3651300" cy="110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6000">
                <a:solidFill>
                  <a:schemeClr val="dk1"/>
                </a:solidFill>
                <a:latin typeface="Roboto"/>
                <a:ea typeface="Roboto"/>
                <a:cs typeface="Roboto"/>
                <a:sym typeface="Roboto"/>
              </a:rPr>
              <a:t>DNA</a:t>
            </a:r>
            <a:endParaRPr b="1" sz="6000">
              <a:solidFill>
                <a:schemeClr val="dk1"/>
              </a:solidFill>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47"/>
          <p:cNvSpPr/>
          <p:nvPr/>
        </p:nvSpPr>
        <p:spPr>
          <a:xfrm rot="-5400000">
            <a:off x="973863" y="-252125"/>
            <a:ext cx="1223925" cy="3171650"/>
          </a:xfrm>
          <a:prstGeom prst="flowChartOffpageConnector">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47"/>
          <p:cNvSpPr txBox="1"/>
          <p:nvPr>
            <p:ph idx="1" type="body"/>
          </p:nvPr>
        </p:nvSpPr>
        <p:spPr>
          <a:xfrm>
            <a:off x="7302500" y="5485200"/>
            <a:ext cx="15081300" cy="4621200"/>
          </a:xfrm>
          <a:prstGeom prst="rect">
            <a:avLst/>
          </a:prstGeom>
        </p:spPr>
        <p:txBody>
          <a:bodyPr anchorCtr="0" anchor="ctr" bIns="0" lIns="0" spcFirstLastPara="1" rIns="0" wrap="square" tIns="0">
            <a:noAutofit/>
          </a:bodyPr>
          <a:lstStyle/>
          <a:p>
            <a:pPr indent="0" lvl="0" marL="0" rtl="0" algn="l">
              <a:spcBef>
                <a:spcPts val="2600"/>
              </a:spcBef>
              <a:spcAft>
                <a:spcPts val="0"/>
              </a:spcAft>
              <a:buNone/>
            </a:pPr>
            <a:r>
              <a:rPr lang="en" sz="5400"/>
              <a:t>Testosterone levels used to determine eligibility to compete in women’s events</a:t>
            </a:r>
            <a:endParaRPr sz="5400"/>
          </a:p>
        </p:txBody>
      </p:sp>
      <p:sp>
        <p:nvSpPr>
          <p:cNvPr id="482" name="Google Shape;482;p47"/>
          <p:cNvSpPr txBox="1"/>
          <p:nvPr>
            <p:ph type="title"/>
          </p:nvPr>
        </p:nvSpPr>
        <p:spPr>
          <a:xfrm>
            <a:off x="4652875" y="245175"/>
            <a:ext cx="15081300" cy="1963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Hormone</a:t>
            </a:r>
            <a:r>
              <a:rPr lang="en"/>
              <a:t>-based Tests</a:t>
            </a:r>
            <a:endParaRPr/>
          </a:p>
        </p:txBody>
      </p:sp>
      <p:cxnSp>
        <p:nvCxnSpPr>
          <p:cNvPr id="483" name="Google Shape;483;p47"/>
          <p:cNvCxnSpPr/>
          <p:nvPr/>
        </p:nvCxnSpPr>
        <p:spPr>
          <a:xfrm>
            <a:off x="5943500" y="4291050"/>
            <a:ext cx="0" cy="7009500"/>
          </a:xfrm>
          <a:prstGeom prst="straightConnector1">
            <a:avLst/>
          </a:prstGeom>
          <a:noFill/>
          <a:ln cap="flat" cmpd="sng" w="28575">
            <a:solidFill>
              <a:schemeClr val="lt1"/>
            </a:solidFill>
            <a:prstDash val="solid"/>
            <a:round/>
            <a:headEnd len="med" w="med" type="none"/>
            <a:tailEnd len="med" w="med" type="none"/>
          </a:ln>
        </p:spPr>
      </p:cxnSp>
      <p:sp>
        <p:nvSpPr>
          <p:cNvPr id="484" name="Google Shape;484;p47"/>
          <p:cNvSpPr/>
          <p:nvPr/>
        </p:nvSpPr>
        <p:spPr>
          <a:xfrm>
            <a:off x="5591450" y="7443750"/>
            <a:ext cx="704100" cy="7041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47"/>
          <p:cNvSpPr txBox="1"/>
          <p:nvPr/>
        </p:nvSpPr>
        <p:spPr>
          <a:xfrm>
            <a:off x="2132200" y="6964650"/>
            <a:ext cx="30117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600">
                <a:solidFill>
                  <a:schemeClr val="lt1"/>
                </a:solidFill>
                <a:latin typeface="Roboto"/>
                <a:ea typeface="Roboto"/>
                <a:cs typeface="Roboto"/>
                <a:sym typeface="Roboto"/>
              </a:rPr>
              <a:t>2000</a:t>
            </a:r>
            <a:endParaRPr b="1" sz="9600">
              <a:solidFill>
                <a:schemeClr val="lt1"/>
              </a:solidFill>
              <a:latin typeface="Roboto"/>
              <a:ea typeface="Roboto"/>
              <a:cs typeface="Roboto"/>
              <a:sym typeface="Roboto"/>
            </a:endParaRPr>
          </a:p>
        </p:txBody>
      </p:sp>
      <p:sp>
        <p:nvSpPr>
          <p:cNvPr id="486" name="Google Shape;486;p47"/>
          <p:cNvSpPr txBox="1"/>
          <p:nvPr/>
        </p:nvSpPr>
        <p:spPr>
          <a:xfrm>
            <a:off x="213225" y="964250"/>
            <a:ext cx="2478600" cy="73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chemeClr val="dk1"/>
                </a:solidFill>
                <a:latin typeface="Roboto"/>
                <a:ea typeface="Roboto"/>
                <a:cs typeface="Roboto"/>
                <a:sym typeface="Roboto"/>
              </a:rPr>
              <a:t>Hormones</a:t>
            </a:r>
            <a:endParaRPr b="1" sz="3600">
              <a:solidFill>
                <a:schemeClr val="dk1"/>
              </a:solidFill>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48"/>
          <p:cNvSpPr txBox="1"/>
          <p:nvPr>
            <p:ph idx="1" type="body"/>
          </p:nvPr>
        </p:nvSpPr>
        <p:spPr>
          <a:xfrm>
            <a:off x="3761725" y="4070200"/>
            <a:ext cx="16863600" cy="7550400"/>
          </a:xfrm>
          <a:prstGeom prst="rect">
            <a:avLst/>
          </a:prstGeom>
        </p:spPr>
        <p:txBody>
          <a:bodyPr anchorCtr="0" anchor="ctr" bIns="0" lIns="0" spcFirstLastPara="1" rIns="0" wrap="square" tIns="0">
            <a:noAutofit/>
          </a:bodyPr>
          <a:lstStyle/>
          <a:p>
            <a:pPr indent="-571500" lvl="0" marL="457200" rtl="0" algn="l">
              <a:spcBef>
                <a:spcPts val="2600"/>
              </a:spcBef>
              <a:spcAft>
                <a:spcPts val="0"/>
              </a:spcAft>
              <a:buSzPts val="5400"/>
              <a:buChar char="●"/>
            </a:pPr>
            <a:r>
              <a:rPr lang="en" sz="5400"/>
              <a:t>A hormone</a:t>
            </a:r>
            <a:endParaRPr sz="5400"/>
          </a:p>
          <a:p>
            <a:pPr indent="-571500" lvl="0" marL="457200" rtl="0" algn="l">
              <a:spcBef>
                <a:spcPts val="0"/>
              </a:spcBef>
              <a:spcAft>
                <a:spcPts val="0"/>
              </a:spcAft>
              <a:buSzPts val="5400"/>
              <a:buChar char="●"/>
            </a:pPr>
            <a:r>
              <a:rPr lang="en" sz="5400"/>
              <a:t>Produced in both male and female bodies</a:t>
            </a:r>
            <a:endParaRPr sz="5400"/>
          </a:p>
          <a:p>
            <a:pPr indent="-571500" lvl="0" marL="457200" rtl="0" algn="l">
              <a:spcBef>
                <a:spcPts val="0"/>
              </a:spcBef>
              <a:spcAft>
                <a:spcPts val="0"/>
              </a:spcAft>
              <a:buSzPts val="5400"/>
              <a:buChar char="●"/>
            </a:pPr>
            <a:r>
              <a:rPr lang="en" sz="5400"/>
              <a:t>Important for:</a:t>
            </a:r>
            <a:endParaRPr sz="5400"/>
          </a:p>
          <a:p>
            <a:pPr indent="-571500" lvl="1" marL="914400" rtl="0" algn="l">
              <a:spcBef>
                <a:spcPts val="0"/>
              </a:spcBef>
              <a:spcAft>
                <a:spcPts val="0"/>
              </a:spcAft>
              <a:buSzPts val="5400"/>
              <a:buChar char="○"/>
            </a:pPr>
            <a:r>
              <a:rPr lang="en" sz="5400"/>
              <a:t>Growth and strength of bones and muscles</a:t>
            </a:r>
            <a:endParaRPr sz="5400"/>
          </a:p>
          <a:p>
            <a:pPr indent="-571500" lvl="1" marL="914400" rtl="0" algn="l">
              <a:spcBef>
                <a:spcPts val="0"/>
              </a:spcBef>
              <a:spcAft>
                <a:spcPts val="0"/>
              </a:spcAft>
              <a:buSzPts val="5400"/>
              <a:buChar char="○"/>
            </a:pPr>
            <a:r>
              <a:rPr lang="en" sz="5400"/>
              <a:t>Puberty-related changes in males</a:t>
            </a:r>
            <a:endParaRPr sz="5400"/>
          </a:p>
          <a:p>
            <a:pPr indent="-571500" lvl="0" marL="457200" rtl="0" algn="l">
              <a:spcBef>
                <a:spcPts val="0"/>
              </a:spcBef>
              <a:spcAft>
                <a:spcPts val="0"/>
              </a:spcAft>
              <a:buSzPts val="5400"/>
              <a:buChar char="●"/>
            </a:pPr>
            <a:r>
              <a:rPr lang="en" sz="5400"/>
              <a:t>Essential for the body’s overall health</a:t>
            </a:r>
            <a:endParaRPr sz="5400"/>
          </a:p>
        </p:txBody>
      </p:sp>
      <p:sp>
        <p:nvSpPr>
          <p:cNvPr id="492" name="Google Shape;492;p48"/>
          <p:cNvSpPr txBox="1"/>
          <p:nvPr>
            <p:ph type="title"/>
          </p:nvPr>
        </p:nvSpPr>
        <p:spPr>
          <a:xfrm>
            <a:off x="4192075" y="351813"/>
            <a:ext cx="16002900" cy="1963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What is Testosterone?</a:t>
            </a:r>
            <a:endParaRPr/>
          </a:p>
        </p:txBody>
      </p:sp>
      <p:sp>
        <p:nvSpPr>
          <p:cNvPr id="493" name="Google Shape;493;p48"/>
          <p:cNvSpPr/>
          <p:nvPr/>
        </p:nvSpPr>
        <p:spPr>
          <a:xfrm rot="-5400000">
            <a:off x="973863" y="-252125"/>
            <a:ext cx="1223925" cy="3171650"/>
          </a:xfrm>
          <a:prstGeom prst="flowChartOffpageConnector">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48"/>
          <p:cNvSpPr txBox="1"/>
          <p:nvPr/>
        </p:nvSpPr>
        <p:spPr>
          <a:xfrm>
            <a:off x="213225" y="964250"/>
            <a:ext cx="2478600" cy="73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chemeClr val="dk1"/>
                </a:solidFill>
                <a:latin typeface="Roboto"/>
                <a:ea typeface="Roboto"/>
                <a:cs typeface="Roboto"/>
                <a:sym typeface="Roboto"/>
              </a:rPr>
              <a:t>Hormones</a:t>
            </a:r>
            <a:endParaRPr b="1" sz="3600">
              <a:solidFill>
                <a:schemeClr val="dk1"/>
              </a:solidFill>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49"/>
          <p:cNvSpPr txBox="1"/>
          <p:nvPr>
            <p:ph idx="2" type="body"/>
          </p:nvPr>
        </p:nvSpPr>
        <p:spPr>
          <a:xfrm>
            <a:off x="385525" y="12634825"/>
            <a:ext cx="4142400" cy="428400"/>
          </a:xfrm>
          <a:prstGeom prst="rect">
            <a:avLst/>
          </a:prstGeom>
        </p:spPr>
        <p:txBody>
          <a:bodyPr anchorCtr="0" anchor="t" bIns="0" lIns="0" spcFirstLastPara="1" rIns="0" wrap="square" tIns="0">
            <a:noAutofit/>
          </a:bodyPr>
          <a:lstStyle/>
          <a:p>
            <a:pPr indent="0" lvl="0" marL="0" rtl="0" algn="l">
              <a:spcBef>
                <a:spcPts val="2600"/>
              </a:spcBef>
              <a:spcAft>
                <a:spcPts val="0"/>
              </a:spcAft>
              <a:buNone/>
            </a:pPr>
            <a:r>
              <a:rPr lang="en"/>
              <a:t>Data from Healy et al (2014)</a:t>
            </a:r>
            <a:endParaRPr/>
          </a:p>
        </p:txBody>
      </p:sp>
      <p:sp>
        <p:nvSpPr>
          <p:cNvPr id="500" name="Google Shape;500;p49"/>
          <p:cNvSpPr txBox="1"/>
          <p:nvPr>
            <p:ph type="title"/>
          </p:nvPr>
        </p:nvSpPr>
        <p:spPr>
          <a:xfrm>
            <a:off x="4834543" y="446088"/>
            <a:ext cx="14484600" cy="1963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Testosterone levels vary from one person to the next</a:t>
            </a:r>
            <a:endParaRPr/>
          </a:p>
        </p:txBody>
      </p:sp>
      <p:sp>
        <p:nvSpPr>
          <p:cNvPr id="501" name="Google Shape;501;p49"/>
          <p:cNvSpPr/>
          <p:nvPr/>
        </p:nvSpPr>
        <p:spPr>
          <a:xfrm rot="-5400000">
            <a:off x="973863" y="-252125"/>
            <a:ext cx="1223925" cy="3171650"/>
          </a:xfrm>
          <a:prstGeom prst="flowChartOffpageConnector">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49"/>
          <p:cNvSpPr txBox="1"/>
          <p:nvPr/>
        </p:nvSpPr>
        <p:spPr>
          <a:xfrm>
            <a:off x="213225" y="964250"/>
            <a:ext cx="2478600" cy="73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chemeClr val="dk1"/>
                </a:solidFill>
                <a:latin typeface="Roboto"/>
                <a:ea typeface="Roboto"/>
                <a:cs typeface="Roboto"/>
                <a:sym typeface="Roboto"/>
              </a:rPr>
              <a:t>Hormones</a:t>
            </a:r>
            <a:endParaRPr b="1" sz="3600">
              <a:solidFill>
                <a:schemeClr val="dk1"/>
              </a:solidFill>
              <a:latin typeface="Roboto"/>
              <a:ea typeface="Roboto"/>
              <a:cs typeface="Roboto"/>
              <a:sym typeface="Roboto"/>
            </a:endParaRPr>
          </a:p>
        </p:txBody>
      </p:sp>
      <p:pic>
        <p:nvPicPr>
          <p:cNvPr id="503" name="Google Shape;503;p49"/>
          <p:cNvPicPr preferRelativeResize="0"/>
          <p:nvPr/>
        </p:nvPicPr>
        <p:blipFill>
          <a:blip r:embed="rId3">
            <a:alphaModFix/>
          </a:blip>
          <a:stretch>
            <a:fillRect/>
          </a:stretch>
        </p:blipFill>
        <p:spPr>
          <a:xfrm>
            <a:off x="3171650" y="4128675"/>
            <a:ext cx="11842288" cy="7579550"/>
          </a:xfrm>
          <a:prstGeom prst="rect">
            <a:avLst/>
          </a:prstGeom>
          <a:noFill/>
          <a:ln>
            <a:noFill/>
          </a:ln>
        </p:spPr>
      </p:pic>
      <p:sp>
        <p:nvSpPr>
          <p:cNvPr id="504" name="Google Shape;504;p49"/>
          <p:cNvSpPr txBox="1"/>
          <p:nvPr/>
        </p:nvSpPr>
        <p:spPr>
          <a:xfrm rot="-5400000">
            <a:off x="110175" y="7518250"/>
            <a:ext cx="4957500" cy="80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000">
                <a:solidFill>
                  <a:srgbClr val="424242"/>
                </a:solidFill>
                <a:latin typeface="Roboto"/>
                <a:ea typeface="Roboto"/>
                <a:cs typeface="Roboto"/>
                <a:sym typeface="Roboto"/>
              </a:rPr>
              <a:t>Number of Athletes</a:t>
            </a:r>
            <a:endParaRPr b="1" sz="4000">
              <a:solidFill>
                <a:srgbClr val="424242"/>
              </a:solidFill>
              <a:latin typeface="Roboto"/>
              <a:ea typeface="Roboto"/>
              <a:cs typeface="Roboto"/>
              <a:sym typeface="Roboto"/>
            </a:endParaRPr>
          </a:p>
        </p:txBody>
      </p:sp>
      <p:sp>
        <p:nvSpPr>
          <p:cNvPr id="505" name="Google Shape;505;p49"/>
          <p:cNvSpPr txBox="1"/>
          <p:nvPr/>
        </p:nvSpPr>
        <p:spPr>
          <a:xfrm>
            <a:off x="6303100" y="11708225"/>
            <a:ext cx="5579400" cy="80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000">
                <a:solidFill>
                  <a:srgbClr val="424242"/>
                </a:solidFill>
                <a:latin typeface="Roboto"/>
                <a:ea typeface="Roboto"/>
                <a:cs typeface="Roboto"/>
                <a:sym typeface="Roboto"/>
              </a:rPr>
              <a:t>Testosterone (nmol/L)</a:t>
            </a:r>
            <a:endParaRPr b="1" sz="4000">
              <a:solidFill>
                <a:srgbClr val="424242"/>
              </a:solidFill>
              <a:latin typeface="Roboto"/>
              <a:ea typeface="Roboto"/>
              <a:cs typeface="Roboto"/>
              <a:sym typeface="Roboto"/>
            </a:endParaRPr>
          </a:p>
        </p:txBody>
      </p:sp>
      <p:cxnSp>
        <p:nvCxnSpPr>
          <p:cNvPr id="506" name="Google Shape;506;p49"/>
          <p:cNvCxnSpPr/>
          <p:nvPr/>
        </p:nvCxnSpPr>
        <p:spPr>
          <a:xfrm>
            <a:off x="6591300" y="3962400"/>
            <a:ext cx="71700" cy="7024800"/>
          </a:xfrm>
          <a:prstGeom prst="straightConnector1">
            <a:avLst/>
          </a:prstGeom>
          <a:noFill/>
          <a:ln cap="flat" cmpd="sng" w="38100">
            <a:solidFill>
              <a:schemeClr val="accent5"/>
            </a:solidFill>
            <a:prstDash val="solid"/>
            <a:round/>
            <a:headEnd len="med" w="med" type="none"/>
            <a:tailEnd len="med" w="med" type="none"/>
          </a:ln>
        </p:spPr>
      </p:cxnSp>
      <p:sp>
        <p:nvSpPr>
          <p:cNvPr id="507" name="Google Shape;507;p49"/>
          <p:cNvSpPr txBox="1"/>
          <p:nvPr/>
        </p:nvSpPr>
        <p:spPr>
          <a:xfrm>
            <a:off x="5693700" y="3039000"/>
            <a:ext cx="1866900" cy="923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accent5"/>
                </a:solidFill>
                <a:latin typeface="Roboto"/>
                <a:ea typeface="Roboto"/>
                <a:cs typeface="Roboto"/>
                <a:sym typeface="Roboto"/>
              </a:rPr>
              <a:t>10 nmol/L threshold</a:t>
            </a:r>
            <a:endParaRPr sz="2400">
              <a:solidFill>
                <a:schemeClr val="accent5"/>
              </a:solidFill>
              <a:latin typeface="Roboto"/>
              <a:ea typeface="Roboto"/>
              <a:cs typeface="Roboto"/>
              <a:sym typeface="Roboto"/>
            </a:endParaRPr>
          </a:p>
        </p:txBody>
      </p:sp>
      <p:sp>
        <p:nvSpPr>
          <p:cNvPr id="508" name="Google Shape;508;p49"/>
          <p:cNvSpPr/>
          <p:nvPr/>
        </p:nvSpPr>
        <p:spPr>
          <a:xfrm>
            <a:off x="16668750" y="4400550"/>
            <a:ext cx="466500" cy="4572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49"/>
          <p:cNvSpPr/>
          <p:nvPr/>
        </p:nvSpPr>
        <p:spPr>
          <a:xfrm>
            <a:off x="16668750" y="5067300"/>
            <a:ext cx="466500" cy="457200"/>
          </a:xfrm>
          <a:prstGeom prst="rect">
            <a:avLst/>
          </a:prstGeom>
          <a:solidFill>
            <a:srgbClr val="054A91">
              <a:alpha val="25140"/>
            </a:srgbClr>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49"/>
          <p:cNvSpPr/>
          <p:nvPr/>
        </p:nvSpPr>
        <p:spPr>
          <a:xfrm>
            <a:off x="16668750" y="5734050"/>
            <a:ext cx="466500" cy="4572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49"/>
          <p:cNvSpPr/>
          <p:nvPr/>
        </p:nvSpPr>
        <p:spPr>
          <a:xfrm>
            <a:off x="16668750" y="6400800"/>
            <a:ext cx="466500" cy="457200"/>
          </a:xfrm>
          <a:prstGeom prst="rect">
            <a:avLst/>
          </a:prstGeom>
          <a:solidFill>
            <a:srgbClr val="53A69C">
              <a:alpha val="27370"/>
            </a:srgbClr>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49"/>
          <p:cNvSpPr txBox="1"/>
          <p:nvPr/>
        </p:nvSpPr>
        <p:spPr>
          <a:xfrm>
            <a:off x="17240250" y="4352100"/>
            <a:ext cx="3543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rgbClr val="424242"/>
                </a:solidFill>
                <a:latin typeface="Roboto"/>
                <a:ea typeface="Roboto"/>
                <a:cs typeface="Roboto"/>
                <a:sym typeface="Roboto"/>
              </a:rPr>
              <a:t>Female athletes (n=231)</a:t>
            </a:r>
            <a:endParaRPr sz="2400">
              <a:solidFill>
                <a:srgbClr val="424242"/>
              </a:solidFill>
              <a:latin typeface="Roboto"/>
              <a:ea typeface="Roboto"/>
              <a:cs typeface="Roboto"/>
              <a:sym typeface="Roboto"/>
            </a:endParaRPr>
          </a:p>
        </p:txBody>
      </p:sp>
      <p:sp>
        <p:nvSpPr>
          <p:cNvPr id="513" name="Google Shape;513;p49"/>
          <p:cNvSpPr txBox="1"/>
          <p:nvPr/>
        </p:nvSpPr>
        <p:spPr>
          <a:xfrm>
            <a:off x="17240250" y="5018850"/>
            <a:ext cx="65496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rgbClr val="424242"/>
                </a:solidFill>
                <a:latin typeface="Roboto"/>
                <a:ea typeface="Roboto"/>
                <a:cs typeface="Roboto"/>
                <a:sym typeface="Roboto"/>
              </a:rPr>
              <a:t>Female reference range for non-elite athletes</a:t>
            </a:r>
            <a:endParaRPr sz="2400">
              <a:solidFill>
                <a:srgbClr val="424242"/>
              </a:solidFill>
              <a:latin typeface="Roboto"/>
              <a:ea typeface="Roboto"/>
              <a:cs typeface="Roboto"/>
              <a:sym typeface="Roboto"/>
            </a:endParaRPr>
          </a:p>
        </p:txBody>
      </p:sp>
      <p:sp>
        <p:nvSpPr>
          <p:cNvPr id="514" name="Google Shape;514;p49"/>
          <p:cNvSpPr txBox="1"/>
          <p:nvPr/>
        </p:nvSpPr>
        <p:spPr>
          <a:xfrm>
            <a:off x="17240250" y="5685600"/>
            <a:ext cx="3543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rgbClr val="424242"/>
                </a:solidFill>
                <a:latin typeface="Roboto"/>
                <a:ea typeface="Roboto"/>
                <a:cs typeface="Roboto"/>
                <a:sym typeface="Roboto"/>
              </a:rPr>
              <a:t>M</a:t>
            </a:r>
            <a:r>
              <a:rPr lang="en" sz="2400">
                <a:solidFill>
                  <a:srgbClr val="424242"/>
                </a:solidFill>
                <a:latin typeface="Roboto"/>
                <a:ea typeface="Roboto"/>
                <a:cs typeface="Roboto"/>
                <a:sym typeface="Roboto"/>
              </a:rPr>
              <a:t>ale athletes (n=445)</a:t>
            </a:r>
            <a:endParaRPr sz="2400">
              <a:solidFill>
                <a:srgbClr val="424242"/>
              </a:solidFill>
              <a:latin typeface="Roboto"/>
              <a:ea typeface="Roboto"/>
              <a:cs typeface="Roboto"/>
              <a:sym typeface="Roboto"/>
            </a:endParaRPr>
          </a:p>
        </p:txBody>
      </p:sp>
      <p:sp>
        <p:nvSpPr>
          <p:cNvPr id="515" name="Google Shape;515;p49"/>
          <p:cNvSpPr txBox="1"/>
          <p:nvPr/>
        </p:nvSpPr>
        <p:spPr>
          <a:xfrm>
            <a:off x="17240250" y="6352350"/>
            <a:ext cx="67068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rgbClr val="424242"/>
                </a:solidFill>
                <a:latin typeface="Roboto"/>
                <a:ea typeface="Roboto"/>
                <a:cs typeface="Roboto"/>
                <a:sym typeface="Roboto"/>
              </a:rPr>
              <a:t>M</a:t>
            </a:r>
            <a:r>
              <a:rPr lang="en" sz="2400">
                <a:solidFill>
                  <a:srgbClr val="424242"/>
                </a:solidFill>
                <a:latin typeface="Roboto"/>
                <a:ea typeface="Roboto"/>
                <a:cs typeface="Roboto"/>
                <a:sym typeface="Roboto"/>
              </a:rPr>
              <a:t>ale reference range </a:t>
            </a:r>
            <a:r>
              <a:rPr lang="en" sz="2400">
                <a:solidFill>
                  <a:schemeClr val="lt1"/>
                </a:solidFill>
                <a:latin typeface="Roboto"/>
                <a:ea typeface="Roboto"/>
                <a:cs typeface="Roboto"/>
                <a:sym typeface="Roboto"/>
              </a:rPr>
              <a:t>for non-elite athletes</a:t>
            </a:r>
            <a:endParaRPr sz="2400">
              <a:solidFill>
                <a:schemeClr val="lt1"/>
              </a:solidFill>
              <a:latin typeface="Roboto"/>
              <a:ea typeface="Roboto"/>
              <a:cs typeface="Roboto"/>
              <a:sym typeface="Roboto"/>
            </a:endParaRPr>
          </a:p>
          <a:p>
            <a:pPr indent="0" lvl="0" marL="0" rtl="0" algn="l">
              <a:spcBef>
                <a:spcPts val="0"/>
              </a:spcBef>
              <a:spcAft>
                <a:spcPts val="0"/>
              </a:spcAft>
              <a:buNone/>
            </a:pPr>
            <a:r>
              <a:t/>
            </a:r>
            <a:endParaRPr sz="2400">
              <a:solidFill>
                <a:srgbClr val="424242"/>
              </a:solidFill>
              <a:latin typeface="Roboto"/>
              <a:ea typeface="Roboto"/>
              <a:cs typeface="Roboto"/>
              <a:sym typeface="Roboto"/>
            </a:endParaRPr>
          </a:p>
        </p:txBody>
      </p:sp>
      <p:sp>
        <p:nvSpPr>
          <p:cNvPr id="516" name="Google Shape;516;p49"/>
          <p:cNvSpPr txBox="1"/>
          <p:nvPr/>
        </p:nvSpPr>
        <p:spPr>
          <a:xfrm>
            <a:off x="16363950" y="8586000"/>
            <a:ext cx="52959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600">
                <a:solidFill>
                  <a:schemeClr val="accent5"/>
                </a:solidFill>
                <a:latin typeface="Roboto"/>
                <a:ea typeface="Roboto"/>
                <a:cs typeface="Roboto"/>
                <a:sym typeface="Roboto"/>
              </a:rPr>
              <a:t>Initial IAAF rule requires testosterone level &lt;10 nmol/L to compete in women’s events</a:t>
            </a:r>
            <a:endParaRPr sz="3600">
              <a:solidFill>
                <a:schemeClr val="accent5"/>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1000"/>
                                        <p:tgtEl>
                                          <p:spTgt spid="506"/>
                                        </p:tgtEl>
                                      </p:cBhvr>
                                    </p:animEffect>
                                  </p:childTnLst>
                                </p:cTn>
                              </p:par>
                              <p:par>
                                <p:cTn fill="hold" nodeType="with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1000"/>
                                        <p:tgtEl>
                                          <p:spTgt spid="507"/>
                                        </p:tgtEl>
                                      </p:cBhvr>
                                    </p:animEffect>
                                  </p:childTnLst>
                                </p:cTn>
                              </p:par>
                              <p:par>
                                <p:cTn fill="hold" nodeType="with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400"/>
                                        <p:tgtEl>
                                          <p:spTgt spid="5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50"/>
          <p:cNvSpPr txBox="1"/>
          <p:nvPr>
            <p:ph idx="1" type="body"/>
          </p:nvPr>
        </p:nvSpPr>
        <p:spPr>
          <a:xfrm>
            <a:off x="7200900" y="3431075"/>
            <a:ext cx="15690600" cy="3056700"/>
          </a:xfrm>
          <a:prstGeom prst="rect">
            <a:avLst/>
          </a:prstGeom>
        </p:spPr>
        <p:txBody>
          <a:bodyPr anchorCtr="0" anchor="ctr" bIns="0" lIns="0" spcFirstLastPara="1" rIns="0" wrap="square" tIns="0">
            <a:noAutofit/>
          </a:bodyPr>
          <a:lstStyle/>
          <a:p>
            <a:pPr indent="0" lvl="0" marL="0" rtl="0" algn="l">
              <a:spcBef>
                <a:spcPts val="2600"/>
              </a:spcBef>
              <a:spcAft>
                <a:spcPts val="0"/>
              </a:spcAft>
              <a:buNone/>
            </a:pPr>
            <a:r>
              <a:rPr lang="en" sz="5200"/>
              <a:t>South African 800m Olympic and world champion Caster Semenya was disqualified from competition due to naturally elevated testosterone in 2009.</a:t>
            </a:r>
            <a:endParaRPr sz="5200"/>
          </a:p>
        </p:txBody>
      </p:sp>
      <p:sp>
        <p:nvSpPr>
          <p:cNvPr id="522" name="Google Shape;522;p50"/>
          <p:cNvSpPr txBox="1"/>
          <p:nvPr>
            <p:ph type="title"/>
          </p:nvPr>
        </p:nvSpPr>
        <p:spPr>
          <a:xfrm>
            <a:off x="4192075" y="351813"/>
            <a:ext cx="16002900" cy="1963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Caster Semenya &amp; Dutee Chand</a:t>
            </a:r>
            <a:endParaRPr/>
          </a:p>
        </p:txBody>
      </p:sp>
      <p:sp>
        <p:nvSpPr>
          <p:cNvPr id="523" name="Google Shape;523;p50"/>
          <p:cNvSpPr/>
          <p:nvPr/>
        </p:nvSpPr>
        <p:spPr>
          <a:xfrm rot="-5400000">
            <a:off x="973863" y="-252125"/>
            <a:ext cx="1223925" cy="3171650"/>
          </a:xfrm>
          <a:prstGeom prst="flowChartOffpageConnector">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50"/>
          <p:cNvSpPr txBox="1"/>
          <p:nvPr/>
        </p:nvSpPr>
        <p:spPr>
          <a:xfrm>
            <a:off x="213225" y="964250"/>
            <a:ext cx="2478600" cy="73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chemeClr val="dk1"/>
                </a:solidFill>
                <a:latin typeface="Roboto"/>
                <a:ea typeface="Roboto"/>
                <a:cs typeface="Roboto"/>
                <a:sym typeface="Roboto"/>
              </a:rPr>
              <a:t>Hormones</a:t>
            </a:r>
            <a:endParaRPr b="1" sz="3600">
              <a:solidFill>
                <a:schemeClr val="dk1"/>
              </a:solidFill>
              <a:latin typeface="Roboto"/>
              <a:ea typeface="Roboto"/>
              <a:cs typeface="Roboto"/>
              <a:sym typeface="Roboto"/>
            </a:endParaRPr>
          </a:p>
        </p:txBody>
      </p:sp>
      <p:pic>
        <p:nvPicPr>
          <p:cNvPr id="525" name="Google Shape;525;p50"/>
          <p:cNvPicPr preferRelativeResize="0"/>
          <p:nvPr/>
        </p:nvPicPr>
        <p:blipFill>
          <a:blip r:embed="rId3">
            <a:alphaModFix/>
          </a:blip>
          <a:stretch>
            <a:fillRect/>
          </a:stretch>
        </p:blipFill>
        <p:spPr>
          <a:xfrm>
            <a:off x="1905000" y="3431075"/>
            <a:ext cx="4865850" cy="5370025"/>
          </a:xfrm>
          <a:prstGeom prst="rect">
            <a:avLst/>
          </a:prstGeom>
          <a:noFill/>
          <a:ln>
            <a:noFill/>
          </a:ln>
        </p:spPr>
      </p:pic>
      <p:pic>
        <p:nvPicPr>
          <p:cNvPr id="526" name="Google Shape;526;p50"/>
          <p:cNvPicPr preferRelativeResize="0"/>
          <p:nvPr/>
        </p:nvPicPr>
        <p:blipFill>
          <a:blip r:embed="rId4">
            <a:alphaModFix/>
          </a:blip>
          <a:stretch>
            <a:fillRect/>
          </a:stretch>
        </p:blipFill>
        <p:spPr>
          <a:xfrm>
            <a:off x="17350799" y="7128850"/>
            <a:ext cx="5217601" cy="5370025"/>
          </a:xfrm>
          <a:prstGeom prst="rect">
            <a:avLst/>
          </a:prstGeom>
          <a:noFill/>
          <a:ln>
            <a:noFill/>
          </a:ln>
        </p:spPr>
      </p:pic>
      <p:sp>
        <p:nvSpPr>
          <p:cNvPr id="527" name="Google Shape;527;p50"/>
          <p:cNvSpPr txBox="1"/>
          <p:nvPr>
            <p:ph idx="1" type="body"/>
          </p:nvPr>
        </p:nvSpPr>
        <p:spPr>
          <a:xfrm>
            <a:off x="2857500" y="9780000"/>
            <a:ext cx="14110200" cy="2718900"/>
          </a:xfrm>
          <a:prstGeom prst="rect">
            <a:avLst/>
          </a:prstGeom>
        </p:spPr>
        <p:txBody>
          <a:bodyPr anchorCtr="0" anchor="ctr" bIns="0" lIns="0" spcFirstLastPara="1" rIns="0" wrap="square" tIns="0">
            <a:noAutofit/>
          </a:bodyPr>
          <a:lstStyle/>
          <a:p>
            <a:pPr indent="0" lvl="0" marL="0" rtl="0" algn="r">
              <a:spcBef>
                <a:spcPts val="2600"/>
              </a:spcBef>
              <a:spcAft>
                <a:spcPts val="0"/>
              </a:spcAft>
              <a:buNone/>
            </a:pPr>
            <a:r>
              <a:rPr lang="en" sz="5200"/>
              <a:t>Indian Olympian and national 100m champion Dutee Chand was </a:t>
            </a:r>
            <a:r>
              <a:rPr lang="en" sz="5200"/>
              <a:t>disqualified due to naturally elevated testosterone in 2014.</a:t>
            </a:r>
            <a:endParaRPr sz="5200"/>
          </a:p>
        </p:txBody>
      </p:sp>
      <p:sp>
        <p:nvSpPr>
          <p:cNvPr id="528" name="Google Shape;528;p50"/>
          <p:cNvSpPr txBox="1"/>
          <p:nvPr>
            <p:ph idx="2" type="body"/>
          </p:nvPr>
        </p:nvSpPr>
        <p:spPr>
          <a:xfrm>
            <a:off x="1905000" y="8801100"/>
            <a:ext cx="4142400" cy="428400"/>
          </a:xfrm>
          <a:prstGeom prst="rect">
            <a:avLst/>
          </a:prstGeom>
        </p:spPr>
        <p:txBody>
          <a:bodyPr anchorCtr="0" anchor="t" bIns="0" lIns="0" spcFirstLastPara="1" rIns="0" wrap="square" tIns="0">
            <a:noAutofit/>
          </a:bodyPr>
          <a:lstStyle/>
          <a:p>
            <a:pPr indent="0" lvl="0" marL="0" rtl="0" algn="l">
              <a:spcBef>
                <a:spcPts val="2600"/>
              </a:spcBef>
              <a:spcAft>
                <a:spcPts val="0"/>
              </a:spcAft>
              <a:buNone/>
            </a:pPr>
            <a:r>
              <a:rPr lang="en"/>
              <a:t>Erik van Leeuwen, GFDL</a:t>
            </a:r>
            <a:endParaRPr/>
          </a:p>
        </p:txBody>
      </p:sp>
      <p:sp>
        <p:nvSpPr>
          <p:cNvPr id="529" name="Google Shape;529;p50"/>
          <p:cNvSpPr txBox="1"/>
          <p:nvPr>
            <p:ph idx="2" type="body"/>
          </p:nvPr>
        </p:nvSpPr>
        <p:spPr>
          <a:xfrm>
            <a:off x="17350800" y="12498875"/>
            <a:ext cx="4142400" cy="428400"/>
          </a:xfrm>
          <a:prstGeom prst="rect">
            <a:avLst/>
          </a:prstGeom>
        </p:spPr>
        <p:txBody>
          <a:bodyPr anchorCtr="0" anchor="t" bIns="0" lIns="0" spcFirstLastPara="1" rIns="0" wrap="square" tIns="0">
            <a:noAutofit/>
          </a:bodyPr>
          <a:lstStyle/>
          <a:p>
            <a:pPr indent="0" lvl="0" marL="0" rtl="0" algn="l">
              <a:spcBef>
                <a:spcPts val="2600"/>
              </a:spcBef>
              <a:spcAft>
                <a:spcPts val="0"/>
              </a:spcAft>
              <a:buNone/>
            </a:pPr>
            <a:r>
              <a:rPr lang="en"/>
              <a:t>CC BY-SA 4.0</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51"/>
          <p:cNvSpPr txBox="1"/>
          <p:nvPr>
            <p:ph idx="1" type="body"/>
          </p:nvPr>
        </p:nvSpPr>
        <p:spPr>
          <a:xfrm>
            <a:off x="7409100" y="5117650"/>
            <a:ext cx="15081300" cy="1449600"/>
          </a:xfrm>
          <a:prstGeom prst="rect">
            <a:avLst/>
          </a:prstGeom>
        </p:spPr>
        <p:txBody>
          <a:bodyPr anchorCtr="0" anchor="ctr" bIns="0" lIns="0" spcFirstLastPara="1" rIns="0" wrap="square" tIns="0">
            <a:noAutofit/>
          </a:bodyPr>
          <a:lstStyle/>
          <a:p>
            <a:pPr indent="0" lvl="0" marL="0" rtl="0" algn="l">
              <a:spcBef>
                <a:spcPts val="2600"/>
              </a:spcBef>
              <a:spcAft>
                <a:spcPts val="0"/>
              </a:spcAft>
              <a:buNone/>
            </a:pPr>
            <a:r>
              <a:rPr lang="en" sz="5400"/>
              <a:t>Chand brought legal challenges against IAAF</a:t>
            </a:r>
            <a:endParaRPr sz="5400"/>
          </a:p>
        </p:txBody>
      </p:sp>
      <p:sp>
        <p:nvSpPr>
          <p:cNvPr id="535" name="Google Shape;535;p51"/>
          <p:cNvSpPr txBox="1"/>
          <p:nvPr>
            <p:ph type="title"/>
          </p:nvPr>
        </p:nvSpPr>
        <p:spPr>
          <a:xfrm>
            <a:off x="4652875" y="446100"/>
            <a:ext cx="15081300" cy="1963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Legal Challenges</a:t>
            </a:r>
            <a:endParaRPr/>
          </a:p>
        </p:txBody>
      </p:sp>
      <p:sp>
        <p:nvSpPr>
          <p:cNvPr id="536" name="Google Shape;536;p51"/>
          <p:cNvSpPr txBox="1"/>
          <p:nvPr/>
        </p:nvSpPr>
        <p:spPr>
          <a:xfrm>
            <a:off x="2158850" y="5011300"/>
            <a:ext cx="30117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600">
                <a:solidFill>
                  <a:schemeClr val="lt1"/>
                </a:solidFill>
                <a:latin typeface="Roboto"/>
                <a:ea typeface="Roboto"/>
                <a:cs typeface="Roboto"/>
                <a:sym typeface="Roboto"/>
              </a:rPr>
              <a:t>2014</a:t>
            </a:r>
            <a:endParaRPr b="1" sz="9600">
              <a:solidFill>
                <a:schemeClr val="lt1"/>
              </a:solidFill>
              <a:latin typeface="Roboto"/>
              <a:ea typeface="Roboto"/>
              <a:cs typeface="Roboto"/>
              <a:sym typeface="Roboto"/>
            </a:endParaRPr>
          </a:p>
        </p:txBody>
      </p:sp>
      <p:sp>
        <p:nvSpPr>
          <p:cNvPr id="537" name="Google Shape;537;p51"/>
          <p:cNvSpPr txBox="1"/>
          <p:nvPr/>
        </p:nvSpPr>
        <p:spPr>
          <a:xfrm>
            <a:off x="2158850" y="8495250"/>
            <a:ext cx="30117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600">
                <a:solidFill>
                  <a:schemeClr val="lt1"/>
                </a:solidFill>
                <a:latin typeface="Roboto"/>
                <a:ea typeface="Roboto"/>
                <a:cs typeface="Roboto"/>
                <a:sym typeface="Roboto"/>
              </a:rPr>
              <a:t>2015</a:t>
            </a:r>
            <a:endParaRPr b="1" sz="9600">
              <a:solidFill>
                <a:schemeClr val="lt1"/>
              </a:solidFill>
              <a:latin typeface="Roboto"/>
              <a:ea typeface="Roboto"/>
              <a:cs typeface="Roboto"/>
              <a:sym typeface="Roboto"/>
            </a:endParaRPr>
          </a:p>
        </p:txBody>
      </p:sp>
      <p:sp>
        <p:nvSpPr>
          <p:cNvPr id="538" name="Google Shape;538;p51"/>
          <p:cNvSpPr txBox="1"/>
          <p:nvPr/>
        </p:nvSpPr>
        <p:spPr>
          <a:xfrm>
            <a:off x="7516000" y="9088500"/>
            <a:ext cx="15351900" cy="4002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t/>
            </a:r>
            <a:endParaRPr/>
          </a:p>
        </p:txBody>
      </p:sp>
      <p:sp>
        <p:nvSpPr>
          <p:cNvPr id="539" name="Google Shape;539;p51"/>
          <p:cNvSpPr txBox="1"/>
          <p:nvPr/>
        </p:nvSpPr>
        <p:spPr>
          <a:xfrm>
            <a:off x="7409100" y="7866300"/>
            <a:ext cx="13622100" cy="28446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2600"/>
              </a:spcBef>
              <a:spcAft>
                <a:spcPts val="0"/>
              </a:spcAft>
              <a:buNone/>
            </a:pPr>
            <a:r>
              <a:rPr lang="en" sz="5400">
                <a:solidFill>
                  <a:schemeClr val="lt1"/>
                </a:solidFill>
                <a:latin typeface="Roboto"/>
                <a:ea typeface="Roboto"/>
                <a:cs typeface="Roboto"/>
                <a:sym typeface="Roboto"/>
              </a:rPr>
              <a:t>Court suspended 10 nmol/L limit and ordered IAAF to provide scientific evidence of testosterone improving performance</a:t>
            </a:r>
            <a:endParaRPr/>
          </a:p>
        </p:txBody>
      </p:sp>
      <p:sp>
        <p:nvSpPr>
          <p:cNvPr id="540" name="Google Shape;540;p51"/>
          <p:cNvSpPr/>
          <p:nvPr/>
        </p:nvSpPr>
        <p:spPr>
          <a:xfrm rot="-5400000">
            <a:off x="973863" y="-252125"/>
            <a:ext cx="1223925" cy="3171650"/>
          </a:xfrm>
          <a:prstGeom prst="flowChartOffpageConnector">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51"/>
          <p:cNvSpPr txBox="1"/>
          <p:nvPr/>
        </p:nvSpPr>
        <p:spPr>
          <a:xfrm>
            <a:off x="213225" y="964250"/>
            <a:ext cx="2478600" cy="73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chemeClr val="dk1"/>
                </a:solidFill>
                <a:latin typeface="Roboto"/>
                <a:ea typeface="Roboto"/>
                <a:cs typeface="Roboto"/>
                <a:sym typeface="Roboto"/>
              </a:rPr>
              <a:t>Hormones</a:t>
            </a:r>
            <a:endParaRPr b="1" sz="3600">
              <a:solidFill>
                <a:schemeClr val="dk1"/>
              </a:solidFill>
              <a:latin typeface="Roboto"/>
              <a:ea typeface="Roboto"/>
              <a:cs typeface="Roboto"/>
              <a:sym typeface="Roboto"/>
            </a:endParaRPr>
          </a:p>
        </p:txBody>
      </p:sp>
      <p:cxnSp>
        <p:nvCxnSpPr>
          <p:cNvPr id="542" name="Google Shape;542;p51"/>
          <p:cNvCxnSpPr/>
          <p:nvPr/>
        </p:nvCxnSpPr>
        <p:spPr>
          <a:xfrm>
            <a:off x="5943500" y="4291050"/>
            <a:ext cx="0" cy="7009500"/>
          </a:xfrm>
          <a:prstGeom prst="straightConnector1">
            <a:avLst/>
          </a:prstGeom>
          <a:noFill/>
          <a:ln cap="flat" cmpd="sng" w="28575">
            <a:solidFill>
              <a:schemeClr val="lt1"/>
            </a:solidFill>
            <a:prstDash val="solid"/>
            <a:round/>
            <a:headEnd len="med" w="med" type="none"/>
            <a:tailEnd len="med" w="med" type="none"/>
          </a:ln>
        </p:spPr>
      </p:cxnSp>
      <p:sp>
        <p:nvSpPr>
          <p:cNvPr id="543" name="Google Shape;543;p51"/>
          <p:cNvSpPr/>
          <p:nvPr/>
        </p:nvSpPr>
        <p:spPr>
          <a:xfrm>
            <a:off x="5591450" y="5490400"/>
            <a:ext cx="704100" cy="7041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51"/>
          <p:cNvSpPr/>
          <p:nvPr/>
        </p:nvSpPr>
        <p:spPr>
          <a:xfrm>
            <a:off x="5591450" y="8974350"/>
            <a:ext cx="704100" cy="7041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52"/>
          <p:cNvSpPr txBox="1"/>
          <p:nvPr>
            <p:ph idx="1" type="body"/>
          </p:nvPr>
        </p:nvSpPr>
        <p:spPr>
          <a:xfrm>
            <a:off x="5524500" y="3498700"/>
            <a:ext cx="14543400" cy="7550400"/>
          </a:xfrm>
          <a:prstGeom prst="rect">
            <a:avLst/>
          </a:prstGeom>
        </p:spPr>
        <p:txBody>
          <a:bodyPr anchorCtr="0" anchor="ctr" bIns="0" lIns="0" spcFirstLastPara="1" rIns="0" wrap="square" tIns="0">
            <a:noAutofit/>
          </a:bodyPr>
          <a:lstStyle/>
          <a:p>
            <a:pPr indent="-571500" lvl="0" marL="457200" rtl="0" algn="l">
              <a:spcBef>
                <a:spcPts val="2600"/>
              </a:spcBef>
              <a:spcAft>
                <a:spcPts val="0"/>
              </a:spcAft>
              <a:buSzPts val="5400"/>
              <a:buAutoNum type="arabicPeriod"/>
            </a:pPr>
            <a:r>
              <a:rPr lang="en" sz="5400"/>
              <a:t>Do naturally occurring elevated testosterone levels confer an athletic advantage?</a:t>
            </a:r>
            <a:br>
              <a:rPr lang="en" sz="5400"/>
            </a:br>
            <a:endParaRPr sz="5400"/>
          </a:p>
          <a:p>
            <a:pPr indent="-571500" lvl="0" marL="457200" rtl="0" algn="l">
              <a:spcBef>
                <a:spcPts val="0"/>
              </a:spcBef>
              <a:spcAft>
                <a:spcPts val="0"/>
              </a:spcAft>
              <a:buSzPts val="5400"/>
              <a:buAutoNum type="arabicPeriod"/>
            </a:pPr>
            <a:r>
              <a:rPr lang="en" sz="5400"/>
              <a:t>If so, at what level (of testosterone) does that advantage become unfair?</a:t>
            </a:r>
            <a:endParaRPr sz="5400"/>
          </a:p>
          <a:p>
            <a:pPr indent="0" lvl="0" marL="457200" rtl="0" algn="l">
              <a:spcBef>
                <a:spcPts val="2600"/>
              </a:spcBef>
              <a:spcAft>
                <a:spcPts val="0"/>
              </a:spcAft>
              <a:buNone/>
            </a:pPr>
            <a:r>
              <a:t/>
            </a:r>
            <a:endParaRPr sz="5400"/>
          </a:p>
          <a:p>
            <a:pPr indent="-571500" lvl="0" marL="457200" rtl="0" algn="l">
              <a:spcBef>
                <a:spcPts val="2600"/>
              </a:spcBef>
              <a:spcAft>
                <a:spcPts val="0"/>
              </a:spcAft>
              <a:buSzPts val="5400"/>
              <a:buAutoNum type="arabicPeriod"/>
            </a:pPr>
            <a:r>
              <a:rPr lang="en" sz="5400"/>
              <a:t>Are </a:t>
            </a:r>
            <a:r>
              <a:rPr lang="en" sz="5400"/>
              <a:t>testosterone-based eligibility requirements discriminatory? </a:t>
            </a:r>
            <a:endParaRPr sz="5400"/>
          </a:p>
        </p:txBody>
      </p:sp>
      <p:sp>
        <p:nvSpPr>
          <p:cNvPr id="550" name="Google Shape;550;p52"/>
          <p:cNvSpPr txBox="1"/>
          <p:nvPr>
            <p:ph type="title"/>
          </p:nvPr>
        </p:nvSpPr>
        <p:spPr>
          <a:xfrm>
            <a:off x="4014300" y="351800"/>
            <a:ext cx="17563800" cy="1963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T</a:t>
            </a:r>
            <a:r>
              <a:rPr lang="en"/>
              <a:t>hree</a:t>
            </a:r>
            <a:r>
              <a:rPr lang="en"/>
              <a:t> Questions Needed to Be </a:t>
            </a:r>
            <a:r>
              <a:rPr lang="en"/>
              <a:t>Answered</a:t>
            </a:r>
            <a:endParaRPr/>
          </a:p>
        </p:txBody>
      </p:sp>
      <p:sp>
        <p:nvSpPr>
          <p:cNvPr id="551" name="Google Shape;551;p52"/>
          <p:cNvSpPr/>
          <p:nvPr/>
        </p:nvSpPr>
        <p:spPr>
          <a:xfrm rot="-5400000">
            <a:off x="973863" y="-252125"/>
            <a:ext cx="1223925" cy="3171650"/>
          </a:xfrm>
          <a:prstGeom prst="flowChartOffpageConnector">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52"/>
          <p:cNvSpPr txBox="1"/>
          <p:nvPr/>
        </p:nvSpPr>
        <p:spPr>
          <a:xfrm>
            <a:off x="213225" y="964250"/>
            <a:ext cx="2478600" cy="73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chemeClr val="dk1"/>
                </a:solidFill>
                <a:latin typeface="Roboto"/>
                <a:ea typeface="Roboto"/>
                <a:cs typeface="Roboto"/>
                <a:sym typeface="Roboto"/>
              </a:rPr>
              <a:t>Hormones</a:t>
            </a:r>
            <a:endParaRPr b="1" sz="3600">
              <a:solidFill>
                <a:schemeClr val="dk1"/>
              </a:solidFill>
              <a:latin typeface="Roboto"/>
              <a:ea typeface="Roboto"/>
              <a:cs typeface="Roboto"/>
              <a:sym typeface="Robot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53"/>
          <p:cNvSpPr/>
          <p:nvPr/>
        </p:nvSpPr>
        <p:spPr>
          <a:xfrm rot="-5400000">
            <a:off x="973863" y="-252125"/>
            <a:ext cx="1223925" cy="3171650"/>
          </a:xfrm>
          <a:prstGeom prst="flowChartOffpageConnector">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53"/>
          <p:cNvSpPr txBox="1"/>
          <p:nvPr>
            <p:ph idx="1" type="body"/>
          </p:nvPr>
        </p:nvSpPr>
        <p:spPr>
          <a:xfrm>
            <a:off x="7302500" y="4291050"/>
            <a:ext cx="15081300" cy="7009500"/>
          </a:xfrm>
          <a:prstGeom prst="rect">
            <a:avLst/>
          </a:prstGeom>
        </p:spPr>
        <p:txBody>
          <a:bodyPr anchorCtr="0" anchor="ctr" bIns="0" lIns="0" spcFirstLastPara="1" rIns="0" wrap="square" tIns="0">
            <a:noAutofit/>
          </a:bodyPr>
          <a:lstStyle/>
          <a:p>
            <a:pPr indent="0" lvl="0" marL="0" rtl="0" algn="l">
              <a:spcBef>
                <a:spcPts val="2600"/>
              </a:spcBef>
              <a:spcAft>
                <a:spcPts val="0"/>
              </a:spcAft>
              <a:buNone/>
            </a:pPr>
            <a:r>
              <a:rPr lang="en" sz="4000"/>
              <a:t>The IAAF study looked at 21 women’s events. They found that competitors with the highest testosterone levels performed </a:t>
            </a:r>
            <a:r>
              <a:rPr lang="en" sz="4000"/>
              <a:t>significantly</a:t>
            </a:r>
            <a:r>
              <a:rPr lang="en" sz="4000"/>
              <a:t>*</a:t>
            </a:r>
            <a:r>
              <a:rPr lang="en" sz="4000"/>
              <a:t> better in 5 of those events </a:t>
            </a:r>
            <a:r>
              <a:rPr lang="en" sz="4000"/>
              <a:t>(the number in parentheses shows how much of an advantage):</a:t>
            </a:r>
            <a:endParaRPr sz="4000"/>
          </a:p>
          <a:p>
            <a:pPr indent="-482600" lvl="0" marL="914400" rtl="0" algn="l">
              <a:spcBef>
                <a:spcPts val="2600"/>
              </a:spcBef>
              <a:spcAft>
                <a:spcPts val="0"/>
              </a:spcAft>
              <a:buClr>
                <a:schemeClr val="lt1"/>
              </a:buClr>
              <a:buSzPts val="4000"/>
              <a:buAutoNum type="arabicPeriod"/>
            </a:pPr>
            <a:r>
              <a:rPr lang="en" sz="4000"/>
              <a:t>Hammer throw (4.53% further)</a:t>
            </a:r>
            <a:endParaRPr sz="4000"/>
          </a:p>
          <a:p>
            <a:pPr indent="-482600" lvl="0" marL="914400" rtl="0" algn="l">
              <a:spcBef>
                <a:spcPts val="0"/>
              </a:spcBef>
              <a:spcAft>
                <a:spcPts val="0"/>
              </a:spcAft>
              <a:buClr>
                <a:schemeClr val="lt1"/>
              </a:buClr>
              <a:buSzPts val="4000"/>
              <a:buAutoNum type="arabicPeriod"/>
            </a:pPr>
            <a:r>
              <a:rPr lang="en" sz="4000"/>
              <a:t>Pole vault (2.94% higher)</a:t>
            </a:r>
            <a:endParaRPr sz="4000"/>
          </a:p>
          <a:p>
            <a:pPr indent="-482600" lvl="0" marL="914400" rtl="0" algn="l">
              <a:spcBef>
                <a:spcPts val="0"/>
              </a:spcBef>
              <a:spcAft>
                <a:spcPts val="0"/>
              </a:spcAft>
              <a:buClr>
                <a:schemeClr val="lt1"/>
              </a:buClr>
              <a:buSzPts val="4000"/>
              <a:buAutoNum type="arabicPeriod"/>
            </a:pPr>
            <a:r>
              <a:rPr lang="en" sz="4000"/>
              <a:t>400m hurdles (2.78% faster)</a:t>
            </a:r>
            <a:endParaRPr sz="4000"/>
          </a:p>
          <a:p>
            <a:pPr indent="-482600" lvl="0" marL="914400" rtl="0" algn="l">
              <a:spcBef>
                <a:spcPts val="0"/>
              </a:spcBef>
              <a:spcAft>
                <a:spcPts val="0"/>
              </a:spcAft>
              <a:buClr>
                <a:schemeClr val="lt1"/>
              </a:buClr>
              <a:buSzPts val="4000"/>
              <a:buAutoNum type="arabicPeriod"/>
            </a:pPr>
            <a:r>
              <a:rPr lang="en" sz="4000"/>
              <a:t>400m (2.73% faster)</a:t>
            </a:r>
            <a:endParaRPr sz="4000"/>
          </a:p>
          <a:p>
            <a:pPr indent="-482600" lvl="0" marL="914400" rtl="0" algn="l">
              <a:spcBef>
                <a:spcPts val="0"/>
              </a:spcBef>
              <a:spcAft>
                <a:spcPts val="0"/>
              </a:spcAft>
              <a:buClr>
                <a:schemeClr val="lt1"/>
              </a:buClr>
              <a:buSzPts val="4000"/>
              <a:buAutoNum type="arabicPeriod"/>
            </a:pPr>
            <a:r>
              <a:rPr lang="en" sz="4000"/>
              <a:t>800m (1.78% faster)</a:t>
            </a:r>
            <a:endParaRPr sz="5400"/>
          </a:p>
        </p:txBody>
      </p:sp>
      <p:sp>
        <p:nvSpPr>
          <p:cNvPr id="559" name="Google Shape;559;p53"/>
          <p:cNvSpPr txBox="1"/>
          <p:nvPr>
            <p:ph type="title"/>
          </p:nvPr>
        </p:nvSpPr>
        <p:spPr>
          <a:xfrm>
            <a:off x="4652875" y="245175"/>
            <a:ext cx="15081300" cy="1963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Results of IAAF Study</a:t>
            </a:r>
            <a:endParaRPr/>
          </a:p>
        </p:txBody>
      </p:sp>
      <p:cxnSp>
        <p:nvCxnSpPr>
          <p:cNvPr id="560" name="Google Shape;560;p53"/>
          <p:cNvCxnSpPr/>
          <p:nvPr/>
        </p:nvCxnSpPr>
        <p:spPr>
          <a:xfrm>
            <a:off x="5943500" y="4291050"/>
            <a:ext cx="0" cy="7009500"/>
          </a:xfrm>
          <a:prstGeom prst="straightConnector1">
            <a:avLst/>
          </a:prstGeom>
          <a:noFill/>
          <a:ln cap="flat" cmpd="sng" w="28575">
            <a:solidFill>
              <a:schemeClr val="lt1"/>
            </a:solidFill>
            <a:prstDash val="solid"/>
            <a:round/>
            <a:headEnd len="med" w="med" type="none"/>
            <a:tailEnd len="med" w="med" type="none"/>
          </a:ln>
        </p:spPr>
      </p:cxnSp>
      <p:sp>
        <p:nvSpPr>
          <p:cNvPr id="561" name="Google Shape;561;p53"/>
          <p:cNvSpPr/>
          <p:nvPr/>
        </p:nvSpPr>
        <p:spPr>
          <a:xfrm>
            <a:off x="5591450" y="7443750"/>
            <a:ext cx="704100" cy="7041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53"/>
          <p:cNvSpPr txBox="1"/>
          <p:nvPr/>
        </p:nvSpPr>
        <p:spPr>
          <a:xfrm>
            <a:off x="2132200" y="6964650"/>
            <a:ext cx="30117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600">
                <a:solidFill>
                  <a:schemeClr val="lt1"/>
                </a:solidFill>
                <a:latin typeface="Roboto"/>
                <a:ea typeface="Roboto"/>
                <a:cs typeface="Roboto"/>
                <a:sym typeface="Roboto"/>
              </a:rPr>
              <a:t>2018</a:t>
            </a:r>
            <a:endParaRPr b="1" sz="9600">
              <a:solidFill>
                <a:schemeClr val="lt1"/>
              </a:solidFill>
              <a:latin typeface="Roboto"/>
              <a:ea typeface="Roboto"/>
              <a:cs typeface="Roboto"/>
              <a:sym typeface="Roboto"/>
            </a:endParaRPr>
          </a:p>
        </p:txBody>
      </p:sp>
      <p:sp>
        <p:nvSpPr>
          <p:cNvPr id="563" name="Google Shape;563;p53"/>
          <p:cNvSpPr txBox="1"/>
          <p:nvPr/>
        </p:nvSpPr>
        <p:spPr>
          <a:xfrm>
            <a:off x="213225" y="964250"/>
            <a:ext cx="2478600" cy="73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chemeClr val="dk1"/>
                </a:solidFill>
                <a:latin typeface="Roboto"/>
                <a:ea typeface="Roboto"/>
                <a:cs typeface="Roboto"/>
                <a:sym typeface="Roboto"/>
              </a:rPr>
              <a:t>Hormones</a:t>
            </a:r>
            <a:endParaRPr b="1" sz="3600">
              <a:solidFill>
                <a:schemeClr val="dk1"/>
              </a:solidFill>
              <a:latin typeface="Roboto"/>
              <a:ea typeface="Roboto"/>
              <a:cs typeface="Roboto"/>
              <a:sym typeface="Roboto"/>
            </a:endParaRPr>
          </a:p>
        </p:txBody>
      </p:sp>
      <p:sp>
        <p:nvSpPr>
          <p:cNvPr id="564" name="Google Shape;564;p53"/>
          <p:cNvSpPr txBox="1"/>
          <p:nvPr/>
        </p:nvSpPr>
        <p:spPr>
          <a:xfrm>
            <a:off x="5943500" y="11695825"/>
            <a:ext cx="164403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200">
                <a:solidFill>
                  <a:schemeClr val="accent5"/>
                </a:solidFill>
                <a:latin typeface="Roboto"/>
                <a:ea typeface="Roboto"/>
                <a:cs typeface="Roboto"/>
                <a:sym typeface="Roboto"/>
              </a:rPr>
              <a:t>*In statistics, a “significant” difference is one that is mathematically determined </a:t>
            </a:r>
            <a:r>
              <a:rPr lang="en" sz="4200">
                <a:solidFill>
                  <a:schemeClr val="accent5"/>
                </a:solidFill>
                <a:latin typeface="Roboto"/>
                <a:ea typeface="Roboto"/>
                <a:cs typeface="Roboto"/>
                <a:sym typeface="Roboto"/>
              </a:rPr>
              <a:t>unlikely </a:t>
            </a:r>
            <a:r>
              <a:rPr lang="en" sz="4200">
                <a:solidFill>
                  <a:schemeClr val="accent5"/>
                </a:solidFill>
                <a:latin typeface="Roboto"/>
                <a:ea typeface="Roboto"/>
                <a:cs typeface="Roboto"/>
                <a:sym typeface="Roboto"/>
              </a:rPr>
              <a:t>to be due to chance.</a:t>
            </a:r>
            <a:endParaRPr sz="4200">
              <a:solidFill>
                <a:schemeClr val="accent5"/>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4"/>
                                        </p:tgtEl>
                                        <p:attrNameLst>
                                          <p:attrName>style.visibility</p:attrName>
                                        </p:attrNameLst>
                                      </p:cBhvr>
                                      <p:to>
                                        <p:strVal val="visible"/>
                                      </p:to>
                                    </p:set>
                                    <p:animEffect filter="fade" transition="in">
                                      <p:cBhvr>
                                        <p:cTn dur="1000"/>
                                        <p:tgtEl>
                                          <p:spTgt spid="5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grpSp>
        <p:nvGrpSpPr>
          <p:cNvPr id="569" name="Google Shape;569;p54"/>
          <p:cNvGrpSpPr/>
          <p:nvPr/>
        </p:nvGrpSpPr>
        <p:grpSpPr>
          <a:xfrm>
            <a:off x="13449300" y="3371850"/>
            <a:ext cx="9163200" cy="8286900"/>
            <a:chOff x="13449300" y="3352800"/>
            <a:chExt cx="9163200" cy="8286900"/>
          </a:xfrm>
        </p:grpSpPr>
        <p:sp>
          <p:nvSpPr>
            <p:cNvPr id="570" name="Google Shape;570;p54"/>
            <p:cNvSpPr/>
            <p:nvPr/>
          </p:nvSpPr>
          <p:spPr>
            <a:xfrm>
              <a:off x="13449300" y="3352800"/>
              <a:ext cx="9163200" cy="82869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71" name="Google Shape;571;p54"/>
            <p:cNvPicPr preferRelativeResize="0"/>
            <p:nvPr/>
          </p:nvPicPr>
          <p:blipFill>
            <a:blip r:embed="rId3">
              <a:alphaModFix/>
            </a:blip>
            <a:stretch>
              <a:fillRect/>
            </a:stretch>
          </p:blipFill>
          <p:spPr>
            <a:xfrm>
              <a:off x="14556346" y="5366925"/>
              <a:ext cx="7806199" cy="4996275"/>
            </a:xfrm>
            <a:prstGeom prst="rect">
              <a:avLst/>
            </a:prstGeom>
            <a:noFill/>
            <a:ln>
              <a:noFill/>
            </a:ln>
          </p:spPr>
        </p:pic>
        <p:cxnSp>
          <p:nvCxnSpPr>
            <p:cNvPr id="572" name="Google Shape;572;p54"/>
            <p:cNvCxnSpPr/>
            <p:nvPr/>
          </p:nvCxnSpPr>
          <p:spPr>
            <a:xfrm>
              <a:off x="16835450" y="5343525"/>
              <a:ext cx="28800" cy="4543500"/>
            </a:xfrm>
            <a:prstGeom prst="straightConnector1">
              <a:avLst/>
            </a:prstGeom>
            <a:noFill/>
            <a:ln cap="flat" cmpd="sng" w="38100">
              <a:solidFill>
                <a:srgbClr val="EDC7BE"/>
              </a:solidFill>
              <a:prstDash val="solid"/>
              <a:round/>
              <a:headEnd len="med" w="med" type="none"/>
              <a:tailEnd len="med" w="med" type="none"/>
            </a:ln>
          </p:spPr>
        </p:cxnSp>
        <p:cxnSp>
          <p:nvCxnSpPr>
            <p:cNvPr id="573" name="Google Shape;573;p54"/>
            <p:cNvCxnSpPr/>
            <p:nvPr/>
          </p:nvCxnSpPr>
          <p:spPr>
            <a:xfrm>
              <a:off x="15968675" y="5343525"/>
              <a:ext cx="28800" cy="4543500"/>
            </a:xfrm>
            <a:prstGeom prst="straightConnector1">
              <a:avLst/>
            </a:prstGeom>
            <a:noFill/>
            <a:ln cap="flat" cmpd="sng" w="38100">
              <a:solidFill>
                <a:schemeClr val="accent5"/>
              </a:solidFill>
              <a:prstDash val="solid"/>
              <a:round/>
              <a:headEnd len="med" w="med" type="none"/>
              <a:tailEnd len="med" w="med" type="none"/>
            </a:ln>
          </p:spPr>
        </p:cxnSp>
        <p:sp>
          <p:nvSpPr>
            <p:cNvPr id="574" name="Google Shape;574;p54"/>
            <p:cNvSpPr/>
            <p:nvPr/>
          </p:nvSpPr>
          <p:spPr>
            <a:xfrm>
              <a:off x="19871400" y="3549675"/>
              <a:ext cx="274200" cy="2742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54"/>
            <p:cNvSpPr/>
            <p:nvPr/>
          </p:nvSpPr>
          <p:spPr>
            <a:xfrm>
              <a:off x="19871400" y="4076775"/>
              <a:ext cx="274200" cy="274200"/>
            </a:xfrm>
            <a:prstGeom prst="rect">
              <a:avLst/>
            </a:prstGeom>
            <a:solidFill>
              <a:srgbClr val="054A91">
                <a:alpha val="25140"/>
              </a:srgbClr>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54"/>
            <p:cNvSpPr/>
            <p:nvPr/>
          </p:nvSpPr>
          <p:spPr>
            <a:xfrm>
              <a:off x="19871400" y="4645575"/>
              <a:ext cx="274200" cy="2742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54"/>
            <p:cNvSpPr/>
            <p:nvPr/>
          </p:nvSpPr>
          <p:spPr>
            <a:xfrm>
              <a:off x="19871400" y="5155300"/>
              <a:ext cx="274200" cy="274200"/>
            </a:xfrm>
            <a:prstGeom prst="rect">
              <a:avLst/>
            </a:prstGeom>
            <a:solidFill>
              <a:srgbClr val="53A69C">
                <a:alpha val="27370"/>
              </a:srgbClr>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8" name="Google Shape;578;p54"/>
          <p:cNvSpPr txBox="1"/>
          <p:nvPr>
            <p:ph idx="1" type="body"/>
          </p:nvPr>
        </p:nvSpPr>
        <p:spPr>
          <a:xfrm>
            <a:off x="1802775" y="3419550"/>
            <a:ext cx="10706100" cy="8191500"/>
          </a:xfrm>
          <a:prstGeom prst="rect">
            <a:avLst/>
          </a:prstGeom>
        </p:spPr>
        <p:txBody>
          <a:bodyPr anchorCtr="0" anchor="t" bIns="0" lIns="0" spcFirstLastPara="1" rIns="0" wrap="square" tIns="0">
            <a:noAutofit/>
          </a:bodyPr>
          <a:lstStyle/>
          <a:p>
            <a:pPr indent="0" lvl="0" marL="0" rtl="0" algn="l">
              <a:spcBef>
                <a:spcPts val="2600"/>
              </a:spcBef>
              <a:spcAft>
                <a:spcPts val="0"/>
              </a:spcAft>
              <a:buNone/>
            </a:pPr>
            <a:r>
              <a:rPr lang="en" sz="4800"/>
              <a:t>The IAAF </a:t>
            </a:r>
            <a:r>
              <a:rPr lang="en" sz="4800"/>
              <a:t>decided</a:t>
            </a:r>
            <a:r>
              <a:rPr lang="en" sz="4800"/>
              <a:t> to apply a new 5 nmol/L testosterone limit on:</a:t>
            </a:r>
            <a:endParaRPr sz="4800"/>
          </a:p>
          <a:p>
            <a:pPr indent="-533400" lvl="0" marL="914400" rtl="0" algn="l">
              <a:spcBef>
                <a:spcPts val="2600"/>
              </a:spcBef>
              <a:spcAft>
                <a:spcPts val="0"/>
              </a:spcAft>
              <a:buSzPts val="4800"/>
              <a:buAutoNum type="arabicPeriod"/>
            </a:pPr>
            <a:r>
              <a:rPr lang="en" sz="4800" strike="sngStrike"/>
              <a:t>Hammer throw (4.53%)</a:t>
            </a:r>
            <a:endParaRPr sz="4800" strike="sngStrike"/>
          </a:p>
          <a:p>
            <a:pPr indent="-533400" lvl="0" marL="914400" rtl="0" algn="l">
              <a:spcBef>
                <a:spcPts val="0"/>
              </a:spcBef>
              <a:spcAft>
                <a:spcPts val="0"/>
              </a:spcAft>
              <a:buSzPts val="4800"/>
              <a:buAutoNum type="arabicPeriod"/>
            </a:pPr>
            <a:r>
              <a:rPr lang="en" sz="4800" strike="sngStrike"/>
              <a:t>Pole vault (2.94%)</a:t>
            </a:r>
            <a:endParaRPr sz="4800" strike="sngStrike"/>
          </a:p>
          <a:p>
            <a:pPr indent="-533400" lvl="0" marL="914400" rtl="0" algn="l">
              <a:spcBef>
                <a:spcPts val="0"/>
              </a:spcBef>
              <a:spcAft>
                <a:spcPts val="0"/>
              </a:spcAft>
              <a:buClr>
                <a:srgbClr val="FFFF00"/>
              </a:buClr>
              <a:buSzPts val="4800"/>
              <a:buAutoNum type="arabicPeriod"/>
            </a:pPr>
            <a:r>
              <a:rPr lang="en" sz="4800">
                <a:solidFill>
                  <a:srgbClr val="FFFF00"/>
                </a:solidFill>
              </a:rPr>
              <a:t>400m hurdles (2.78%)</a:t>
            </a:r>
            <a:endParaRPr sz="4800">
              <a:solidFill>
                <a:srgbClr val="FFFF00"/>
              </a:solidFill>
            </a:endParaRPr>
          </a:p>
          <a:p>
            <a:pPr indent="-533400" lvl="0" marL="914400" rtl="0" algn="l">
              <a:spcBef>
                <a:spcPts val="0"/>
              </a:spcBef>
              <a:spcAft>
                <a:spcPts val="0"/>
              </a:spcAft>
              <a:buClr>
                <a:srgbClr val="FFFF00"/>
              </a:buClr>
              <a:buSzPts val="4800"/>
              <a:buAutoNum type="arabicPeriod"/>
            </a:pPr>
            <a:r>
              <a:rPr lang="en" sz="4800">
                <a:solidFill>
                  <a:srgbClr val="FFFF00"/>
                </a:solidFill>
              </a:rPr>
              <a:t>400m (2.73%)</a:t>
            </a:r>
            <a:endParaRPr sz="4800">
              <a:solidFill>
                <a:srgbClr val="FFFF00"/>
              </a:solidFill>
            </a:endParaRPr>
          </a:p>
          <a:p>
            <a:pPr indent="-533400" lvl="0" marL="914400" rtl="0" algn="l">
              <a:spcBef>
                <a:spcPts val="0"/>
              </a:spcBef>
              <a:spcAft>
                <a:spcPts val="0"/>
              </a:spcAft>
              <a:buClr>
                <a:srgbClr val="FFFF00"/>
              </a:buClr>
              <a:buSzPts val="4800"/>
              <a:buAutoNum type="arabicPeriod"/>
            </a:pPr>
            <a:r>
              <a:rPr lang="en" sz="4800">
                <a:solidFill>
                  <a:srgbClr val="FFFF00"/>
                </a:solidFill>
              </a:rPr>
              <a:t>800m (1.78%)</a:t>
            </a:r>
            <a:endParaRPr sz="4800">
              <a:solidFill>
                <a:srgbClr val="FFFF00"/>
              </a:solidFill>
            </a:endParaRPr>
          </a:p>
          <a:p>
            <a:pPr indent="-533400" lvl="0" marL="914400" rtl="0" algn="l">
              <a:spcBef>
                <a:spcPts val="0"/>
              </a:spcBef>
              <a:spcAft>
                <a:spcPts val="0"/>
              </a:spcAft>
              <a:buClr>
                <a:srgbClr val="FFFF00"/>
              </a:buClr>
              <a:buSzPts val="4800"/>
              <a:buAutoNum type="arabicPeriod"/>
            </a:pPr>
            <a:r>
              <a:rPr lang="en" sz="4800">
                <a:solidFill>
                  <a:srgbClr val="FFFF00"/>
                </a:solidFill>
              </a:rPr>
              <a:t>1500m (no significant advantage)</a:t>
            </a:r>
            <a:endParaRPr sz="4800">
              <a:solidFill>
                <a:srgbClr val="FFFF00"/>
              </a:solidFill>
            </a:endParaRPr>
          </a:p>
          <a:p>
            <a:pPr indent="-533400" lvl="0" marL="914400" rtl="0" algn="l">
              <a:spcBef>
                <a:spcPts val="0"/>
              </a:spcBef>
              <a:spcAft>
                <a:spcPts val="0"/>
              </a:spcAft>
              <a:buClr>
                <a:srgbClr val="FFFF00"/>
              </a:buClr>
              <a:buSzPts val="4800"/>
              <a:buAutoNum type="arabicPeriod"/>
            </a:pPr>
            <a:r>
              <a:rPr lang="en" sz="4800">
                <a:solidFill>
                  <a:srgbClr val="FFFF00"/>
                </a:solidFill>
              </a:rPr>
              <a:t>1 mile (not included in the study)</a:t>
            </a:r>
            <a:endParaRPr sz="4800"/>
          </a:p>
        </p:txBody>
      </p:sp>
      <p:sp>
        <p:nvSpPr>
          <p:cNvPr id="579" name="Google Shape;579;p54"/>
          <p:cNvSpPr txBox="1"/>
          <p:nvPr>
            <p:ph type="title"/>
          </p:nvPr>
        </p:nvSpPr>
        <p:spPr>
          <a:xfrm>
            <a:off x="4834543" y="446088"/>
            <a:ext cx="14484600" cy="1963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New IAAF</a:t>
            </a:r>
            <a:r>
              <a:rPr lang="en"/>
              <a:t> Regulations</a:t>
            </a:r>
            <a:endParaRPr b="1">
              <a:latin typeface="Roboto"/>
              <a:ea typeface="Roboto"/>
              <a:cs typeface="Roboto"/>
              <a:sym typeface="Roboto"/>
            </a:endParaRPr>
          </a:p>
        </p:txBody>
      </p:sp>
      <p:sp>
        <p:nvSpPr>
          <p:cNvPr id="580" name="Google Shape;580;p54"/>
          <p:cNvSpPr txBox="1"/>
          <p:nvPr/>
        </p:nvSpPr>
        <p:spPr>
          <a:xfrm rot="-5400000">
            <a:off x="11772650" y="7464850"/>
            <a:ext cx="4957500" cy="80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900">
                <a:solidFill>
                  <a:srgbClr val="424242"/>
                </a:solidFill>
                <a:latin typeface="Roboto"/>
                <a:ea typeface="Roboto"/>
                <a:cs typeface="Roboto"/>
                <a:sym typeface="Roboto"/>
              </a:rPr>
              <a:t>Number of Athletes</a:t>
            </a:r>
            <a:endParaRPr b="1" sz="2900">
              <a:solidFill>
                <a:srgbClr val="424242"/>
              </a:solidFill>
              <a:latin typeface="Roboto"/>
              <a:ea typeface="Roboto"/>
              <a:cs typeface="Roboto"/>
              <a:sym typeface="Roboto"/>
            </a:endParaRPr>
          </a:p>
        </p:txBody>
      </p:sp>
      <p:sp>
        <p:nvSpPr>
          <p:cNvPr id="581" name="Google Shape;581;p54"/>
          <p:cNvSpPr txBox="1"/>
          <p:nvPr/>
        </p:nvSpPr>
        <p:spPr>
          <a:xfrm>
            <a:off x="15669750" y="10343800"/>
            <a:ext cx="5579400" cy="80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900">
                <a:solidFill>
                  <a:srgbClr val="424242"/>
                </a:solidFill>
                <a:latin typeface="Roboto"/>
                <a:ea typeface="Roboto"/>
                <a:cs typeface="Roboto"/>
                <a:sym typeface="Roboto"/>
              </a:rPr>
              <a:t>Testosterone (nmol/L)</a:t>
            </a:r>
            <a:endParaRPr b="1" sz="2900">
              <a:solidFill>
                <a:srgbClr val="424242"/>
              </a:solidFill>
              <a:latin typeface="Roboto"/>
              <a:ea typeface="Roboto"/>
              <a:cs typeface="Roboto"/>
              <a:sym typeface="Roboto"/>
            </a:endParaRPr>
          </a:p>
        </p:txBody>
      </p:sp>
      <p:sp>
        <p:nvSpPr>
          <p:cNvPr id="582" name="Google Shape;582;p54"/>
          <p:cNvSpPr txBox="1"/>
          <p:nvPr/>
        </p:nvSpPr>
        <p:spPr>
          <a:xfrm>
            <a:off x="16254600" y="4701100"/>
            <a:ext cx="1337100" cy="57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EDC7BE"/>
                </a:solidFill>
                <a:latin typeface="Roboto"/>
                <a:ea typeface="Roboto"/>
                <a:cs typeface="Roboto"/>
                <a:sym typeface="Roboto"/>
              </a:rPr>
              <a:t>10 nmol/L threshold</a:t>
            </a:r>
            <a:endParaRPr sz="1800">
              <a:solidFill>
                <a:srgbClr val="EDC7BE"/>
              </a:solidFill>
              <a:latin typeface="Roboto"/>
              <a:ea typeface="Roboto"/>
              <a:cs typeface="Roboto"/>
              <a:sym typeface="Roboto"/>
            </a:endParaRPr>
          </a:p>
        </p:txBody>
      </p:sp>
      <p:sp>
        <p:nvSpPr>
          <p:cNvPr id="583" name="Google Shape;583;p54"/>
          <p:cNvSpPr txBox="1"/>
          <p:nvPr/>
        </p:nvSpPr>
        <p:spPr>
          <a:xfrm>
            <a:off x="14851953" y="4701100"/>
            <a:ext cx="1337100" cy="57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accent5"/>
                </a:solidFill>
                <a:latin typeface="Roboto"/>
                <a:ea typeface="Roboto"/>
                <a:cs typeface="Roboto"/>
                <a:sym typeface="Roboto"/>
              </a:rPr>
              <a:t>5</a:t>
            </a:r>
            <a:r>
              <a:rPr lang="en" sz="1800">
                <a:solidFill>
                  <a:schemeClr val="accent5"/>
                </a:solidFill>
                <a:latin typeface="Roboto"/>
                <a:ea typeface="Roboto"/>
                <a:cs typeface="Roboto"/>
                <a:sym typeface="Roboto"/>
              </a:rPr>
              <a:t> nmol/L threshold</a:t>
            </a:r>
            <a:endParaRPr sz="1800">
              <a:solidFill>
                <a:schemeClr val="accent5"/>
              </a:solidFill>
              <a:latin typeface="Roboto"/>
              <a:ea typeface="Roboto"/>
              <a:cs typeface="Roboto"/>
              <a:sym typeface="Roboto"/>
            </a:endParaRPr>
          </a:p>
        </p:txBody>
      </p:sp>
      <p:sp>
        <p:nvSpPr>
          <p:cNvPr id="584" name="Google Shape;584;p54"/>
          <p:cNvSpPr txBox="1"/>
          <p:nvPr/>
        </p:nvSpPr>
        <p:spPr>
          <a:xfrm>
            <a:off x="20169175" y="3474975"/>
            <a:ext cx="29094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424242"/>
                </a:solidFill>
                <a:latin typeface="Roboto"/>
                <a:ea typeface="Roboto"/>
                <a:cs typeface="Roboto"/>
                <a:sym typeface="Roboto"/>
              </a:rPr>
              <a:t>Female athletes (n=231)</a:t>
            </a:r>
            <a:endParaRPr sz="1600">
              <a:solidFill>
                <a:srgbClr val="424242"/>
              </a:solidFill>
              <a:latin typeface="Roboto"/>
              <a:ea typeface="Roboto"/>
              <a:cs typeface="Roboto"/>
              <a:sym typeface="Roboto"/>
            </a:endParaRPr>
          </a:p>
        </p:txBody>
      </p:sp>
      <p:sp>
        <p:nvSpPr>
          <p:cNvPr id="585" name="Google Shape;585;p54"/>
          <p:cNvSpPr txBox="1"/>
          <p:nvPr/>
        </p:nvSpPr>
        <p:spPr>
          <a:xfrm>
            <a:off x="20169175" y="3872550"/>
            <a:ext cx="26301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424242"/>
                </a:solidFill>
                <a:latin typeface="Roboto"/>
                <a:ea typeface="Roboto"/>
                <a:cs typeface="Roboto"/>
                <a:sym typeface="Roboto"/>
              </a:rPr>
              <a:t>Female reference range </a:t>
            </a:r>
            <a:endParaRPr sz="1600">
              <a:solidFill>
                <a:srgbClr val="424242"/>
              </a:solidFill>
              <a:latin typeface="Roboto"/>
              <a:ea typeface="Roboto"/>
              <a:cs typeface="Roboto"/>
              <a:sym typeface="Roboto"/>
            </a:endParaRPr>
          </a:p>
          <a:p>
            <a:pPr indent="0" lvl="0" marL="0" rtl="0" algn="l">
              <a:spcBef>
                <a:spcPts val="0"/>
              </a:spcBef>
              <a:spcAft>
                <a:spcPts val="0"/>
              </a:spcAft>
              <a:buNone/>
            </a:pPr>
            <a:r>
              <a:rPr lang="en" sz="1600">
                <a:solidFill>
                  <a:srgbClr val="424242"/>
                </a:solidFill>
                <a:latin typeface="Roboto"/>
                <a:ea typeface="Roboto"/>
                <a:cs typeface="Roboto"/>
                <a:sym typeface="Roboto"/>
              </a:rPr>
              <a:t>for non-elite athletes</a:t>
            </a:r>
            <a:endParaRPr sz="1600">
              <a:solidFill>
                <a:srgbClr val="424242"/>
              </a:solidFill>
              <a:latin typeface="Roboto"/>
              <a:ea typeface="Roboto"/>
              <a:cs typeface="Roboto"/>
              <a:sym typeface="Roboto"/>
            </a:endParaRPr>
          </a:p>
        </p:txBody>
      </p:sp>
      <p:sp>
        <p:nvSpPr>
          <p:cNvPr id="586" name="Google Shape;586;p54"/>
          <p:cNvSpPr txBox="1"/>
          <p:nvPr/>
        </p:nvSpPr>
        <p:spPr>
          <a:xfrm>
            <a:off x="20169175" y="4535250"/>
            <a:ext cx="2529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424242"/>
                </a:solidFill>
                <a:latin typeface="Roboto"/>
                <a:ea typeface="Roboto"/>
                <a:cs typeface="Roboto"/>
                <a:sym typeface="Roboto"/>
              </a:rPr>
              <a:t>Male athletes (n=445)</a:t>
            </a:r>
            <a:endParaRPr sz="1600">
              <a:solidFill>
                <a:srgbClr val="424242"/>
              </a:solidFill>
              <a:latin typeface="Roboto"/>
              <a:ea typeface="Roboto"/>
              <a:cs typeface="Roboto"/>
              <a:sym typeface="Roboto"/>
            </a:endParaRPr>
          </a:p>
        </p:txBody>
      </p:sp>
      <p:sp>
        <p:nvSpPr>
          <p:cNvPr id="587" name="Google Shape;587;p54"/>
          <p:cNvSpPr txBox="1"/>
          <p:nvPr/>
        </p:nvSpPr>
        <p:spPr>
          <a:xfrm>
            <a:off x="20169175" y="4969900"/>
            <a:ext cx="23415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424242"/>
                </a:solidFill>
                <a:latin typeface="Roboto"/>
                <a:ea typeface="Roboto"/>
                <a:cs typeface="Roboto"/>
                <a:sym typeface="Roboto"/>
              </a:rPr>
              <a:t>Male reference range </a:t>
            </a:r>
            <a:endParaRPr sz="1600">
              <a:solidFill>
                <a:srgbClr val="424242"/>
              </a:solidFill>
              <a:latin typeface="Roboto"/>
              <a:ea typeface="Roboto"/>
              <a:cs typeface="Roboto"/>
              <a:sym typeface="Roboto"/>
            </a:endParaRPr>
          </a:p>
          <a:p>
            <a:pPr indent="0" lvl="0" marL="0" rtl="0" algn="l">
              <a:spcBef>
                <a:spcPts val="0"/>
              </a:spcBef>
              <a:spcAft>
                <a:spcPts val="0"/>
              </a:spcAft>
              <a:buNone/>
            </a:pPr>
            <a:r>
              <a:rPr lang="en" sz="1600">
                <a:solidFill>
                  <a:srgbClr val="424242"/>
                </a:solidFill>
                <a:latin typeface="Roboto"/>
                <a:ea typeface="Roboto"/>
                <a:cs typeface="Roboto"/>
                <a:sym typeface="Roboto"/>
              </a:rPr>
              <a:t>for non-elite athletes</a:t>
            </a:r>
            <a:endParaRPr sz="1600">
              <a:solidFill>
                <a:srgbClr val="424242"/>
              </a:solidFill>
              <a:latin typeface="Roboto"/>
              <a:ea typeface="Roboto"/>
              <a:cs typeface="Roboto"/>
              <a:sym typeface="Roboto"/>
            </a:endParaRPr>
          </a:p>
        </p:txBody>
      </p:sp>
      <p:sp>
        <p:nvSpPr>
          <p:cNvPr id="588" name="Google Shape;588;p54"/>
          <p:cNvSpPr txBox="1"/>
          <p:nvPr>
            <p:ph idx="2" type="body"/>
          </p:nvPr>
        </p:nvSpPr>
        <p:spPr>
          <a:xfrm>
            <a:off x="13449300" y="11720425"/>
            <a:ext cx="4142400" cy="428400"/>
          </a:xfrm>
          <a:prstGeom prst="rect">
            <a:avLst/>
          </a:prstGeom>
        </p:spPr>
        <p:txBody>
          <a:bodyPr anchorCtr="0" anchor="t" bIns="0" lIns="0" spcFirstLastPara="1" rIns="0" wrap="square" tIns="0">
            <a:noAutofit/>
          </a:bodyPr>
          <a:lstStyle/>
          <a:p>
            <a:pPr indent="0" lvl="0" marL="0" rtl="0" algn="l">
              <a:spcBef>
                <a:spcPts val="2600"/>
              </a:spcBef>
              <a:spcAft>
                <a:spcPts val="0"/>
              </a:spcAft>
              <a:buNone/>
            </a:pPr>
            <a:r>
              <a:rPr lang="en"/>
              <a:t>Data from Healy et al (2014)</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9"/>
                                        </p:tgtEl>
                                        <p:attrNameLst>
                                          <p:attrName>style.visibility</p:attrName>
                                        </p:attrNameLst>
                                      </p:cBhvr>
                                      <p:to>
                                        <p:strVal val="visible"/>
                                      </p:to>
                                    </p:set>
                                    <p:animEffect filter="fade" transition="in">
                                      <p:cBhvr>
                                        <p:cTn dur="1000"/>
                                        <p:tgtEl>
                                          <p:spTgt spid="569"/>
                                        </p:tgtEl>
                                      </p:cBhvr>
                                    </p:animEffect>
                                  </p:childTnLst>
                                </p:cTn>
                              </p:par>
                              <p:par>
                                <p:cTn fill="hold" nodeType="with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1000"/>
                                        <p:tgtEl>
                                          <p:spTgt spid="580"/>
                                        </p:tgtEl>
                                      </p:cBhvr>
                                    </p:animEffect>
                                  </p:childTnLst>
                                </p:cTn>
                              </p:par>
                              <p:par>
                                <p:cTn fill="hold" nodeType="with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1000"/>
                                        <p:tgtEl>
                                          <p:spTgt spid="581"/>
                                        </p:tgtEl>
                                      </p:cBhvr>
                                    </p:animEffect>
                                  </p:childTnLst>
                                </p:cTn>
                              </p:par>
                              <p:par>
                                <p:cTn fill="hold" nodeType="withEffect" presetClass="entr" presetID="10" presetSubtype="0">
                                  <p:stCondLst>
                                    <p:cond delay="0"/>
                                  </p:stCondLst>
                                  <p:childTnLst>
                                    <p:set>
                                      <p:cBhvr>
                                        <p:cTn dur="1" fill="hold">
                                          <p:stCondLst>
                                            <p:cond delay="0"/>
                                          </p:stCondLst>
                                        </p:cTn>
                                        <p:tgtEl>
                                          <p:spTgt spid="582"/>
                                        </p:tgtEl>
                                        <p:attrNameLst>
                                          <p:attrName>style.visibility</p:attrName>
                                        </p:attrNameLst>
                                      </p:cBhvr>
                                      <p:to>
                                        <p:strVal val="visible"/>
                                      </p:to>
                                    </p:set>
                                    <p:animEffect filter="fade" transition="in">
                                      <p:cBhvr>
                                        <p:cTn dur="1000"/>
                                        <p:tgtEl>
                                          <p:spTgt spid="582"/>
                                        </p:tgtEl>
                                      </p:cBhvr>
                                    </p:animEffect>
                                  </p:childTnLst>
                                </p:cTn>
                              </p:par>
                              <p:par>
                                <p:cTn fill="hold" nodeType="withEffect" presetClass="entr" presetID="10" presetSubtype="0">
                                  <p:stCondLst>
                                    <p:cond delay="0"/>
                                  </p:stCondLst>
                                  <p:childTnLst>
                                    <p:set>
                                      <p:cBhvr>
                                        <p:cTn dur="1" fill="hold">
                                          <p:stCondLst>
                                            <p:cond delay="0"/>
                                          </p:stCondLst>
                                        </p:cTn>
                                        <p:tgtEl>
                                          <p:spTgt spid="583"/>
                                        </p:tgtEl>
                                        <p:attrNameLst>
                                          <p:attrName>style.visibility</p:attrName>
                                        </p:attrNameLst>
                                      </p:cBhvr>
                                      <p:to>
                                        <p:strVal val="visible"/>
                                      </p:to>
                                    </p:set>
                                    <p:animEffect filter="fade" transition="in">
                                      <p:cBhvr>
                                        <p:cTn dur="1000"/>
                                        <p:tgtEl>
                                          <p:spTgt spid="583"/>
                                        </p:tgtEl>
                                      </p:cBhvr>
                                    </p:animEffect>
                                  </p:childTnLst>
                                </p:cTn>
                              </p:par>
                              <p:par>
                                <p:cTn fill="hold" nodeType="withEffect" presetClass="entr" presetID="10" presetSubtype="0">
                                  <p:stCondLst>
                                    <p:cond delay="0"/>
                                  </p:stCondLst>
                                  <p:childTnLst>
                                    <p:set>
                                      <p:cBhvr>
                                        <p:cTn dur="1" fill="hold">
                                          <p:stCondLst>
                                            <p:cond delay="0"/>
                                          </p:stCondLst>
                                        </p:cTn>
                                        <p:tgtEl>
                                          <p:spTgt spid="584"/>
                                        </p:tgtEl>
                                        <p:attrNameLst>
                                          <p:attrName>style.visibility</p:attrName>
                                        </p:attrNameLst>
                                      </p:cBhvr>
                                      <p:to>
                                        <p:strVal val="visible"/>
                                      </p:to>
                                    </p:set>
                                    <p:animEffect filter="fade" transition="in">
                                      <p:cBhvr>
                                        <p:cTn dur="1000"/>
                                        <p:tgtEl>
                                          <p:spTgt spid="584"/>
                                        </p:tgtEl>
                                      </p:cBhvr>
                                    </p:animEffect>
                                  </p:childTnLst>
                                </p:cTn>
                              </p:par>
                              <p:par>
                                <p:cTn fill="hold" nodeType="withEffect" presetClass="entr" presetID="10" presetSubtype="0">
                                  <p:stCondLst>
                                    <p:cond delay="0"/>
                                  </p:stCondLst>
                                  <p:childTnLst>
                                    <p:set>
                                      <p:cBhvr>
                                        <p:cTn dur="1" fill="hold">
                                          <p:stCondLst>
                                            <p:cond delay="0"/>
                                          </p:stCondLst>
                                        </p:cTn>
                                        <p:tgtEl>
                                          <p:spTgt spid="585"/>
                                        </p:tgtEl>
                                        <p:attrNameLst>
                                          <p:attrName>style.visibility</p:attrName>
                                        </p:attrNameLst>
                                      </p:cBhvr>
                                      <p:to>
                                        <p:strVal val="visible"/>
                                      </p:to>
                                    </p:set>
                                    <p:animEffect filter="fade" transition="in">
                                      <p:cBhvr>
                                        <p:cTn dur="1000"/>
                                        <p:tgtEl>
                                          <p:spTgt spid="585"/>
                                        </p:tgtEl>
                                      </p:cBhvr>
                                    </p:animEffect>
                                  </p:childTnLst>
                                </p:cTn>
                              </p:par>
                              <p:par>
                                <p:cTn fill="hold" nodeType="withEffect" presetClass="entr" presetID="10" presetSubtype="0">
                                  <p:stCondLst>
                                    <p:cond delay="0"/>
                                  </p:stCondLst>
                                  <p:childTnLst>
                                    <p:set>
                                      <p:cBhvr>
                                        <p:cTn dur="1" fill="hold">
                                          <p:stCondLst>
                                            <p:cond delay="0"/>
                                          </p:stCondLst>
                                        </p:cTn>
                                        <p:tgtEl>
                                          <p:spTgt spid="586"/>
                                        </p:tgtEl>
                                        <p:attrNameLst>
                                          <p:attrName>style.visibility</p:attrName>
                                        </p:attrNameLst>
                                      </p:cBhvr>
                                      <p:to>
                                        <p:strVal val="visible"/>
                                      </p:to>
                                    </p:set>
                                    <p:animEffect filter="fade" transition="in">
                                      <p:cBhvr>
                                        <p:cTn dur="1000"/>
                                        <p:tgtEl>
                                          <p:spTgt spid="586"/>
                                        </p:tgtEl>
                                      </p:cBhvr>
                                    </p:animEffect>
                                  </p:childTnLst>
                                </p:cTn>
                              </p:par>
                              <p:par>
                                <p:cTn fill="hold" nodeType="withEffect" presetClass="entr" presetID="10" presetSubtype="0">
                                  <p:stCondLst>
                                    <p:cond delay="0"/>
                                  </p:stCondLst>
                                  <p:childTnLst>
                                    <p:set>
                                      <p:cBhvr>
                                        <p:cTn dur="1" fill="hold">
                                          <p:stCondLst>
                                            <p:cond delay="0"/>
                                          </p:stCondLst>
                                        </p:cTn>
                                        <p:tgtEl>
                                          <p:spTgt spid="587"/>
                                        </p:tgtEl>
                                        <p:attrNameLst>
                                          <p:attrName>style.visibility</p:attrName>
                                        </p:attrNameLst>
                                      </p:cBhvr>
                                      <p:to>
                                        <p:strVal val="visible"/>
                                      </p:to>
                                    </p:set>
                                    <p:animEffect filter="fade" transition="in">
                                      <p:cBhvr>
                                        <p:cTn dur="1000"/>
                                        <p:tgtEl>
                                          <p:spTgt spid="587"/>
                                        </p:tgtEl>
                                      </p:cBhvr>
                                    </p:animEffect>
                                  </p:childTnLst>
                                </p:cTn>
                              </p:par>
                              <p:par>
                                <p:cTn fill="hold" nodeType="withEffect" presetClass="entr" presetID="10" presetSubtype="0">
                                  <p:stCondLst>
                                    <p:cond delay="0"/>
                                  </p:stCondLst>
                                  <p:childTnLst>
                                    <p:set>
                                      <p:cBhvr>
                                        <p:cTn dur="1" fill="hold">
                                          <p:stCondLst>
                                            <p:cond delay="0"/>
                                          </p:stCondLst>
                                        </p:cTn>
                                        <p:tgtEl>
                                          <p:spTgt spid="588"/>
                                        </p:tgtEl>
                                        <p:attrNameLst>
                                          <p:attrName>style.visibility</p:attrName>
                                        </p:attrNameLst>
                                      </p:cBhvr>
                                      <p:to>
                                        <p:strVal val="visible"/>
                                      </p:to>
                                    </p:set>
                                    <p:animEffect filter="fade" transition="in">
                                      <p:cBhvr>
                                        <p:cTn dur="1000"/>
                                        <p:tgtEl>
                                          <p:spTgt spid="5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55"/>
          <p:cNvSpPr txBox="1"/>
          <p:nvPr>
            <p:ph idx="1" type="body"/>
          </p:nvPr>
        </p:nvSpPr>
        <p:spPr>
          <a:xfrm>
            <a:off x="3192475" y="3563100"/>
            <a:ext cx="18002100" cy="8184300"/>
          </a:xfrm>
          <a:prstGeom prst="rect">
            <a:avLst/>
          </a:prstGeom>
        </p:spPr>
        <p:txBody>
          <a:bodyPr anchorCtr="0" anchor="ctr" bIns="0" lIns="0" spcFirstLastPara="1" rIns="0" wrap="square" tIns="0">
            <a:noAutofit/>
          </a:bodyPr>
          <a:lstStyle/>
          <a:p>
            <a:pPr indent="-609600" lvl="0" marL="457200" rtl="0" algn="l">
              <a:spcBef>
                <a:spcPts val="2600"/>
              </a:spcBef>
              <a:spcAft>
                <a:spcPts val="0"/>
              </a:spcAft>
              <a:buSzPts val="6000"/>
              <a:buChar char="●"/>
            </a:pPr>
            <a:r>
              <a:rPr lang="en"/>
              <a:t>How do you think the IAAF chose which events would have a lower testosterone limit for eligibility?</a:t>
            </a:r>
            <a:br>
              <a:rPr lang="en"/>
            </a:br>
            <a:endParaRPr/>
          </a:p>
          <a:p>
            <a:pPr indent="-609600" lvl="0" marL="457200" rtl="0" algn="l">
              <a:spcBef>
                <a:spcPts val="0"/>
              </a:spcBef>
              <a:spcAft>
                <a:spcPts val="0"/>
              </a:spcAft>
              <a:buSzPts val="6000"/>
              <a:buChar char="●"/>
            </a:pPr>
            <a:r>
              <a:rPr lang="en"/>
              <a:t>Imagine you were responsible for creating these rules. What information would you want to base your decision on? </a:t>
            </a:r>
            <a:endParaRPr/>
          </a:p>
        </p:txBody>
      </p:sp>
      <p:sp>
        <p:nvSpPr>
          <p:cNvPr id="594" name="Google Shape;594;p55"/>
          <p:cNvSpPr txBox="1"/>
          <p:nvPr>
            <p:ph type="title"/>
          </p:nvPr>
        </p:nvSpPr>
        <p:spPr>
          <a:xfrm>
            <a:off x="4834543" y="446088"/>
            <a:ext cx="14484600" cy="1963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Discussion</a:t>
            </a:r>
            <a:r>
              <a:rPr lang="en"/>
              <a:t> Questions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0"/>
          <p:cNvSpPr txBox="1"/>
          <p:nvPr>
            <p:ph idx="2" type="body"/>
          </p:nvPr>
        </p:nvSpPr>
        <p:spPr>
          <a:xfrm>
            <a:off x="19948475" y="12688150"/>
            <a:ext cx="4142400" cy="428400"/>
          </a:xfrm>
          <a:prstGeom prst="rect">
            <a:avLst/>
          </a:prstGeom>
        </p:spPr>
        <p:txBody>
          <a:bodyPr anchorCtr="0" anchor="t" bIns="0" lIns="0" spcFirstLastPara="1" rIns="0" wrap="square" tIns="0">
            <a:noAutofit/>
          </a:bodyPr>
          <a:lstStyle/>
          <a:p>
            <a:pPr indent="0" lvl="0" marL="0" rtl="0" algn="l">
              <a:spcBef>
                <a:spcPts val="2600"/>
              </a:spcBef>
              <a:spcAft>
                <a:spcPts val="0"/>
              </a:spcAft>
              <a:buNone/>
            </a:pPr>
            <a:r>
              <a:rPr lang="en"/>
              <a:t>Excerpt from 23andMe website on “How 23andMe Uses Your Self-Reported Sex”</a:t>
            </a:r>
            <a:endParaRPr/>
          </a:p>
        </p:txBody>
      </p:sp>
      <p:sp>
        <p:nvSpPr>
          <p:cNvPr id="176" name="Google Shape;176;p20"/>
          <p:cNvSpPr txBox="1"/>
          <p:nvPr>
            <p:ph type="title"/>
          </p:nvPr>
        </p:nvSpPr>
        <p:spPr>
          <a:xfrm>
            <a:off x="2231725" y="446100"/>
            <a:ext cx="19923600" cy="1963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People may get unexpected information about their sex chromosomes from genetic tests</a:t>
            </a:r>
            <a:endParaRPr/>
          </a:p>
        </p:txBody>
      </p:sp>
      <p:pic>
        <p:nvPicPr>
          <p:cNvPr id="177" name="Google Shape;177;p20"/>
          <p:cNvPicPr preferRelativeResize="0"/>
          <p:nvPr/>
        </p:nvPicPr>
        <p:blipFill>
          <a:blip r:embed="rId3">
            <a:alphaModFix/>
          </a:blip>
          <a:stretch>
            <a:fillRect/>
          </a:stretch>
        </p:blipFill>
        <p:spPr>
          <a:xfrm>
            <a:off x="3493400" y="2725975"/>
            <a:ext cx="17400251" cy="1055425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56"/>
          <p:cNvSpPr/>
          <p:nvPr/>
        </p:nvSpPr>
        <p:spPr>
          <a:xfrm rot="-5400000">
            <a:off x="973863" y="-252125"/>
            <a:ext cx="1223925" cy="3171650"/>
          </a:xfrm>
          <a:prstGeom prst="flowChartOffpageConnector">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56"/>
          <p:cNvSpPr txBox="1"/>
          <p:nvPr>
            <p:ph idx="1" type="body"/>
          </p:nvPr>
        </p:nvSpPr>
        <p:spPr>
          <a:xfrm>
            <a:off x="7302500" y="4291050"/>
            <a:ext cx="15081300" cy="7009500"/>
          </a:xfrm>
          <a:prstGeom prst="rect">
            <a:avLst/>
          </a:prstGeom>
        </p:spPr>
        <p:txBody>
          <a:bodyPr anchorCtr="0" anchor="ctr" bIns="0" lIns="0" spcFirstLastPara="1" rIns="0" wrap="square" tIns="0">
            <a:noAutofit/>
          </a:bodyPr>
          <a:lstStyle/>
          <a:p>
            <a:pPr indent="0" lvl="0" marL="0" rtl="0" algn="l">
              <a:spcBef>
                <a:spcPts val="2600"/>
              </a:spcBef>
              <a:spcAft>
                <a:spcPts val="0"/>
              </a:spcAft>
              <a:buNone/>
            </a:pPr>
            <a:r>
              <a:rPr lang="en" sz="5400"/>
              <a:t>Court rules that, although setting a testosterone limit for eligibility is discriminatory, it is “necessary, reasonable, and proportionate”.</a:t>
            </a:r>
            <a:br>
              <a:rPr lang="en" sz="5400"/>
            </a:br>
            <a:endParaRPr sz="5400"/>
          </a:p>
          <a:p>
            <a:pPr indent="0" lvl="0" marL="0" rtl="0" algn="l">
              <a:spcBef>
                <a:spcPts val="2600"/>
              </a:spcBef>
              <a:spcAft>
                <a:spcPts val="0"/>
              </a:spcAft>
              <a:buNone/>
            </a:pPr>
            <a:r>
              <a:rPr lang="en" sz="5400"/>
              <a:t>All legal challenges exhausted. The IAAF rule stands.</a:t>
            </a:r>
            <a:endParaRPr sz="5400"/>
          </a:p>
        </p:txBody>
      </p:sp>
      <p:sp>
        <p:nvSpPr>
          <p:cNvPr id="601" name="Google Shape;601;p56"/>
          <p:cNvSpPr txBox="1"/>
          <p:nvPr>
            <p:ph type="title"/>
          </p:nvPr>
        </p:nvSpPr>
        <p:spPr>
          <a:xfrm>
            <a:off x="4652875" y="245175"/>
            <a:ext cx="15081300" cy="1963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H</a:t>
            </a:r>
            <a:r>
              <a:rPr lang="en"/>
              <a:t>ormone-based Tests are the Current Standard</a:t>
            </a:r>
            <a:endParaRPr/>
          </a:p>
        </p:txBody>
      </p:sp>
      <p:cxnSp>
        <p:nvCxnSpPr>
          <p:cNvPr id="602" name="Google Shape;602;p56"/>
          <p:cNvCxnSpPr/>
          <p:nvPr/>
        </p:nvCxnSpPr>
        <p:spPr>
          <a:xfrm>
            <a:off x="5943500" y="4291050"/>
            <a:ext cx="0" cy="7009500"/>
          </a:xfrm>
          <a:prstGeom prst="straightConnector1">
            <a:avLst/>
          </a:prstGeom>
          <a:noFill/>
          <a:ln cap="flat" cmpd="sng" w="28575">
            <a:solidFill>
              <a:schemeClr val="lt1"/>
            </a:solidFill>
            <a:prstDash val="solid"/>
            <a:round/>
            <a:headEnd len="med" w="med" type="none"/>
            <a:tailEnd len="med" w="med" type="none"/>
          </a:ln>
        </p:spPr>
      </p:cxnSp>
      <p:sp>
        <p:nvSpPr>
          <p:cNvPr id="603" name="Google Shape;603;p56"/>
          <p:cNvSpPr/>
          <p:nvPr/>
        </p:nvSpPr>
        <p:spPr>
          <a:xfrm>
            <a:off x="5591450" y="7443750"/>
            <a:ext cx="704100" cy="7041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56"/>
          <p:cNvSpPr txBox="1"/>
          <p:nvPr/>
        </p:nvSpPr>
        <p:spPr>
          <a:xfrm>
            <a:off x="2132200" y="6964650"/>
            <a:ext cx="30117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600">
                <a:solidFill>
                  <a:schemeClr val="lt1"/>
                </a:solidFill>
                <a:latin typeface="Roboto"/>
                <a:ea typeface="Roboto"/>
                <a:cs typeface="Roboto"/>
                <a:sym typeface="Roboto"/>
              </a:rPr>
              <a:t>2019</a:t>
            </a:r>
            <a:endParaRPr b="1" sz="9600">
              <a:solidFill>
                <a:schemeClr val="lt1"/>
              </a:solidFill>
              <a:latin typeface="Roboto"/>
              <a:ea typeface="Roboto"/>
              <a:cs typeface="Roboto"/>
              <a:sym typeface="Roboto"/>
            </a:endParaRPr>
          </a:p>
        </p:txBody>
      </p:sp>
      <p:sp>
        <p:nvSpPr>
          <p:cNvPr id="605" name="Google Shape;605;p56"/>
          <p:cNvSpPr txBox="1"/>
          <p:nvPr/>
        </p:nvSpPr>
        <p:spPr>
          <a:xfrm>
            <a:off x="213225" y="964250"/>
            <a:ext cx="2478600" cy="73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chemeClr val="dk1"/>
                </a:solidFill>
                <a:latin typeface="Roboto"/>
                <a:ea typeface="Roboto"/>
                <a:cs typeface="Roboto"/>
                <a:sym typeface="Roboto"/>
              </a:rPr>
              <a:t>Hormones</a:t>
            </a:r>
            <a:endParaRPr b="1" sz="3600">
              <a:solidFill>
                <a:schemeClr val="dk1"/>
              </a:solidFill>
              <a:latin typeface="Roboto"/>
              <a:ea typeface="Roboto"/>
              <a:cs typeface="Roboto"/>
              <a:sym typeface="Roboto"/>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57"/>
          <p:cNvSpPr txBox="1"/>
          <p:nvPr>
            <p:ph idx="1" type="body"/>
          </p:nvPr>
        </p:nvSpPr>
        <p:spPr>
          <a:xfrm>
            <a:off x="3171650" y="3107475"/>
            <a:ext cx="18577800" cy="7162800"/>
          </a:xfrm>
          <a:prstGeom prst="rect">
            <a:avLst/>
          </a:prstGeom>
        </p:spPr>
        <p:txBody>
          <a:bodyPr anchorCtr="0" anchor="ctr" bIns="0" lIns="0" spcFirstLastPara="1" rIns="0" wrap="square" tIns="0">
            <a:noAutofit/>
          </a:bodyPr>
          <a:lstStyle/>
          <a:p>
            <a:pPr indent="0" lvl="0" marL="0" rtl="0" algn="l">
              <a:spcBef>
                <a:spcPts val="2600"/>
              </a:spcBef>
              <a:spcAft>
                <a:spcPts val="0"/>
              </a:spcAft>
              <a:buNone/>
            </a:pPr>
            <a:r>
              <a:rPr lang="en" sz="4000"/>
              <a:t>Athletes have these options:</a:t>
            </a:r>
            <a:endParaRPr sz="4000"/>
          </a:p>
          <a:p>
            <a:pPr indent="-482600" lvl="0" marL="914400" rtl="0" algn="l">
              <a:spcBef>
                <a:spcPts val="2600"/>
              </a:spcBef>
              <a:spcAft>
                <a:spcPts val="0"/>
              </a:spcAft>
              <a:buSzPts val="4000"/>
              <a:buAutoNum type="arabicPeriod"/>
            </a:pPr>
            <a:r>
              <a:rPr lang="en" sz="4000"/>
              <a:t>Lower testosterone levels via medication or surgery</a:t>
            </a:r>
            <a:endParaRPr sz="4000"/>
          </a:p>
          <a:p>
            <a:pPr indent="-482600" lvl="1" marL="1371600" rtl="0" algn="l">
              <a:spcBef>
                <a:spcPts val="0"/>
              </a:spcBef>
              <a:spcAft>
                <a:spcPts val="0"/>
              </a:spcAft>
              <a:buSzPts val="4000"/>
              <a:buAutoNum type="alphaLcPeriod"/>
            </a:pPr>
            <a:r>
              <a:rPr lang="en" sz="4000"/>
              <a:t>Dutee Chand may compete - new regulations do not apply to the 100m event</a:t>
            </a:r>
            <a:endParaRPr sz="4000"/>
          </a:p>
          <a:p>
            <a:pPr indent="-482600" lvl="1" marL="1371600" rtl="0" algn="l">
              <a:spcBef>
                <a:spcPts val="0"/>
              </a:spcBef>
              <a:spcAft>
                <a:spcPts val="0"/>
              </a:spcAft>
              <a:buSzPts val="4000"/>
              <a:buAutoNum type="alphaLcPeriod"/>
            </a:pPr>
            <a:r>
              <a:rPr lang="en" sz="4000"/>
              <a:t>Caster Semenya must keep testosterone level below 5 nmol/L to run the 800m</a:t>
            </a:r>
            <a:endParaRPr sz="4000"/>
          </a:p>
          <a:p>
            <a:pPr indent="-482600" lvl="0" marL="914400" rtl="0" algn="l">
              <a:spcBef>
                <a:spcPts val="0"/>
              </a:spcBef>
              <a:spcAft>
                <a:spcPts val="0"/>
              </a:spcAft>
              <a:buSzPts val="4000"/>
              <a:buAutoNum type="arabicPeriod"/>
            </a:pPr>
            <a:r>
              <a:rPr lang="en" sz="4000"/>
              <a:t>Participate in an event not covered by the regulation</a:t>
            </a:r>
            <a:endParaRPr sz="4000"/>
          </a:p>
          <a:p>
            <a:pPr indent="-482600" lvl="0" marL="914400" rtl="0" algn="l">
              <a:spcBef>
                <a:spcPts val="0"/>
              </a:spcBef>
              <a:spcAft>
                <a:spcPts val="0"/>
              </a:spcAft>
              <a:buSzPts val="4000"/>
              <a:buAutoNum type="arabicPeriod"/>
            </a:pPr>
            <a:r>
              <a:rPr lang="en" sz="4000"/>
              <a:t>Enter only non-international competitions (not covered by the rule)</a:t>
            </a:r>
            <a:endParaRPr sz="4000"/>
          </a:p>
          <a:p>
            <a:pPr indent="-482600" lvl="0" marL="914400" rtl="0" algn="l">
              <a:spcBef>
                <a:spcPts val="0"/>
              </a:spcBef>
              <a:spcAft>
                <a:spcPts val="0"/>
              </a:spcAft>
              <a:buSzPts val="4000"/>
              <a:buAutoNum type="arabicPeriod"/>
            </a:pPr>
            <a:r>
              <a:rPr lang="en" sz="4000"/>
              <a:t>Compete in the men’s division</a:t>
            </a:r>
            <a:endParaRPr sz="4000"/>
          </a:p>
          <a:p>
            <a:pPr indent="-482600" lvl="0" marL="914400" rtl="0" algn="l">
              <a:spcBef>
                <a:spcPts val="0"/>
              </a:spcBef>
              <a:spcAft>
                <a:spcPts val="0"/>
              </a:spcAft>
              <a:buSzPts val="4000"/>
              <a:buAutoNum type="arabicPeriod"/>
            </a:pPr>
            <a:r>
              <a:rPr lang="en" sz="4000"/>
              <a:t>Possibly compete in another, </a:t>
            </a:r>
            <a:r>
              <a:rPr lang="en" sz="4000"/>
              <a:t>distinct</a:t>
            </a:r>
            <a:r>
              <a:rPr lang="en" sz="4000"/>
              <a:t>, third division that does not yet exist</a:t>
            </a:r>
            <a:endParaRPr sz="4000"/>
          </a:p>
        </p:txBody>
      </p:sp>
      <p:sp>
        <p:nvSpPr>
          <p:cNvPr id="611" name="Google Shape;611;p57"/>
          <p:cNvSpPr txBox="1"/>
          <p:nvPr>
            <p:ph type="title"/>
          </p:nvPr>
        </p:nvSpPr>
        <p:spPr>
          <a:xfrm>
            <a:off x="4191325" y="351800"/>
            <a:ext cx="16004400" cy="1963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What does this mean for Chand &amp; Semenya?</a:t>
            </a:r>
            <a:endParaRPr/>
          </a:p>
        </p:txBody>
      </p:sp>
      <p:sp>
        <p:nvSpPr>
          <p:cNvPr id="612" name="Google Shape;612;p57"/>
          <p:cNvSpPr/>
          <p:nvPr/>
        </p:nvSpPr>
        <p:spPr>
          <a:xfrm rot="-5400000">
            <a:off x="973863" y="-252125"/>
            <a:ext cx="1223925" cy="3171650"/>
          </a:xfrm>
          <a:prstGeom prst="flowChartOffpageConnector">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57"/>
          <p:cNvSpPr txBox="1"/>
          <p:nvPr/>
        </p:nvSpPr>
        <p:spPr>
          <a:xfrm>
            <a:off x="213225" y="964250"/>
            <a:ext cx="2478600" cy="73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chemeClr val="dk1"/>
                </a:solidFill>
                <a:latin typeface="Roboto"/>
                <a:ea typeface="Roboto"/>
                <a:cs typeface="Roboto"/>
                <a:sym typeface="Roboto"/>
              </a:rPr>
              <a:t>Hormones</a:t>
            </a:r>
            <a:endParaRPr b="1" sz="3600">
              <a:solidFill>
                <a:schemeClr val="dk1"/>
              </a:solidFill>
              <a:latin typeface="Roboto"/>
              <a:ea typeface="Roboto"/>
              <a:cs typeface="Roboto"/>
              <a:sym typeface="Roboto"/>
            </a:endParaRPr>
          </a:p>
        </p:txBody>
      </p:sp>
      <p:sp>
        <p:nvSpPr>
          <p:cNvPr id="614" name="Google Shape;614;p57"/>
          <p:cNvSpPr txBox="1"/>
          <p:nvPr/>
        </p:nvSpPr>
        <p:spPr>
          <a:xfrm>
            <a:off x="3171650" y="10572750"/>
            <a:ext cx="178428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800">
                <a:solidFill>
                  <a:schemeClr val="accent5"/>
                </a:solidFill>
                <a:latin typeface="Roboto"/>
                <a:ea typeface="Roboto"/>
                <a:cs typeface="Roboto"/>
                <a:sym typeface="Roboto"/>
              </a:rPr>
              <a:t>“I am a woman and I am a world-class athlete. The IAAF will not drug me or stop me from being who I am.”			-Caster Semenya</a:t>
            </a:r>
            <a:endParaRPr sz="4800">
              <a:solidFill>
                <a:schemeClr val="accent5"/>
              </a:solidFill>
              <a:latin typeface="Roboto"/>
              <a:ea typeface="Roboto"/>
              <a:cs typeface="Roboto"/>
              <a:sym typeface="Roboto"/>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58"/>
          <p:cNvSpPr txBox="1"/>
          <p:nvPr>
            <p:ph idx="1" type="body"/>
          </p:nvPr>
        </p:nvSpPr>
        <p:spPr>
          <a:xfrm>
            <a:off x="3192475" y="3563100"/>
            <a:ext cx="18002100" cy="8184300"/>
          </a:xfrm>
          <a:prstGeom prst="rect">
            <a:avLst/>
          </a:prstGeom>
        </p:spPr>
        <p:txBody>
          <a:bodyPr anchorCtr="0" anchor="ctr" bIns="0" lIns="0" spcFirstLastPara="1" rIns="0" wrap="square" tIns="0">
            <a:noAutofit/>
          </a:bodyPr>
          <a:lstStyle/>
          <a:p>
            <a:pPr indent="0" lvl="0" marL="0" rtl="0" algn="l">
              <a:spcBef>
                <a:spcPts val="2600"/>
              </a:spcBef>
              <a:spcAft>
                <a:spcPts val="0"/>
              </a:spcAft>
              <a:buNone/>
            </a:pPr>
            <a:r>
              <a:rPr lang="en"/>
              <a:t>You are the doctor responsible for verifying the sex of competitors in the women’s 800m race in an international track and field competition. Using the information given for each athlete, mark on the chart whether they pass or fail each type of sex verification test.</a:t>
            </a:r>
            <a:endParaRPr/>
          </a:p>
        </p:txBody>
      </p:sp>
      <p:sp>
        <p:nvSpPr>
          <p:cNvPr id="620" name="Google Shape;620;p58"/>
          <p:cNvSpPr txBox="1"/>
          <p:nvPr>
            <p:ph type="title"/>
          </p:nvPr>
        </p:nvSpPr>
        <p:spPr>
          <a:xfrm>
            <a:off x="4834543" y="446088"/>
            <a:ext cx="14484600" cy="1963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Classroom Exercise</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59"/>
          <p:cNvSpPr txBox="1"/>
          <p:nvPr>
            <p:ph idx="1" type="body"/>
          </p:nvPr>
        </p:nvSpPr>
        <p:spPr>
          <a:xfrm>
            <a:off x="2152225" y="3105150"/>
            <a:ext cx="20082600" cy="9277500"/>
          </a:xfrm>
          <a:prstGeom prst="rect">
            <a:avLst/>
          </a:prstGeom>
        </p:spPr>
        <p:txBody>
          <a:bodyPr anchorCtr="0" anchor="t" bIns="0" lIns="0" spcFirstLastPara="1" rIns="0" wrap="square" tIns="0">
            <a:noAutofit/>
          </a:bodyPr>
          <a:lstStyle/>
          <a:p>
            <a:pPr indent="0" lvl="0" marL="0" rtl="0" algn="l">
              <a:spcBef>
                <a:spcPts val="2600"/>
              </a:spcBef>
              <a:spcAft>
                <a:spcPts val="0"/>
              </a:spcAft>
              <a:buNone/>
            </a:pPr>
            <a:r>
              <a:t/>
            </a:r>
            <a:endParaRPr sz="4800"/>
          </a:p>
          <a:p>
            <a:pPr indent="-533400" lvl="0" marL="457200" rtl="0" algn="l">
              <a:spcBef>
                <a:spcPts val="2600"/>
              </a:spcBef>
              <a:spcAft>
                <a:spcPts val="0"/>
              </a:spcAft>
              <a:buSzPts val="4800"/>
              <a:buChar char="●"/>
            </a:pPr>
            <a:r>
              <a:rPr lang="en" sz="4800"/>
              <a:t>How did you make the decision to pass or fail athletes who have traits associated with both male and female sexes?</a:t>
            </a:r>
            <a:br>
              <a:rPr lang="en" sz="4800"/>
            </a:br>
            <a:endParaRPr sz="4800"/>
          </a:p>
          <a:p>
            <a:pPr indent="-533400" lvl="0" marL="457200" rtl="0" algn="l">
              <a:spcBef>
                <a:spcPts val="0"/>
              </a:spcBef>
              <a:spcAft>
                <a:spcPts val="0"/>
              </a:spcAft>
              <a:buSzPts val="4800"/>
              <a:buChar char="●"/>
            </a:pPr>
            <a:r>
              <a:rPr lang="en" sz="4800"/>
              <a:t>How did it feel to make your decisions?</a:t>
            </a:r>
            <a:br>
              <a:rPr lang="en" sz="4800"/>
            </a:br>
            <a:endParaRPr sz="4800"/>
          </a:p>
          <a:p>
            <a:pPr indent="-533400" lvl="0" marL="457200" rtl="0" algn="l">
              <a:spcBef>
                <a:spcPts val="0"/>
              </a:spcBef>
              <a:spcAft>
                <a:spcPts val="0"/>
              </a:spcAft>
              <a:buSzPts val="4800"/>
              <a:buChar char="●"/>
            </a:pPr>
            <a:r>
              <a:rPr lang="en" sz="4800"/>
              <a:t>Describe your thought process. Did you wish you had more information or was the information you had enough?</a:t>
            </a:r>
            <a:br>
              <a:rPr lang="en" sz="4800"/>
            </a:br>
            <a:endParaRPr sz="4800"/>
          </a:p>
          <a:p>
            <a:pPr indent="-533400" lvl="0" marL="457200" rtl="0" algn="l">
              <a:spcBef>
                <a:spcPts val="0"/>
              </a:spcBef>
              <a:spcAft>
                <a:spcPts val="0"/>
              </a:spcAft>
              <a:buSzPts val="4800"/>
              <a:buChar char="●"/>
            </a:pPr>
            <a:r>
              <a:rPr lang="en" sz="4800"/>
              <a:t>What impact do you think your decision could have on the lives of the athletes involved?</a:t>
            </a:r>
            <a:endParaRPr sz="4800"/>
          </a:p>
        </p:txBody>
      </p:sp>
      <p:sp>
        <p:nvSpPr>
          <p:cNvPr id="626" name="Google Shape;626;p59"/>
          <p:cNvSpPr txBox="1"/>
          <p:nvPr>
            <p:ph type="title"/>
          </p:nvPr>
        </p:nvSpPr>
        <p:spPr>
          <a:xfrm>
            <a:off x="4834543" y="446088"/>
            <a:ext cx="14484600" cy="1963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After the Exercise: </a:t>
            </a:r>
            <a:endParaRPr/>
          </a:p>
          <a:p>
            <a:pPr indent="0" lvl="0" marL="0" rtl="0" algn="ctr">
              <a:spcBef>
                <a:spcPts val="0"/>
              </a:spcBef>
              <a:spcAft>
                <a:spcPts val="0"/>
              </a:spcAft>
              <a:buNone/>
            </a:pPr>
            <a:r>
              <a:rPr lang="en"/>
              <a:t>Debrief</a:t>
            </a:r>
            <a:r>
              <a:rPr lang="en"/>
              <a:t> and Discussion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60"/>
          <p:cNvSpPr txBox="1"/>
          <p:nvPr>
            <p:ph idx="1" type="body"/>
          </p:nvPr>
        </p:nvSpPr>
        <p:spPr>
          <a:xfrm>
            <a:off x="2320300" y="4008950"/>
            <a:ext cx="20082600" cy="8754600"/>
          </a:xfrm>
          <a:prstGeom prst="rect">
            <a:avLst/>
          </a:prstGeom>
        </p:spPr>
        <p:txBody>
          <a:bodyPr anchorCtr="0" anchor="t" bIns="0" lIns="0" spcFirstLastPara="1" rIns="0" wrap="square" tIns="0">
            <a:noAutofit/>
          </a:bodyPr>
          <a:lstStyle/>
          <a:p>
            <a:pPr indent="-533400" lvl="0" marL="457200" rtl="0" algn="l">
              <a:spcBef>
                <a:spcPts val="2600"/>
              </a:spcBef>
              <a:spcAft>
                <a:spcPts val="0"/>
              </a:spcAft>
              <a:buSzPts val="4800"/>
              <a:buChar char="●"/>
            </a:pPr>
            <a:r>
              <a:rPr lang="en" sz="4800"/>
              <a:t>Why do athletic oversight organizations focus on testosterone levels and not other physical characteristics?</a:t>
            </a:r>
            <a:br>
              <a:rPr lang="en" sz="4800"/>
            </a:br>
            <a:endParaRPr sz="4800"/>
          </a:p>
          <a:p>
            <a:pPr indent="-533400" lvl="0" marL="457200" rtl="0" algn="l">
              <a:spcBef>
                <a:spcPts val="0"/>
              </a:spcBef>
              <a:spcAft>
                <a:spcPts val="0"/>
              </a:spcAft>
              <a:buSzPts val="4800"/>
              <a:buChar char="●"/>
            </a:pPr>
            <a:r>
              <a:rPr lang="en" sz="4800"/>
              <a:t>Why are athletic oversight organizations setting lower- or upper-limits for women’s events but not for men’s?</a:t>
            </a:r>
            <a:br>
              <a:rPr lang="en" sz="4800"/>
            </a:br>
            <a:endParaRPr sz="4800"/>
          </a:p>
          <a:p>
            <a:pPr indent="-533400" lvl="0" marL="457200" rtl="0" algn="l">
              <a:spcBef>
                <a:spcPts val="0"/>
              </a:spcBef>
              <a:spcAft>
                <a:spcPts val="0"/>
              </a:spcAft>
              <a:buSzPts val="4800"/>
              <a:buChar char="●"/>
            </a:pPr>
            <a:r>
              <a:rPr lang="en" sz="4800"/>
              <a:t>Might we switch to competitive categories based on something other than sex?</a:t>
            </a:r>
            <a:endParaRPr sz="4800"/>
          </a:p>
        </p:txBody>
      </p:sp>
      <p:sp>
        <p:nvSpPr>
          <p:cNvPr id="632" name="Google Shape;632;p60"/>
          <p:cNvSpPr txBox="1"/>
          <p:nvPr>
            <p:ph type="title"/>
          </p:nvPr>
        </p:nvSpPr>
        <p:spPr>
          <a:xfrm>
            <a:off x="4135375" y="465150"/>
            <a:ext cx="16116300" cy="1963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Science, sex verification &amp; fairness: What does the future hold?</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61"/>
          <p:cNvSpPr txBox="1"/>
          <p:nvPr>
            <p:ph idx="1" type="body"/>
          </p:nvPr>
        </p:nvSpPr>
        <p:spPr>
          <a:xfrm>
            <a:off x="9505950" y="4675700"/>
            <a:ext cx="11753700" cy="944100"/>
          </a:xfrm>
          <a:prstGeom prst="rect">
            <a:avLst/>
          </a:prstGeom>
        </p:spPr>
        <p:txBody>
          <a:bodyPr anchorCtr="0" anchor="t" bIns="0" lIns="0" spcFirstLastPara="1" rIns="0" wrap="square" tIns="0">
            <a:noAutofit/>
          </a:bodyPr>
          <a:lstStyle/>
          <a:p>
            <a:pPr indent="0" lvl="0" marL="0" rtl="0" algn="l">
              <a:spcBef>
                <a:spcPts val="2600"/>
              </a:spcBef>
              <a:spcAft>
                <a:spcPts val="0"/>
              </a:spcAft>
              <a:buNone/>
            </a:pPr>
            <a:r>
              <a:rPr lang="en" sz="4800" u="sng">
                <a:solidFill>
                  <a:schemeClr val="hlink"/>
                </a:solidFill>
                <a:hlinkClick r:id="rId3"/>
              </a:rPr>
              <a:t>Radiolab Presents: Gonads: Dutee</a:t>
            </a:r>
            <a:endParaRPr sz="4800"/>
          </a:p>
        </p:txBody>
      </p:sp>
      <p:sp>
        <p:nvSpPr>
          <p:cNvPr id="638" name="Google Shape;638;p61"/>
          <p:cNvSpPr txBox="1"/>
          <p:nvPr>
            <p:ph type="title"/>
          </p:nvPr>
        </p:nvSpPr>
        <p:spPr>
          <a:xfrm>
            <a:off x="4135375" y="465150"/>
            <a:ext cx="16116300" cy="1963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Resources to Learn More:</a:t>
            </a:r>
            <a:endParaRPr/>
          </a:p>
        </p:txBody>
      </p:sp>
      <p:sp>
        <p:nvSpPr>
          <p:cNvPr id="639" name="Google Shape;639;p61"/>
          <p:cNvSpPr txBox="1"/>
          <p:nvPr>
            <p:ph idx="1" type="body"/>
          </p:nvPr>
        </p:nvSpPr>
        <p:spPr>
          <a:xfrm>
            <a:off x="9505950" y="8008300"/>
            <a:ext cx="11753700" cy="3934800"/>
          </a:xfrm>
          <a:prstGeom prst="rect">
            <a:avLst/>
          </a:prstGeom>
        </p:spPr>
        <p:txBody>
          <a:bodyPr anchorCtr="0" anchor="t" bIns="0" lIns="0" spcFirstLastPara="1" rIns="0" wrap="square" tIns="0">
            <a:noAutofit/>
          </a:bodyPr>
          <a:lstStyle/>
          <a:p>
            <a:pPr indent="0" lvl="0" marL="0" rtl="0" algn="l">
              <a:spcBef>
                <a:spcPts val="2600"/>
              </a:spcBef>
              <a:spcAft>
                <a:spcPts val="0"/>
              </a:spcAft>
              <a:buNone/>
            </a:pPr>
            <a:r>
              <a:rPr lang="en" sz="4800" u="sng">
                <a:solidFill>
                  <a:schemeClr val="hlink"/>
                </a:solidFill>
                <a:hlinkClick r:id="rId4"/>
              </a:rPr>
              <a:t>NIH: Numeric Sex Chromosome Variations</a:t>
            </a:r>
            <a:endParaRPr sz="4800"/>
          </a:p>
          <a:p>
            <a:pPr indent="0" lvl="0" marL="0" rtl="0" algn="l">
              <a:spcBef>
                <a:spcPts val="2600"/>
              </a:spcBef>
              <a:spcAft>
                <a:spcPts val="0"/>
              </a:spcAft>
              <a:buNone/>
            </a:pPr>
            <a:r>
              <a:rPr lang="en" sz="4800" u="sng">
                <a:solidFill>
                  <a:schemeClr val="hlink"/>
                </a:solidFill>
                <a:hlinkClick r:id="rId5"/>
              </a:rPr>
              <a:t>AXYS: Association for X and Y Chromosome Variations</a:t>
            </a:r>
            <a:endParaRPr sz="4800"/>
          </a:p>
          <a:p>
            <a:pPr indent="0" lvl="0" marL="0" rtl="0" algn="l">
              <a:spcBef>
                <a:spcPts val="2600"/>
              </a:spcBef>
              <a:spcAft>
                <a:spcPts val="0"/>
              </a:spcAft>
              <a:buNone/>
            </a:pPr>
            <a:r>
              <a:rPr lang="en" sz="4800" u="sng">
                <a:solidFill>
                  <a:schemeClr val="hlink"/>
                </a:solidFill>
                <a:hlinkClick r:id="rId6"/>
              </a:rPr>
              <a:t>i</a:t>
            </a:r>
            <a:r>
              <a:rPr lang="en" sz="4800" u="sng">
                <a:solidFill>
                  <a:schemeClr val="hlink"/>
                </a:solidFill>
                <a:hlinkClick r:id="rId7"/>
              </a:rPr>
              <a:t>nterAct: Advocates for Intersex Youth</a:t>
            </a:r>
            <a:endParaRPr sz="4800"/>
          </a:p>
        </p:txBody>
      </p:sp>
      <p:pic>
        <p:nvPicPr>
          <p:cNvPr id="640" name="Google Shape;640;p61"/>
          <p:cNvPicPr preferRelativeResize="0"/>
          <p:nvPr/>
        </p:nvPicPr>
        <p:blipFill>
          <a:blip r:embed="rId8">
            <a:alphaModFix/>
          </a:blip>
          <a:stretch>
            <a:fillRect/>
          </a:stretch>
        </p:blipFill>
        <p:spPr>
          <a:xfrm>
            <a:off x="3000450" y="2914175"/>
            <a:ext cx="4467150" cy="4467150"/>
          </a:xfrm>
          <a:prstGeom prst="rect">
            <a:avLst/>
          </a:prstGeom>
          <a:noFill/>
          <a:ln>
            <a:noFill/>
          </a:ln>
        </p:spPr>
      </p:pic>
      <p:pic>
        <p:nvPicPr>
          <p:cNvPr id="641" name="Google Shape;641;p61"/>
          <p:cNvPicPr preferRelativeResize="0"/>
          <p:nvPr/>
        </p:nvPicPr>
        <p:blipFill>
          <a:blip r:embed="rId9">
            <a:alphaModFix/>
          </a:blip>
          <a:stretch>
            <a:fillRect/>
          </a:stretch>
        </p:blipFill>
        <p:spPr>
          <a:xfrm>
            <a:off x="2788122" y="7529800"/>
            <a:ext cx="4891824" cy="489182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62"/>
          <p:cNvSpPr txBox="1"/>
          <p:nvPr>
            <p:ph idx="1" type="body"/>
          </p:nvPr>
        </p:nvSpPr>
        <p:spPr>
          <a:xfrm>
            <a:off x="2320300" y="3323150"/>
            <a:ext cx="20082600" cy="87546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2000">
                <a:solidFill>
                  <a:srgbClr val="424242"/>
                </a:solidFill>
              </a:rPr>
              <a:t>Slide 3:  	Image: “La sud africaine: Caster Semenya, médailled'argent aux 800m” by Tab59, accessed July 19, 2021   </a:t>
            </a:r>
            <a:br>
              <a:rPr lang="en" sz="2000">
                <a:solidFill>
                  <a:srgbClr val="424242"/>
                </a:solidFill>
              </a:rPr>
            </a:br>
            <a:r>
              <a:rPr lang="en" sz="2000">
                <a:solidFill>
                  <a:srgbClr val="424242"/>
                </a:solidFill>
              </a:rPr>
              <a:t>			(https://commons.wikimedia.org/wiki/File:Caster_Semenya_London_2012.jpg). Available under a Creative Commons Attribution-ShareAlike2.0 Generic license   </a:t>
            </a:r>
            <a:br>
              <a:rPr lang="en" sz="2000">
                <a:solidFill>
                  <a:srgbClr val="424242"/>
                </a:solidFill>
              </a:rPr>
            </a:br>
            <a:r>
              <a:rPr lang="en" sz="2000">
                <a:solidFill>
                  <a:srgbClr val="424242"/>
                </a:solidFill>
              </a:rPr>
              <a:t>			(https://creativecommons.org/licenses/by-sa/2.0/). </a:t>
            </a:r>
            <a:endParaRPr sz="2000">
              <a:solidFill>
                <a:srgbClr val="424242"/>
              </a:solidFill>
            </a:endParaRPr>
          </a:p>
          <a:p>
            <a:pPr indent="0" lvl="0" marL="0" rtl="0" algn="l">
              <a:lnSpc>
                <a:spcPct val="115000"/>
              </a:lnSpc>
              <a:spcBef>
                <a:spcPts val="0"/>
              </a:spcBef>
              <a:spcAft>
                <a:spcPts val="0"/>
              </a:spcAft>
              <a:buNone/>
            </a:pPr>
            <a:r>
              <a:t/>
            </a:r>
            <a:endParaRPr sz="2000">
              <a:solidFill>
                <a:srgbClr val="424242"/>
              </a:solidFill>
            </a:endParaRPr>
          </a:p>
          <a:p>
            <a:pPr indent="0" lvl="0" marL="0" rtl="0" algn="l">
              <a:lnSpc>
                <a:spcPct val="115000"/>
              </a:lnSpc>
              <a:spcBef>
                <a:spcPts val="0"/>
              </a:spcBef>
              <a:spcAft>
                <a:spcPts val="0"/>
              </a:spcAft>
              <a:buNone/>
            </a:pPr>
            <a:r>
              <a:rPr lang="en" sz="2000">
                <a:solidFill>
                  <a:srgbClr val="424242"/>
                </a:solidFill>
              </a:rPr>
              <a:t>Slide 7:  	Image: “Beyond XX and XY: The Extraordinary Complexity of Sex Determination”, by Pitch Interactive and Amanda Montañez, September 1, 2017, Scientific American   </a:t>
            </a:r>
            <a:br>
              <a:rPr lang="en" sz="2000">
                <a:solidFill>
                  <a:srgbClr val="424242"/>
                </a:solidFill>
              </a:rPr>
            </a:br>
            <a:r>
              <a:rPr lang="en" sz="2000">
                <a:solidFill>
                  <a:srgbClr val="424242"/>
                </a:solidFill>
              </a:rPr>
              <a:t>			(https://www.scientificamerican.com/article/beyond-xx-and-xy-the-extraordinary-complexity-of-sex-determination/). Reproduced with permission. Copyright © 2017 </a:t>
            </a:r>
            <a:br>
              <a:rPr lang="en" sz="2000">
                <a:solidFill>
                  <a:srgbClr val="424242"/>
                </a:solidFill>
              </a:rPr>
            </a:br>
            <a:r>
              <a:rPr lang="en" sz="2000">
                <a:solidFill>
                  <a:srgbClr val="424242"/>
                </a:solidFill>
              </a:rPr>
              <a:t>			SCIENTIFIC   AMERICAN, a Division of Nature America, Inc. All rights reserved.</a:t>
            </a:r>
            <a:endParaRPr sz="2000">
              <a:solidFill>
                <a:srgbClr val="424242"/>
              </a:solidFill>
            </a:endParaRPr>
          </a:p>
          <a:p>
            <a:pPr indent="0" lvl="0" marL="0" rtl="0" algn="l">
              <a:lnSpc>
                <a:spcPct val="115000"/>
              </a:lnSpc>
              <a:spcBef>
                <a:spcPts val="0"/>
              </a:spcBef>
              <a:spcAft>
                <a:spcPts val="0"/>
              </a:spcAft>
              <a:buNone/>
            </a:pPr>
            <a:r>
              <a:t/>
            </a:r>
            <a:endParaRPr sz="2000">
              <a:solidFill>
                <a:srgbClr val="424242"/>
              </a:solidFill>
            </a:endParaRPr>
          </a:p>
          <a:p>
            <a:pPr indent="0" lvl="0" marL="0" rtl="0" algn="l">
              <a:lnSpc>
                <a:spcPct val="115000"/>
              </a:lnSpc>
              <a:spcBef>
                <a:spcPts val="0"/>
              </a:spcBef>
              <a:spcAft>
                <a:spcPts val="0"/>
              </a:spcAft>
              <a:buNone/>
            </a:pPr>
            <a:r>
              <a:rPr lang="en" sz="2000">
                <a:solidFill>
                  <a:srgbClr val="424242"/>
                </a:solidFill>
              </a:rPr>
              <a:t>Slide 9:  	Schematic: created by pgEd (Robin Bowman).</a:t>
            </a:r>
            <a:endParaRPr sz="2000">
              <a:solidFill>
                <a:srgbClr val="424242"/>
              </a:solidFill>
            </a:endParaRPr>
          </a:p>
          <a:p>
            <a:pPr indent="0" lvl="0" marL="0" rtl="0" algn="l">
              <a:lnSpc>
                <a:spcPct val="115000"/>
              </a:lnSpc>
              <a:spcBef>
                <a:spcPts val="0"/>
              </a:spcBef>
              <a:spcAft>
                <a:spcPts val="0"/>
              </a:spcAft>
              <a:buNone/>
            </a:pPr>
            <a:r>
              <a:t/>
            </a:r>
            <a:endParaRPr sz="2000">
              <a:solidFill>
                <a:srgbClr val="424242"/>
              </a:solidFill>
            </a:endParaRPr>
          </a:p>
          <a:p>
            <a:pPr indent="0" lvl="0" marL="0" rtl="0" algn="l">
              <a:lnSpc>
                <a:spcPct val="115000"/>
              </a:lnSpc>
              <a:spcBef>
                <a:spcPts val="0"/>
              </a:spcBef>
              <a:spcAft>
                <a:spcPts val="0"/>
              </a:spcAft>
              <a:buNone/>
            </a:pPr>
            <a:r>
              <a:rPr lang="en" sz="2000">
                <a:solidFill>
                  <a:srgbClr val="424242"/>
                </a:solidFill>
              </a:rPr>
              <a:t>Slide 11:  	Schematic: created by pgEd (Robin Bowman).</a:t>
            </a:r>
            <a:endParaRPr sz="2000">
              <a:solidFill>
                <a:srgbClr val="424242"/>
              </a:solidFill>
            </a:endParaRPr>
          </a:p>
          <a:p>
            <a:pPr indent="0" lvl="0" marL="0" rtl="0" algn="l">
              <a:lnSpc>
                <a:spcPct val="115000"/>
              </a:lnSpc>
              <a:spcBef>
                <a:spcPts val="0"/>
              </a:spcBef>
              <a:spcAft>
                <a:spcPts val="0"/>
              </a:spcAft>
              <a:buNone/>
            </a:pPr>
            <a:r>
              <a:t/>
            </a:r>
            <a:endParaRPr sz="2000">
              <a:solidFill>
                <a:srgbClr val="424242"/>
              </a:solidFill>
            </a:endParaRPr>
          </a:p>
          <a:p>
            <a:pPr indent="0" lvl="0" marL="0" rtl="0" algn="l">
              <a:lnSpc>
                <a:spcPct val="115000"/>
              </a:lnSpc>
              <a:spcBef>
                <a:spcPts val="0"/>
              </a:spcBef>
              <a:spcAft>
                <a:spcPts val="0"/>
              </a:spcAft>
              <a:buNone/>
            </a:pPr>
            <a:r>
              <a:rPr lang="en" sz="2000">
                <a:solidFill>
                  <a:srgbClr val="424242"/>
                </a:solidFill>
              </a:rPr>
              <a:t>Slide 14:  	Schematic: created by pgEd (Robin Bowman).</a:t>
            </a:r>
            <a:endParaRPr sz="2000">
              <a:solidFill>
                <a:srgbClr val="424242"/>
              </a:solidFill>
            </a:endParaRPr>
          </a:p>
          <a:p>
            <a:pPr indent="0" lvl="0" marL="0" rtl="0" algn="l">
              <a:lnSpc>
                <a:spcPct val="115000"/>
              </a:lnSpc>
              <a:spcBef>
                <a:spcPts val="0"/>
              </a:spcBef>
              <a:spcAft>
                <a:spcPts val="0"/>
              </a:spcAft>
              <a:buNone/>
            </a:pPr>
            <a:r>
              <a:t/>
            </a:r>
            <a:endParaRPr sz="2000">
              <a:solidFill>
                <a:srgbClr val="424242"/>
              </a:solidFill>
            </a:endParaRPr>
          </a:p>
          <a:p>
            <a:pPr indent="0" lvl="0" marL="0" rtl="0" algn="l">
              <a:lnSpc>
                <a:spcPct val="115000"/>
              </a:lnSpc>
              <a:spcBef>
                <a:spcPts val="0"/>
              </a:spcBef>
              <a:spcAft>
                <a:spcPts val="0"/>
              </a:spcAft>
              <a:buNone/>
            </a:pPr>
            <a:r>
              <a:rPr lang="en" sz="2000">
                <a:solidFill>
                  <a:srgbClr val="424242"/>
                </a:solidFill>
              </a:rPr>
              <a:t>Slide 16:  	Schematic: created by pgEd (Nadine Vincenten).</a:t>
            </a:r>
            <a:endParaRPr sz="2000">
              <a:solidFill>
                <a:srgbClr val="424242"/>
              </a:solidFill>
            </a:endParaRPr>
          </a:p>
          <a:p>
            <a:pPr indent="0" lvl="0" marL="0" rtl="0" algn="l">
              <a:lnSpc>
                <a:spcPct val="115000"/>
              </a:lnSpc>
              <a:spcBef>
                <a:spcPts val="0"/>
              </a:spcBef>
              <a:spcAft>
                <a:spcPts val="0"/>
              </a:spcAft>
              <a:buNone/>
            </a:pPr>
            <a:r>
              <a:t/>
            </a:r>
            <a:endParaRPr sz="2000">
              <a:solidFill>
                <a:srgbClr val="424242"/>
              </a:solidFill>
            </a:endParaRPr>
          </a:p>
          <a:p>
            <a:pPr indent="0" lvl="0" marL="0" rtl="0" algn="l">
              <a:lnSpc>
                <a:spcPct val="115000"/>
              </a:lnSpc>
              <a:spcBef>
                <a:spcPts val="0"/>
              </a:spcBef>
              <a:spcAft>
                <a:spcPts val="0"/>
              </a:spcAft>
              <a:buNone/>
            </a:pPr>
            <a:r>
              <a:rPr lang="en" sz="2000">
                <a:solidFill>
                  <a:srgbClr val="424242"/>
                </a:solidFill>
              </a:rPr>
              <a:t>Slide 17:  	Schematic: created by pgEd (Robin Bowman).</a:t>
            </a:r>
            <a:endParaRPr sz="2000">
              <a:solidFill>
                <a:srgbClr val="424242"/>
              </a:solidFill>
            </a:endParaRPr>
          </a:p>
          <a:p>
            <a:pPr indent="0" lvl="0" marL="0" rtl="0" algn="l">
              <a:lnSpc>
                <a:spcPct val="115000"/>
              </a:lnSpc>
              <a:spcBef>
                <a:spcPts val="0"/>
              </a:spcBef>
              <a:spcAft>
                <a:spcPts val="0"/>
              </a:spcAft>
              <a:buNone/>
            </a:pPr>
            <a:r>
              <a:t/>
            </a:r>
            <a:endParaRPr sz="2000">
              <a:solidFill>
                <a:srgbClr val="424242"/>
              </a:solidFill>
            </a:endParaRPr>
          </a:p>
          <a:p>
            <a:pPr indent="0" lvl="0" marL="0" rtl="0" algn="l">
              <a:lnSpc>
                <a:spcPct val="115000"/>
              </a:lnSpc>
              <a:spcBef>
                <a:spcPts val="0"/>
              </a:spcBef>
              <a:spcAft>
                <a:spcPts val="0"/>
              </a:spcAft>
              <a:buNone/>
            </a:pPr>
            <a:r>
              <a:rPr lang="en" sz="2000">
                <a:solidFill>
                  <a:srgbClr val="424242"/>
                </a:solidFill>
              </a:rPr>
              <a:t>Slide 18:  	Schematic: created by pgEd (Nadine Vincenten).</a:t>
            </a:r>
            <a:endParaRPr sz="2000">
              <a:solidFill>
                <a:srgbClr val="424242"/>
              </a:solidFill>
            </a:endParaRPr>
          </a:p>
          <a:p>
            <a:pPr indent="0" lvl="0" marL="0" rtl="0" algn="l">
              <a:lnSpc>
                <a:spcPct val="115000"/>
              </a:lnSpc>
              <a:spcBef>
                <a:spcPts val="0"/>
              </a:spcBef>
              <a:spcAft>
                <a:spcPts val="0"/>
              </a:spcAft>
              <a:buNone/>
            </a:pPr>
            <a:r>
              <a:t/>
            </a:r>
            <a:endParaRPr sz="2000">
              <a:solidFill>
                <a:srgbClr val="424242"/>
              </a:solidFill>
            </a:endParaRPr>
          </a:p>
          <a:p>
            <a:pPr indent="0" lvl="0" marL="0" rtl="0" algn="l">
              <a:lnSpc>
                <a:spcPct val="115000"/>
              </a:lnSpc>
              <a:spcBef>
                <a:spcPts val="0"/>
              </a:spcBef>
              <a:spcAft>
                <a:spcPts val="0"/>
              </a:spcAft>
              <a:buNone/>
            </a:pPr>
            <a:r>
              <a:rPr lang="en" sz="2000">
                <a:solidFill>
                  <a:srgbClr val="424242"/>
                </a:solidFill>
              </a:rPr>
              <a:t>Slide 22:  	Image: “Ewa Kłobukowska (b. 1946)”, Acc. 90-105 - Science Service, Records, 1920s-1970s, Smithsonian Institution Archives, accessed July 19, 2021   </a:t>
            </a:r>
            <a:br>
              <a:rPr lang="en" sz="2000">
                <a:solidFill>
                  <a:srgbClr val="424242"/>
                </a:solidFill>
              </a:rPr>
            </a:br>
            <a:r>
              <a:rPr lang="en" sz="2000">
                <a:solidFill>
                  <a:srgbClr val="424242"/>
                </a:solidFill>
              </a:rPr>
              <a:t>			(https://www.flickr.com/photos/smithsonian/5494508884/). Available with no know copyright restrictions.</a:t>
            </a:r>
            <a:endParaRPr sz="2000">
              <a:solidFill>
                <a:srgbClr val="424242"/>
              </a:solidFill>
            </a:endParaRPr>
          </a:p>
          <a:p>
            <a:pPr indent="0" lvl="0" marL="0" rtl="0" algn="l">
              <a:spcBef>
                <a:spcPts val="2600"/>
              </a:spcBef>
              <a:spcAft>
                <a:spcPts val="0"/>
              </a:spcAft>
              <a:buNone/>
            </a:pPr>
            <a:r>
              <a:t/>
            </a:r>
            <a:endParaRPr sz="4800"/>
          </a:p>
        </p:txBody>
      </p:sp>
      <p:sp>
        <p:nvSpPr>
          <p:cNvPr id="647" name="Google Shape;647;p62"/>
          <p:cNvSpPr txBox="1"/>
          <p:nvPr>
            <p:ph type="title"/>
          </p:nvPr>
        </p:nvSpPr>
        <p:spPr>
          <a:xfrm>
            <a:off x="4135375" y="465150"/>
            <a:ext cx="16116300" cy="1963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Image Credits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63"/>
          <p:cNvSpPr txBox="1"/>
          <p:nvPr>
            <p:ph idx="1" type="body"/>
          </p:nvPr>
        </p:nvSpPr>
        <p:spPr>
          <a:xfrm>
            <a:off x="2320300" y="3323150"/>
            <a:ext cx="20082600" cy="87546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2000">
                <a:solidFill>
                  <a:srgbClr val="424242"/>
                </a:solidFill>
              </a:rPr>
              <a:t>Slide 24:   	Image (left): “Flag of Spain”, from Open Clip Art Library, accessed July 19, 2021 (https://en.wikipedia.org/wiki/File:Flag_of_Spain.svg). Public Domain. </a:t>
            </a:r>
            <a:br>
              <a:rPr lang="en" sz="2000">
                <a:solidFill>
                  <a:srgbClr val="424242"/>
                </a:solidFill>
              </a:rPr>
            </a:br>
            <a:r>
              <a:rPr lang="en" sz="2000">
                <a:solidFill>
                  <a:srgbClr val="424242"/>
                </a:solidFill>
              </a:rPr>
              <a:t>			</a:t>
            </a:r>
            <a:br>
              <a:rPr lang="en" sz="2000">
                <a:solidFill>
                  <a:srgbClr val="424242"/>
                </a:solidFill>
              </a:rPr>
            </a:br>
            <a:r>
              <a:rPr lang="en" sz="2000">
                <a:solidFill>
                  <a:srgbClr val="424242"/>
                </a:solidFill>
              </a:rPr>
              <a:t>			Image (right): “Hurdle on athletic track”, by Santeri Viinamäki, accessed July 19, 2021 (https://commons.wikimedia.org/wiki/File:Hurdle_on_athletic_track.jpg). </a:t>
            </a:r>
            <a:br>
              <a:rPr lang="en" sz="2000">
                <a:solidFill>
                  <a:srgbClr val="424242"/>
                </a:solidFill>
              </a:rPr>
            </a:br>
            <a:r>
              <a:rPr lang="en" sz="2000">
                <a:solidFill>
                  <a:srgbClr val="424242"/>
                </a:solidFill>
              </a:rPr>
              <a:t>			Available under a   Creative Commons Attribution-ShareAlike 4.0 International license (https://creativecommons.org/licenses/by-sa/4.0/deed.en).</a:t>
            </a:r>
            <a:endParaRPr sz="2000">
              <a:solidFill>
                <a:srgbClr val="424242"/>
              </a:solidFill>
            </a:endParaRPr>
          </a:p>
          <a:p>
            <a:pPr indent="0" lvl="0" marL="0" rtl="0" algn="l">
              <a:lnSpc>
                <a:spcPct val="115000"/>
              </a:lnSpc>
              <a:spcBef>
                <a:spcPts val="0"/>
              </a:spcBef>
              <a:spcAft>
                <a:spcPts val="0"/>
              </a:spcAft>
              <a:buNone/>
            </a:pPr>
            <a:r>
              <a:t/>
            </a:r>
            <a:endParaRPr sz="2000">
              <a:solidFill>
                <a:srgbClr val="424242"/>
              </a:solidFill>
            </a:endParaRPr>
          </a:p>
          <a:p>
            <a:pPr indent="0" lvl="0" marL="0" rtl="0" algn="l">
              <a:lnSpc>
                <a:spcPct val="115000"/>
              </a:lnSpc>
              <a:spcBef>
                <a:spcPts val="0"/>
              </a:spcBef>
              <a:spcAft>
                <a:spcPts val="0"/>
              </a:spcAft>
              <a:buNone/>
            </a:pPr>
            <a:r>
              <a:rPr lang="en" sz="2000">
                <a:solidFill>
                  <a:srgbClr val="424242"/>
                </a:solidFill>
              </a:rPr>
              <a:t>Slide 30: 	Schematic: created by pgEd (Robin Bowman).</a:t>
            </a:r>
            <a:endParaRPr sz="2000">
              <a:solidFill>
                <a:srgbClr val="424242"/>
              </a:solidFill>
            </a:endParaRPr>
          </a:p>
          <a:p>
            <a:pPr indent="0" lvl="0" marL="0" rtl="0" algn="l">
              <a:lnSpc>
                <a:spcPct val="115000"/>
              </a:lnSpc>
              <a:spcBef>
                <a:spcPts val="0"/>
              </a:spcBef>
              <a:spcAft>
                <a:spcPts val="0"/>
              </a:spcAft>
              <a:buNone/>
            </a:pPr>
            <a:r>
              <a:t/>
            </a:r>
            <a:endParaRPr sz="2000">
              <a:solidFill>
                <a:srgbClr val="424242"/>
              </a:solidFill>
            </a:endParaRPr>
          </a:p>
          <a:p>
            <a:pPr indent="0" lvl="0" marL="0" rtl="0" algn="l">
              <a:lnSpc>
                <a:spcPct val="115000"/>
              </a:lnSpc>
              <a:spcBef>
                <a:spcPts val="0"/>
              </a:spcBef>
              <a:spcAft>
                <a:spcPts val="0"/>
              </a:spcAft>
              <a:buNone/>
            </a:pPr>
            <a:r>
              <a:rPr lang="en" sz="2000">
                <a:solidFill>
                  <a:srgbClr val="424242"/>
                </a:solidFill>
              </a:rPr>
              <a:t>Slide 34:  	Image (left): “Caster Semenya at the 2010 Memorial Van Damme, Brussels, Belgium”, by Erik van Leeuwen, accessed July 19, 2021   </a:t>
            </a:r>
            <a:br>
              <a:rPr lang="en" sz="2000">
                <a:solidFill>
                  <a:srgbClr val="424242"/>
                </a:solidFill>
              </a:rPr>
            </a:br>
            <a:r>
              <a:rPr lang="en" sz="2000">
                <a:solidFill>
                  <a:srgbClr val="424242"/>
                </a:solidFill>
              </a:rPr>
              <a:t>			(https://commons.wikimedia.org/wiki/File:Caster_Semenya_2010_Memorial_Van_Damme.jpg). Available under the terms of the GNU Free Documentation license   </a:t>
            </a:r>
            <a:br>
              <a:rPr lang="en" sz="2000">
                <a:solidFill>
                  <a:srgbClr val="424242"/>
                </a:solidFill>
              </a:rPr>
            </a:br>
            <a:r>
              <a:rPr lang="en" sz="2000">
                <a:solidFill>
                  <a:srgbClr val="424242"/>
                </a:solidFill>
              </a:rPr>
              <a:t>			(https://www.gnu.org/licenses/fdl-1.3.html).</a:t>
            </a:r>
            <a:endParaRPr sz="2000">
              <a:solidFill>
                <a:srgbClr val="424242"/>
              </a:solidFill>
            </a:endParaRPr>
          </a:p>
          <a:p>
            <a:pPr indent="0" lvl="0" marL="0" rtl="0" algn="l">
              <a:lnSpc>
                <a:spcPct val="115000"/>
              </a:lnSpc>
              <a:spcBef>
                <a:spcPts val="0"/>
              </a:spcBef>
              <a:spcAft>
                <a:spcPts val="0"/>
              </a:spcAft>
              <a:buNone/>
            </a:pPr>
            <a:r>
              <a:t/>
            </a:r>
            <a:endParaRPr sz="2000">
              <a:solidFill>
                <a:srgbClr val="424242"/>
              </a:solidFill>
            </a:endParaRPr>
          </a:p>
          <a:p>
            <a:pPr indent="457200" lvl="0" marL="914400" rtl="0" algn="l">
              <a:lnSpc>
                <a:spcPct val="115000"/>
              </a:lnSpc>
              <a:spcBef>
                <a:spcPts val="0"/>
              </a:spcBef>
              <a:spcAft>
                <a:spcPts val="0"/>
              </a:spcAft>
              <a:buNone/>
            </a:pPr>
            <a:r>
              <a:rPr lang="en" sz="2000">
                <a:solidFill>
                  <a:srgbClr val="424242"/>
                </a:solidFill>
              </a:rPr>
              <a:t>Image (right): “Dutee Chand won the bronze medal in 22nd Asian Athletics Championships in Bhubaneswar.” accessed July 19, 2021</a:t>
            </a:r>
            <a:br>
              <a:rPr lang="en" sz="2000">
                <a:solidFill>
                  <a:srgbClr val="424242"/>
                </a:solidFill>
              </a:rPr>
            </a:br>
            <a:r>
              <a:rPr lang="en" sz="2000">
                <a:solidFill>
                  <a:srgbClr val="424242"/>
                </a:solidFill>
              </a:rPr>
              <a:t>	(https://commons.wikimedia.org/wiki/File:Dutee_Chand.jpg). Available under a Creative Commons Attribution-ShareAlike4.0 International license</a:t>
            </a:r>
            <a:br>
              <a:rPr lang="en" sz="2000">
                <a:solidFill>
                  <a:srgbClr val="424242"/>
                </a:solidFill>
              </a:rPr>
            </a:br>
            <a:r>
              <a:rPr lang="en" sz="2000">
                <a:solidFill>
                  <a:srgbClr val="424242"/>
                </a:solidFill>
              </a:rPr>
              <a:t>	(https://creativecommons.org/licenses/by-sa/4.0/deed.en). </a:t>
            </a:r>
            <a:endParaRPr sz="2000">
              <a:solidFill>
                <a:srgbClr val="424242"/>
              </a:solidFill>
            </a:endParaRPr>
          </a:p>
          <a:p>
            <a:pPr indent="0" lvl="0" marL="0" rtl="0" algn="l">
              <a:lnSpc>
                <a:spcPct val="115000"/>
              </a:lnSpc>
              <a:spcBef>
                <a:spcPts val="0"/>
              </a:spcBef>
              <a:spcAft>
                <a:spcPts val="0"/>
              </a:spcAft>
              <a:buNone/>
            </a:pPr>
            <a:r>
              <a:t/>
            </a:r>
            <a:endParaRPr sz="2000">
              <a:solidFill>
                <a:srgbClr val="424242"/>
              </a:solidFill>
            </a:endParaRPr>
          </a:p>
          <a:p>
            <a:pPr indent="0" lvl="0" marL="0" rtl="0" algn="l">
              <a:spcBef>
                <a:spcPts val="2600"/>
              </a:spcBef>
              <a:spcAft>
                <a:spcPts val="0"/>
              </a:spcAft>
              <a:buNone/>
            </a:pPr>
            <a:r>
              <a:t/>
            </a:r>
            <a:endParaRPr sz="4800"/>
          </a:p>
        </p:txBody>
      </p:sp>
      <p:sp>
        <p:nvSpPr>
          <p:cNvPr id="653" name="Google Shape;653;p63"/>
          <p:cNvSpPr txBox="1"/>
          <p:nvPr>
            <p:ph type="title"/>
          </p:nvPr>
        </p:nvSpPr>
        <p:spPr>
          <a:xfrm>
            <a:off x="4135375" y="465150"/>
            <a:ext cx="16116300" cy="1963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Image Credits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64"/>
          <p:cNvSpPr txBox="1"/>
          <p:nvPr>
            <p:ph idx="1" type="body"/>
          </p:nvPr>
        </p:nvSpPr>
        <p:spPr>
          <a:xfrm>
            <a:off x="2320300" y="3323150"/>
            <a:ext cx="20082600" cy="8754600"/>
          </a:xfrm>
          <a:prstGeom prst="rect">
            <a:avLst/>
          </a:prstGeom>
        </p:spPr>
        <p:txBody>
          <a:bodyPr anchorCtr="0" anchor="t" bIns="0" lIns="0" spcFirstLastPara="1" rIns="0" wrap="square" tIns="0">
            <a:noAutofit/>
          </a:bodyPr>
          <a:lstStyle/>
          <a:p>
            <a:pPr indent="0" lvl="0" marL="279400" rtl="0" algn="l">
              <a:lnSpc>
                <a:spcPct val="115000"/>
              </a:lnSpc>
              <a:spcBef>
                <a:spcPts val="0"/>
              </a:spcBef>
              <a:spcAft>
                <a:spcPts val="0"/>
              </a:spcAft>
              <a:buNone/>
            </a:pPr>
            <a:r>
              <a:rPr lang="en" sz="2000">
                <a:solidFill>
                  <a:srgbClr val="424242"/>
                </a:solidFill>
              </a:rPr>
              <a:t>Slide 4:  	Excerpt: “How 23andMe Uses Your Self-Reported Sex”, 23andMe, accessed July 19, 2021</a:t>
            </a:r>
            <a:br>
              <a:rPr lang="en" sz="2000">
                <a:solidFill>
                  <a:srgbClr val="424242"/>
                </a:solidFill>
              </a:rPr>
            </a:br>
            <a:r>
              <a:rPr lang="en" sz="2000">
                <a:solidFill>
                  <a:srgbClr val="424242"/>
                </a:solidFill>
              </a:rPr>
              <a:t>			(https://customercare.23andme.com/hc/en-us/articles/360010964373-How-23andMe-  uses-your-self-reported-Sex).</a:t>
            </a:r>
            <a:endParaRPr sz="2000">
              <a:solidFill>
                <a:srgbClr val="424242"/>
              </a:solidFill>
            </a:endParaRPr>
          </a:p>
          <a:p>
            <a:pPr indent="0" lvl="0" marL="279400" rtl="0" algn="l">
              <a:lnSpc>
                <a:spcPct val="115000"/>
              </a:lnSpc>
              <a:spcBef>
                <a:spcPts val="0"/>
              </a:spcBef>
              <a:spcAft>
                <a:spcPts val="0"/>
              </a:spcAft>
              <a:buNone/>
            </a:pPr>
            <a:r>
              <a:t/>
            </a:r>
            <a:endParaRPr sz="2000">
              <a:solidFill>
                <a:srgbClr val="424242"/>
              </a:solidFill>
            </a:endParaRPr>
          </a:p>
          <a:p>
            <a:pPr indent="0" lvl="0" marL="279400" rtl="0" algn="l">
              <a:lnSpc>
                <a:spcPct val="115000"/>
              </a:lnSpc>
              <a:spcBef>
                <a:spcPts val="0"/>
              </a:spcBef>
              <a:spcAft>
                <a:spcPts val="0"/>
              </a:spcAft>
              <a:buNone/>
            </a:pPr>
            <a:r>
              <a:rPr lang="en" sz="2000">
                <a:solidFill>
                  <a:srgbClr val="424242"/>
                </a:solidFill>
              </a:rPr>
              <a:t>Slide 33:  Data from: M. L. Healy, J. Gibnet, C. Pentecost, M. J. Wheeler, and P. H. Sonksen. (2014) Endocrine profiles in 693 elite athletes in the postcompetition setting.</a:t>
            </a:r>
            <a:br>
              <a:rPr lang="en" sz="2000">
                <a:solidFill>
                  <a:srgbClr val="424242"/>
                </a:solidFill>
              </a:rPr>
            </a:br>
            <a:r>
              <a:rPr lang="en" sz="2000">
                <a:solidFill>
                  <a:srgbClr val="424242"/>
                </a:solidFill>
              </a:rPr>
              <a:t>			Clinical   Endocrinology 81, 294-305</a:t>
            </a:r>
            <a:endParaRPr sz="2000">
              <a:solidFill>
                <a:srgbClr val="424242"/>
              </a:solidFill>
            </a:endParaRPr>
          </a:p>
          <a:p>
            <a:pPr indent="0" lvl="0" marL="279400" rtl="0" algn="l">
              <a:lnSpc>
                <a:spcPct val="115000"/>
              </a:lnSpc>
              <a:spcBef>
                <a:spcPts val="0"/>
              </a:spcBef>
              <a:spcAft>
                <a:spcPts val="0"/>
              </a:spcAft>
              <a:buNone/>
            </a:pPr>
            <a:r>
              <a:t/>
            </a:r>
            <a:endParaRPr sz="2000">
              <a:solidFill>
                <a:srgbClr val="424242"/>
              </a:solidFill>
            </a:endParaRPr>
          </a:p>
          <a:p>
            <a:pPr indent="0" lvl="0" marL="279400" rtl="0" algn="l">
              <a:lnSpc>
                <a:spcPct val="115000"/>
              </a:lnSpc>
              <a:spcBef>
                <a:spcPts val="0"/>
              </a:spcBef>
              <a:spcAft>
                <a:spcPts val="0"/>
              </a:spcAft>
              <a:buNone/>
            </a:pPr>
            <a:r>
              <a:rPr lang="en" sz="2000">
                <a:solidFill>
                  <a:srgbClr val="424242"/>
                </a:solidFill>
              </a:rPr>
              <a:t>Slide 39:  Data from: M. L. Healy, J. Gibnet, C. Pentecost, M. J. Wheeler, and P. H. Sonksen. (2014) Endocrine profiles in 693 elite athletes in the postcompetition setting.</a:t>
            </a:r>
            <a:br>
              <a:rPr lang="en" sz="2000">
                <a:solidFill>
                  <a:srgbClr val="424242"/>
                </a:solidFill>
              </a:rPr>
            </a:br>
            <a:r>
              <a:rPr lang="en" sz="2000">
                <a:solidFill>
                  <a:srgbClr val="424242"/>
                </a:solidFill>
              </a:rPr>
              <a:t>			Clinical   Endocrinology 81, 294-305</a:t>
            </a:r>
            <a:endParaRPr sz="2000">
              <a:solidFill>
                <a:srgbClr val="424242"/>
              </a:solidFill>
            </a:endParaRPr>
          </a:p>
          <a:p>
            <a:pPr indent="0" lvl="0" marL="279400" rtl="0" algn="l">
              <a:lnSpc>
                <a:spcPct val="115000"/>
              </a:lnSpc>
              <a:spcBef>
                <a:spcPts val="0"/>
              </a:spcBef>
              <a:spcAft>
                <a:spcPts val="0"/>
              </a:spcAft>
              <a:buNone/>
            </a:pPr>
            <a:r>
              <a:t/>
            </a:r>
            <a:endParaRPr sz="2000">
              <a:solidFill>
                <a:srgbClr val="424242"/>
              </a:solidFill>
            </a:endParaRPr>
          </a:p>
          <a:p>
            <a:pPr indent="0" lvl="0" marL="279400" rtl="0" algn="l">
              <a:lnSpc>
                <a:spcPct val="115000"/>
              </a:lnSpc>
              <a:spcBef>
                <a:spcPts val="0"/>
              </a:spcBef>
              <a:spcAft>
                <a:spcPts val="0"/>
              </a:spcAft>
              <a:buNone/>
            </a:pPr>
            <a:r>
              <a:rPr lang="en" sz="2000">
                <a:solidFill>
                  <a:srgbClr val="424242"/>
                </a:solidFill>
              </a:rPr>
              <a:t>Slide 42:   Excerpt: “Caster Semenya appeals testosterone ruling: ‘The IAAF will not drug me’.”, by Associated Press, Los Angeles Times, accessed July 19, 2021  </a:t>
            </a:r>
            <a:br>
              <a:rPr lang="en" sz="2000">
                <a:solidFill>
                  <a:srgbClr val="424242"/>
                </a:solidFill>
              </a:rPr>
            </a:br>
            <a:r>
              <a:rPr lang="en" sz="2000">
                <a:solidFill>
                  <a:srgbClr val="424242"/>
                </a:solidFill>
              </a:rPr>
              <a:t>			(https://www.latimes.com/sports/olympics/la-sp-caster-semenya-appeals-testosterone-ruling-20190529-story.html).</a:t>
            </a:r>
            <a:endParaRPr sz="2000">
              <a:solidFill>
                <a:srgbClr val="424242"/>
              </a:solidFill>
            </a:endParaRPr>
          </a:p>
          <a:p>
            <a:pPr indent="457200" lvl="0" marL="914400" rtl="0" algn="l">
              <a:lnSpc>
                <a:spcPct val="115000"/>
              </a:lnSpc>
              <a:spcBef>
                <a:spcPts val="0"/>
              </a:spcBef>
              <a:spcAft>
                <a:spcPts val="0"/>
              </a:spcAft>
              <a:buNone/>
            </a:pPr>
            <a:r>
              <a:t/>
            </a:r>
            <a:endParaRPr sz="2000">
              <a:solidFill>
                <a:srgbClr val="424242"/>
              </a:solidFill>
            </a:endParaRPr>
          </a:p>
          <a:p>
            <a:pPr indent="0" lvl="0" marL="0" rtl="0" algn="l">
              <a:lnSpc>
                <a:spcPct val="115000"/>
              </a:lnSpc>
              <a:spcBef>
                <a:spcPts val="0"/>
              </a:spcBef>
              <a:spcAft>
                <a:spcPts val="0"/>
              </a:spcAft>
              <a:buNone/>
            </a:pPr>
            <a:r>
              <a:t/>
            </a:r>
            <a:endParaRPr sz="2000">
              <a:solidFill>
                <a:srgbClr val="424242"/>
              </a:solidFill>
            </a:endParaRPr>
          </a:p>
          <a:p>
            <a:pPr indent="0" lvl="0" marL="0" rtl="0" algn="l">
              <a:spcBef>
                <a:spcPts val="2600"/>
              </a:spcBef>
              <a:spcAft>
                <a:spcPts val="0"/>
              </a:spcAft>
              <a:buNone/>
            </a:pPr>
            <a:r>
              <a:t/>
            </a:r>
            <a:endParaRPr sz="4800"/>
          </a:p>
        </p:txBody>
      </p:sp>
      <p:sp>
        <p:nvSpPr>
          <p:cNvPr id="659" name="Google Shape;659;p64"/>
          <p:cNvSpPr txBox="1"/>
          <p:nvPr>
            <p:ph type="title"/>
          </p:nvPr>
        </p:nvSpPr>
        <p:spPr>
          <a:xfrm>
            <a:off x="4135375" y="465150"/>
            <a:ext cx="16116300" cy="1963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References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1"/>
          <p:cNvSpPr txBox="1"/>
          <p:nvPr>
            <p:ph idx="1" type="body"/>
          </p:nvPr>
        </p:nvSpPr>
        <p:spPr>
          <a:xfrm>
            <a:off x="3198025" y="2765850"/>
            <a:ext cx="8715600" cy="8184300"/>
          </a:xfrm>
          <a:prstGeom prst="rect">
            <a:avLst/>
          </a:prstGeom>
        </p:spPr>
        <p:txBody>
          <a:bodyPr anchorCtr="0" anchor="ctr" bIns="0" lIns="0" spcFirstLastPara="1" rIns="0" wrap="square" tIns="0">
            <a:noAutofit/>
          </a:bodyPr>
          <a:lstStyle/>
          <a:p>
            <a:pPr indent="0" lvl="0" marL="0" rtl="0" algn="ctr">
              <a:spcBef>
                <a:spcPts val="2600"/>
              </a:spcBef>
              <a:spcAft>
                <a:spcPts val="0"/>
              </a:spcAft>
              <a:buNone/>
            </a:pPr>
            <a:r>
              <a:rPr b="1" lang="en" sz="7200"/>
              <a:t>How is sex determined?</a:t>
            </a:r>
            <a:endParaRPr b="1" sz="7200"/>
          </a:p>
        </p:txBody>
      </p:sp>
      <p:pic>
        <p:nvPicPr>
          <p:cNvPr id="183" name="Google Shape;183;p21"/>
          <p:cNvPicPr preferRelativeResize="0"/>
          <p:nvPr/>
        </p:nvPicPr>
        <p:blipFill>
          <a:blip r:embed="rId3">
            <a:alphaModFix/>
          </a:blip>
          <a:stretch>
            <a:fillRect/>
          </a:stretch>
        </p:blipFill>
        <p:spPr>
          <a:xfrm>
            <a:off x="12526675" y="1275800"/>
            <a:ext cx="11164400" cy="11164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2"/>
          <p:cNvSpPr txBox="1"/>
          <p:nvPr>
            <p:ph type="title"/>
          </p:nvPr>
        </p:nvSpPr>
        <p:spPr>
          <a:xfrm>
            <a:off x="4834543" y="446088"/>
            <a:ext cx="14484600" cy="1963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Human Sex Determination:</a:t>
            </a:r>
            <a:endParaRPr/>
          </a:p>
          <a:p>
            <a:pPr indent="0" lvl="0" marL="0" rtl="0" algn="ctr">
              <a:spcBef>
                <a:spcPts val="0"/>
              </a:spcBef>
              <a:spcAft>
                <a:spcPts val="0"/>
              </a:spcAft>
              <a:buNone/>
            </a:pPr>
            <a:r>
              <a:rPr lang="en"/>
              <a:t>How We’re Taught it Works</a:t>
            </a:r>
            <a:endParaRPr/>
          </a:p>
        </p:txBody>
      </p:sp>
      <p:sp>
        <p:nvSpPr>
          <p:cNvPr id="189" name="Google Shape;189;p22"/>
          <p:cNvSpPr txBox="1"/>
          <p:nvPr/>
        </p:nvSpPr>
        <p:spPr>
          <a:xfrm>
            <a:off x="6985263" y="3571425"/>
            <a:ext cx="1919100" cy="1723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0">
                <a:solidFill>
                  <a:srgbClr val="424242"/>
                </a:solidFill>
                <a:latin typeface="Roboto"/>
                <a:ea typeface="Roboto"/>
                <a:cs typeface="Roboto"/>
                <a:sym typeface="Roboto"/>
              </a:rPr>
              <a:t>XX</a:t>
            </a:r>
            <a:endParaRPr b="1" sz="10000">
              <a:solidFill>
                <a:srgbClr val="424242"/>
              </a:solidFill>
              <a:latin typeface="Roboto"/>
              <a:ea typeface="Roboto"/>
              <a:cs typeface="Roboto"/>
              <a:sym typeface="Roboto"/>
            </a:endParaRPr>
          </a:p>
        </p:txBody>
      </p:sp>
      <p:pic>
        <p:nvPicPr>
          <p:cNvPr id="190" name="Google Shape;190;p22"/>
          <p:cNvPicPr preferRelativeResize="0"/>
          <p:nvPr/>
        </p:nvPicPr>
        <p:blipFill>
          <a:blip r:embed="rId3">
            <a:alphaModFix/>
          </a:blip>
          <a:stretch>
            <a:fillRect/>
          </a:stretch>
        </p:blipFill>
        <p:spPr>
          <a:xfrm>
            <a:off x="7516550" y="5295225"/>
            <a:ext cx="856517" cy="1293000"/>
          </a:xfrm>
          <a:prstGeom prst="rect">
            <a:avLst/>
          </a:prstGeom>
          <a:noFill/>
          <a:ln>
            <a:noFill/>
          </a:ln>
        </p:spPr>
      </p:pic>
      <p:pic>
        <p:nvPicPr>
          <p:cNvPr id="191" name="Google Shape;191;p22"/>
          <p:cNvPicPr preferRelativeResize="0"/>
          <p:nvPr/>
        </p:nvPicPr>
        <p:blipFill>
          <a:blip r:embed="rId4">
            <a:alphaModFix/>
          </a:blip>
          <a:stretch>
            <a:fillRect/>
          </a:stretch>
        </p:blipFill>
        <p:spPr>
          <a:xfrm>
            <a:off x="4815552" y="6857999"/>
            <a:ext cx="6258521" cy="6258550"/>
          </a:xfrm>
          <a:prstGeom prst="rect">
            <a:avLst/>
          </a:prstGeom>
          <a:noFill/>
          <a:ln>
            <a:noFill/>
          </a:ln>
        </p:spPr>
      </p:pic>
      <p:pic>
        <p:nvPicPr>
          <p:cNvPr id="192" name="Google Shape;192;p22"/>
          <p:cNvPicPr preferRelativeResize="0"/>
          <p:nvPr/>
        </p:nvPicPr>
        <p:blipFill>
          <a:blip r:embed="rId5">
            <a:alphaModFix/>
          </a:blip>
          <a:stretch>
            <a:fillRect/>
          </a:stretch>
        </p:blipFill>
        <p:spPr>
          <a:xfrm>
            <a:off x="13312983" y="6858056"/>
            <a:ext cx="6258500" cy="6258500"/>
          </a:xfrm>
          <a:prstGeom prst="rect">
            <a:avLst/>
          </a:prstGeom>
          <a:noFill/>
          <a:ln>
            <a:noFill/>
          </a:ln>
        </p:spPr>
      </p:pic>
      <p:sp>
        <p:nvSpPr>
          <p:cNvPr id="193" name="Google Shape;193;p22"/>
          <p:cNvSpPr txBox="1"/>
          <p:nvPr/>
        </p:nvSpPr>
        <p:spPr>
          <a:xfrm>
            <a:off x="15482688" y="3571425"/>
            <a:ext cx="1919100" cy="1723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0">
                <a:solidFill>
                  <a:srgbClr val="424242"/>
                </a:solidFill>
                <a:latin typeface="Roboto"/>
                <a:ea typeface="Roboto"/>
                <a:cs typeface="Roboto"/>
                <a:sym typeface="Roboto"/>
              </a:rPr>
              <a:t>XY</a:t>
            </a:r>
            <a:endParaRPr b="1" sz="10000">
              <a:solidFill>
                <a:srgbClr val="424242"/>
              </a:solidFill>
              <a:latin typeface="Roboto"/>
              <a:ea typeface="Roboto"/>
              <a:cs typeface="Roboto"/>
              <a:sym typeface="Roboto"/>
            </a:endParaRPr>
          </a:p>
        </p:txBody>
      </p:sp>
      <p:pic>
        <p:nvPicPr>
          <p:cNvPr id="194" name="Google Shape;194;p22"/>
          <p:cNvPicPr preferRelativeResize="0"/>
          <p:nvPr/>
        </p:nvPicPr>
        <p:blipFill>
          <a:blip r:embed="rId3">
            <a:alphaModFix/>
          </a:blip>
          <a:stretch>
            <a:fillRect/>
          </a:stretch>
        </p:blipFill>
        <p:spPr>
          <a:xfrm>
            <a:off x="16013975" y="5295225"/>
            <a:ext cx="856517" cy="1293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31F20"/>
        </a:solidFill>
      </p:bgPr>
    </p:bg>
    <p:spTree>
      <p:nvGrpSpPr>
        <p:cNvPr id="198" name="Shape 198"/>
        <p:cNvGrpSpPr/>
        <p:nvPr/>
      </p:nvGrpSpPr>
      <p:grpSpPr>
        <a:xfrm>
          <a:off x="0" y="0"/>
          <a:ext cx="0" cy="0"/>
          <a:chOff x="0" y="0"/>
          <a:chExt cx="0" cy="0"/>
        </a:xfrm>
      </p:grpSpPr>
      <p:pic>
        <p:nvPicPr>
          <p:cNvPr id="199" name="Google Shape;199;p23"/>
          <p:cNvPicPr preferRelativeResize="0"/>
          <p:nvPr/>
        </p:nvPicPr>
        <p:blipFill>
          <a:blip r:embed="rId3">
            <a:alphaModFix/>
          </a:blip>
          <a:stretch>
            <a:fillRect/>
          </a:stretch>
        </p:blipFill>
        <p:spPr>
          <a:xfrm>
            <a:off x="3768318" y="1772750"/>
            <a:ext cx="16850419" cy="11099799"/>
          </a:xfrm>
          <a:prstGeom prst="rect">
            <a:avLst/>
          </a:prstGeom>
          <a:noFill/>
          <a:ln>
            <a:noFill/>
          </a:ln>
        </p:spPr>
      </p:pic>
      <p:sp>
        <p:nvSpPr>
          <p:cNvPr id="200" name="Google Shape;200;p23"/>
          <p:cNvSpPr txBox="1"/>
          <p:nvPr/>
        </p:nvSpPr>
        <p:spPr>
          <a:xfrm>
            <a:off x="1759075" y="479750"/>
            <a:ext cx="208689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7200">
                <a:solidFill>
                  <a:schemeClr val="dk1"/>
                </a:solidFill>
                <a:latin typeface="Roboto"/>
                <a:ea typeface="Roboto"/>
                <a:cs typeface="Roboto"/>
                <a:sym typeface="Roboto"/>
              </a:rPr>
              <a:t>Human Sex Determination: How it Actually Works</a:t>
            </a:r>
            <a:endParaRPr sz="7200">
              <a:solidFill>
                <a:schemeClr val="dk1"/>
              </a:solidFill>
              <a:latin typeface="Roboto"/>
              <a:ea typeface="Roboto"/>
              <a:cs typeface="Roboto"/>
              <a:sym typeface="Roboto"/>
            </a:endParaRPr>
          </a:p>
        </p:txBody>
      </p:sp>
      <p:sp>
        <p:nvSpPr>
          <p:cNvPr id="201" name="Google Shape;201;p23"/>
          <p:cNvSpPr txBox="1"/>
          <p:nvPr/>
        </p:nvSpPr>
        <p:spPr>
          <a:xfrm>
            <a:off x="3371575" y="13085775"/>
            <a:ext cx="17643900" cy="718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800">
                <a:solidFill>
                  <a:srgbClr val="FFFFFF"/>
                </a:solidFill>
                <a:latin typeface="Roboto"/>
                <a:ea typeface="Roboto"/>
                <a:cs typeface="Roboto"/>
                <a:sym typeface="Roboto"/>
              </a:rPr>
              <a:t>Pitch Interactive and Amanda Montañez, Reproduced with permission. Copyright © 2017 SCIENTIFIC AMERICAN, a Division of Nature America, Inc. All rights reserved.</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4"/>
          <p:cNvSpPr txBox="1"/>
          <p:nvPr>
            <p:ph type="title"/>
          </p:nvPr>
        </p:nvSpPr>
        <p:spPr>
          <a:xfrm>
            <a:off x="4834543" y="446088"/>
            <a:ext cx="14484600" cy="1963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What’s the Difference Between </a:t>
            </a:r>
            <a:endParaRPr/>
          </a:p>
          <a:p>
            <a:pPr indent="0" lvl="0" marL="0" rtl="0" algn="ctr">
              <a:spcBef>
                <a:spcPts val="0"/>
              </a:spcBef>
              <a:spcAft>
                <a:spcPts val="0"/>
              </a:spcAft>
              <a:buNone/>
            </a:pPr>
            <a:r>
              <a:rPr lang="en"/>
              <a:t>Sex &amp; Gender?</a:t>
            </a:r>
            <a:endParaRPr/>
          </a:p>
        </p:txBody>
      </p:sp>
      <p:sp>
        <p:nvSpPr>
          <p:cNvPr id="207" name="Google Shape;207;p24"/>
          <p:cNvSpPr/>
          <p:nvPr/>
        </p:nvSpPr>
        <p:spPr>
          <a:xfrm>
            <a:off x="1785775" y="3598150"/>
            <a:ext cx="9821400" cy="90900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4"/>
          <p:cNvSpPr txBox="1"/>
          <p:nvPr>
            <p:ph idx="1" type="body"/>
          </p:nvPr>
        </p:nvSpPr>
        <p:spPr>
          <a:xfrm>
            <a:off x="3033925" y="4477675"/>
            <a:ext cx="7325100" cy="1119300"/>
          </a:xfrm>
          <a:prstGeom prst="rect">
            <a:avLst/>
          </a:prstGeom>
        </p:spPr>
        <p:txBody>
          <a:bodyPr anchorCtr="0" anchor="t" bIns="0" lIns="0" spcFirstLastPara="1" rIns="0" wrap="square" tIns="0">
            <a:noAutofit/>
          </a:bodyPr>
          <a:lstStyle/>
          <a:p>
            <a:pPr indent="0" lvl="0" marL="0" rtl="0" algn="ctr">
              <a:spcBef>
                <a:spcPts val="2600"/>
              </a:spcBef>
              <a:spcAft>
                <a:spcPts val="0"/>
              </a:spcAft>
              <a:buNone/>
            </a:pPr>
            <a:r>
              <a:rPr b="1" lang="en" sz="7200" u="sng">
                <a:solidFill>
                  <a:schemeClr val="dk1"/>
                </a:solidFill>
              </a:rPr>
              <a:t>SEX</a:t>
            </a:r>
            <a:endParaRPr b="1" sz="7200" u="sng">
              <a:solidFill>
                <a:schemeClr val="dk1"/>
              </a:solidFill>
            </a:endParaRPr>
          </a:p>
        </p:txBody>
      </p:sp>
      <p:sp>
        <p:nvSpPr>
          <p:cNvPr id="209" name="Google Shape;209;p24"/>
          <p:cNvSpPr/>
          <p:nvPr/>
        </p:nvSpPr>
        <p:spPr>
          <a:xfrm>
            <a:off x="12839025" y="3598150"/>
            <a:ext cx="9821400" cy="9090000"/>
          </a:xfrm>
          <a:prstGeom prst="roundRect">
            <a:avLst>
              <a:gd fmla="val 16667" name="adj"/>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4"/>
          <p:cNvSpPr txBox="1"/>
          <p:nvPr>
            <p:ph idx="1" type="body"/>
          </p:nvPr>
        </p:nvSpPr>
        <p:spPr>
          <a:xfrm>
            <a:off x="14087175" y="4477675"/>
            <a:ext cx="7325100" cy="1119300"/>
          </a:xfrm>
          <a:prstGeom prst="rect">
            <a:avLst/>
          </a:prstGeom>
        </p:spPr>
        <p:txBody>
          <a:bodyPr anchorCtr="0" anchor="t" bIns="0" lIns="0" spcFirstLastPara="1" rIns="0" wrap="square" tIns="0">
            <a:noAutofit/>
          </a:bodyPr>
          <a:lstStyle/>
          <a:p>
            <a:pPr indent="0" lvl="0" marL="0" rtl="0" algn="ctr">
              <a:spcBef>
                <a:spcPts val="2600"/>
              </a:spcBef>
              <a:spcAft>
                <a:spcPts val="0"/>
              </a:spcAft>
              <a:buNone/>
            </a:pPr>
            <a:r>
              <a:rPr b="1" lang="en" sz="7200" u="sng">
                <a:solidFill>
                  <a:schemeClr val="dk1"/>
                </a:solidFill>
              </a:rPr>
              <a:t>GENDER</a:t>
            </a:r>
            <a:endParaRPr b="1" sz="7200" u="sng">
              <a:solidFill>
                <a:schemeClr val="dk1"/>
              </a:solidFill>
            </a:endParaRPr>
          </a:p>
        </p:txBody>
      </p:sp>
      <p:sp>
        <p:nvSpPr>
          <p:cNvPr id="211" name="Google Shape;211;p24"/>
          <p:cNvSpPr txBox="1"/>
          <p:nvPr/>
        </p:nvSpPr>
        <p:spPr>
          <a:xfrm>
            <a:off x="2685325" y="6289975"/>
            <a:ext cx="8022300" cy="4494600"/>
          </a:xfrm>
          <a:prstGeom prst="rect">
            <a:avLst/>
          </a:prstGeom>
          <a:noFill/>
          <a:ln>
            <a:noFill/>
          </a:ln>
        </p:spPr>
        <p:txBody>
          <a:bodyPr anchorCtr="0" anchor="t" bIns="91425" lIns="91425" spcFirstLastPara="1" rIns="91425" wrap="square" tIns="91425">
            <a:spAutoFit/>
          </a:bodyPr>
          <a:lstStyle/>
          <a:p>
            <a:pPr indent="-482600" lvl="0" marL="457200" rtl="0" algn="l">
              <a:spcBef>
                <a:spcPts val="0"/>
              </a:spcBef>
              <a:spcAft>
                <a:spcPts val="0"/>
              </a:spcAft>
              <a:buClr>
                <a:schemeClr val="dk1"/>
              </a:buClr>
              <a:buSzPts val="4000"/>
              <a:buFont typeface="Roboto"/>
              <a:buChar char="●"/>
            </a:pPr>
            <a:r>
              <a:rPr lang="en" sz="4000">
                <a:solidFill>
                  <a:schemeClr val="dk1"/>
                </a:solidFill>
                <a:latin typeface="Roboto"/>
                <a:ea typeface="Roboto"/>
                <a:cs typeface="Roboto"/>
                <a:sym typeface="Roboto"/>
              </a:rPr>
              <a:t>Classification of people into male, intersex, and female</a:t>
            </a:r>
            <a:endParaRPr sz="4000">
              <a:solidFill>
                <a:schemeClr val="dk1"/>
              </a:solidFill>
              <a:latin typeface="Roboto"/>
              <a:ea typeface="Roboto"/>
              <a:cs typeface="Roboto"/>
              <a:sym typeface="Roboto"/>
            </a:endParaRPr>
          </a:p>
          <a:p>
            <a:pPr indent="-482600" lvl="0" marL="457200" rtl="0" algn="l">
              <a:spcBef>
                <a:spcPts val="0"/>
              </a:spcBef>
              <a:spcAft>
                <a:spcPts val="0"/>
              </a:spcAft>
              <a:buClr>
                <a:schemeClr val="dk1"/>
              </a:buClr>
              <a:buSzPts val="4000"/>
              <a:buFont typeface="Roboto"/>
              <a:buChar char="●"/>
            </a:pPr>
            <a:r>
              <a:rPr lang="en" sz="4000">
                <a:solidFill>
                  <a:schemeClr val="dk1"/>
                </a:solidFill>
                <a:latin typeface="Roboto"/>
                <a:ea typeface="Roboto"/>
                <a:cs typeface="Roboto"/>
                <a:sym typeface="Roboto"/>
              </a:rPr>
              <a:t>Based on physical characteristics including:</a:t>
            </a:r>
            <a:endParaRPr sz="4000">
              <a:solidFill>
                <a:schemeClr val="dk1"/>
              </a:solidFill>
              <a:latin typeface="Roboto"/>
              <a:ea typeface="Roboto"/>
              <a:cs typeface="Roboto"/>
              <a:sym typeface="Roboto"/>
            </a:endParaRPr>
          </a:p>
          <a:p>
            <a:pPr indent="-482600" lvl="1" marL="914400" rtl="0" algn="l">
              <a:spcBef>
                <a:spcPts val="0"/>
              </a:spcBef>
              <a:spcAft>
                <a:spcPts val="0"/>
              </a:spcAft>
              <a:buClr>
                <a:schemeClr val="dk1"/>
              </a:buClr>
              <a:buSzPts val="4000"/>
              <a:buFont typeface="Roboto"/>
              <a:buChar char="○"/>
            </a:pPr>
            <a:r>
              <a:rPr lang="en" sz="4000">
                <a:solidFill>
                  <a:schemeClr val="dk1"/>
                </a:solidFill>
                <a:latin typeface="Roboto"/>
                <a:ea typeface="Roboto"/>
                <a:cs typeface="Roboto"/>
                <a:sym typeface="Roboto"/>
              </a:rPr>
              <a:t>Chromosomes</a:t>
            </a:r>
            <a:endParaRPr sz="4000">
              <a:solidFill>
                <a:schemeClr val="dk1"/>
              </a:solidFill>
              <a:latin typeface="Roboto"/>
              <a:ea typeface="Roboto"/>
              <a:cs typeface="Roboto"/>
              <a:sym typeface="Roboto"/>
            </a:endParaRPr>
          </a:p>
          <a:p>
            <a:pPr indent="-482600" lvl="1" marL="914400" rtl="0" algn="l">
              <a:spcBef>
                <a:spcPts val="0"/>
              </a:spcBef>
              <a:spcAft>
                <a:spcPts val="0"/>
              </a:spcAft>
              <a:buClr>
                <a:schemeClr val="dk1"/>
              </a:buClr>
              <a:buSzPts val="4000"/>
              <a:buFont typeface="Roboto"/>
              <a:buChar char="○"/>
            </a:pPr>
            <a:r>
              <a:rPr lang="en" sz="4000">
                <a:solidFill>
                  <a:schemeClr val="dk1"/>
                </a:solidFill>
                <a:latin typeface="Roboto"/>
                <a:ea typeface="Roboto"/>
                <a:cs typeface="Roboto"/>
                <a:sym typeface="Roboto"/>
              </a:rPr>
              <a:t>Sex hormones</a:t>
            </a:r>
            <a:endParaRPr sz="4000">
              <a:solidFill>
                <a:schemeClr val="dk1"/>
              </a:solidFill>
              <a:latin typeface="Roboto"/>
              <a:ea typeface="Roboto"/>
              <a:cs typeface="Roboto"/>
              <a:sym typeface="Roboto"/>
            </a:endParaRPr>
          </a:p>
          <a:p>
            <a:pPr indent="-482600" lvl="1" marL="914400" rtl="0" algn="l">
              <a:spcBef>
                <a:spcPts val="0"/>
              </a:spcBef>
              <a:spcAft>
                <a:spcPts val="0"/>
              </a:spcAft>
              <a:buClr>
                <a:schemeClr val="dk1"/>
              </a:buClr>
              <a:buSzPts val="4000"/>
              <a:buFont typeface="Roboto"/>
              <a:buChar char="○"/>
            </a:pPr>
            <a:r>
              <a:rPr lang="en" sz="4000">
                <a:solidFill>
                  <a:schemeClr val="dk1"/>
                </a:solidFill>
                <a:latin typeface="Roboto"/>
                <a:ea typeface="Roboto"/>
                <a:cs typeface="Roboto"/>
                <a:sym typeface="Roboto"/>
              </a:rPr>
              <a:t>Reproductive organs</a:t>
            </a:r>
            <a:endParaRPr sz="4000">
              <a:solidFill>
                <a:schemeClr val="dk1"/>
              </a:solidFill>
              <a:latin typeface="Roboto"/>
              <a:ea typeface="Roboto"/>
              <a:cs typeface="Roboto"/>
              <a:sym typeface="Roboto"/>
            </a:endParaRPr>
          </a:p>
        </p:txBody>
      </p:sp>
      <p:sp>
        <p:nvSpPr>
          <p:cNvPr id="212" name="Google Shape;212;p24"/>
          <p:cNvSpPr txBox="1"/>
          <p:nvPr/>
        </p:nvSpPr>
        <p:spPr>
          <a:xfrm>
            <a:off x="13738575" y="6147700"/>
            <a:ext cx="8022300" cy="5110200"/>
          </a:xfrm>
          <a:prstGeom prst="rect">
            <a:avLst/>
          </a:prstGeom>
          <a:noFill/>
          <a:ln>
            <a:noFill/>
          </a:ln>
        </p:spPr>
        <p:txBody>
          <a:bodyPr anchorCtr="0" anchor="t" bIns="91425" lIns="91425" spcFirstLastPara="1" rIns="91425" wrap="square" tIns="91425">
            <a:spAutoFit/>
          </a:bodyPr>
          <a:lstStyle/>
          <a:p>
            <a:pPr indent="-482600" lvl="0" marL="457200" rtl="0" algn="l">
              <a:spcBef>
                <a:spcPts val="0"/>
              </a:spcBef>
              <a:spcAft>
                <a:spcPts val="0"/>
              </a:spcAft>
              <a:buClr>
                <a:schemeClr val="dk1"/>
              </a:buClr>
              <a:buSzPts val="4000"/>
              <a:buFont typeface="Roboto"/>
              <a:buChar char="●"/>
            </a:pPr>
            <a:r>
              <a:rPr lang="en" sz="4000">
                <a:solidFill>
                  <a:schemeClr val="dk1"/>
                </a:solidFill>
                <a:latin typeface="Roboto"/>
                <a:ea typeface="Roboto"/>
                <a:cs typeface="Roboto"/>
                <a:sym typeface="Roboto"/>
              </a:rPr>
              <a:t>A person’s sense of being a man, woman, both, or neither</a:t>
            </a:r>
            <a:endParaRPr sz="4000">
              <a:solidFill>
                <a:schemeClr val="dk1"/>
              </a:solidFill>
              <a:latin typeface="Roboto"/>
              <a:ea typeface="Roboto"/>
              <a:cs typeface="Roboto"/>
              <a:sym typeface="Roboto"/>
            </a:endParaRPr>
          </a:p>
          <a:p>
            <a:pPr indent="-482600" lvl="0" marL="457200" rtl="0" algn="l">
              <a:spcBef>
                <a:spcPts val="0"/>
              </a:spcBef>
              <a:spcAft>
                <a:spcPts val="0"/>
              </a:spcAft>
              <a:buClr>
                <a:schemeClr val="dk1"/>
              </a:buClr>
              <a:buSzPts val="4000"/>
              <a:buFont typeface="Roboto"/>
              <a:buChar char="●"/>
            </a:pPr>
            <a:r>
              <a:rPr lang="en" sz="4000">
                <a:solidFill>
                  <a:schemeClr val="dk1"/>
                </a:solidFill>
                <a:latin typeface="Roboto"/>
                <a:ea typeface="Roboto"/>
                <a:cs typeface="Roboto"/>
                <a:sym typeface="Roboto"/>
              </a:rPr>
              <a:t>Based on societal ideas about masculinity and femininity</a:t>
            </a:r>
            <a:endParaRPr sz="4000">
              <a:solidFill>
                <a:schemeClr val="dk1"/>
              </a:solidFill>
              <a:latin typeface="Roboto"/>
              <a:ea typeface="Roboto"/>
              <a:cs typeface="Roboto"/>
              <a:sym typeface="Roboto"/>
            </a:endParaRPr>
          </a:p>
          <a:p>
            <a:pPr indent="-482600" lvl="0" marL="457200" rtl="0" algn="l">
              <a:spcBef>
                <a:spcPts val="0"/>
              </a:spcBef>
              <a:spcAft>
                <a:spcPts val="0"/>
              </a:spcAft>
              <a:buClr>
                <a:schemeClr val="dk1"/>
              </a:buClr>
              <a:buSzPts val="4000"/>
              <a:buFont typeface="Roboto"/>
              <a:buChar char="●"/>
            </a:pPr>
            <a:r>
              <a:rPr lang="en" sz="4000">
                <a:solidFill>
                  <a:schemeClr val="dk1"/>
                </a:solidFill>
                <a:latin typeface="Roboto"/>
                <a:ea typeface="Roboto"/>
                <a:cs typeface="Roboto"/>
                <a:sym typeface="Roboto"/>
              </a:rPr>
              <a:t>A person’s gender may be different than a gender typically associated with their sex assigned at birth</a:t>
            </a:r>
            <a:endParaRPr sz="4000">
              <a:solidFill>
                <a:schemeClr val="dk1"/>
              </a:solidFill>
              <a:latin typeface="Roboto"/>
              <a:ea typeface="Roboto"/>
              <a:cs typeface="Roboto"/>
              <a:sym typeface="Roboto"/>
            </a:endParaRPr>
          </a:p>
        </p:txBody>
      </p:sp>
      <p:sp>
        <p:nvSpPr>
          <p:cNvPr id="213" name="Google Shape;213;p24"/>
          <p:cNvSpPr/>
          <p:nvPr/>
        </p:nvSpPr>
        <p:spPr>
          <a:xfrm>
            <a:off x="10751000" y="6818954"/>
            <a:ext cx="2651700" cy="2648400"/>
          </a:xfrm>
          <a:prstGeom prst="ellipse">
            <a:avLst/>
          </a:prstGeom>
          <a:solidFill>
            <a:schemeClr val="lt2"/>
          </a:solidFill>
          <a:ln cap="flat" cmpd="sng" w="762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4" name="Google Shape;214;p24"/>
          <p:cNvPicPr preferRelativeResize="0"/>
          <p:nvPr/>
        </p:nvPicPr>
        <p:blipFill>
          <a:blip r:embed="rId3">
            <a:alphaModFix/>
          </a:blip>
          <a:stretch>
            <a:fillRect/>
          </a:stretch>
        </p:blipFill>
        <p:spPr>
          <a:xfrm>
            <a:off x="11256545" y="7583506"/>
            <a:ext cx="1640618" cy="1119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5"/>
          <p:cNvSpPr/>
          <p:nvPr/>
        </p:nvSpPr>
        <p:spPr>
          <a:xfrm rot="3371327">
            <a:off x="7593366" y="2663770"/>
            <a:ext cx="5843119" cy="7751353"/>
          </a:xfrm>
          <a:custGeom>
            <a:rect b="b" l="l" r="r" t="t"/>
            <a:pathLst>
              <a:path extrusionOk="0" h="21600" w="21137">
                <a:moveTo>
                  <a:pt x="16" y="9304"/>
                </a:moveTo>
                <a:cubicBezTo>
                  <a:pt x="350" y="15029"/>
                  <a:pt x="5318" y="19963"/>
                  <a:pt x="12396" y="21600"/>
                </a:cubicBezTo>
                <a:cubicBezTo>
                  <a:pt x="12781" y="21526"/>
                  <a:pt x="15532" y="20861"/>
                  <a:pt x="16310" y="20532"/>
                </a:cubicBezTo>
                <a:cubicBezTo>
                  <a:pt x="18585" y="19572"/>
                  <a:pt x="20163" y="18194"/>
                  <a:pt x="20819" y="16507"/>
                </a:cubicBezTo>
                <a:cubicBezTo>
                  <a:pt x="21453" y="14878"/>
                  <a:pt x="21117" y="13077"/>
                  <a:pt x="19988" y="11411"/>
                </a:cubicBezTo>
                <a:cubicBezTo>
                  <a:pt x="19332" y="10441"/>
                  <a:pt x="18472" y="9563"/>
                  <a:pt x="17423" y="8831"/>
                </a:cubicBezTo>
                <a:cubicBezTo>
                  <a:pt x="17176" y="8963"/>
                  <a:pt x="16560" y="9277"/>
                  <a:pt x="15469" y="9581"/>
                </a:cubicBezTo>
                <a:cubicBezTo>
                  <a:pt x="14579" y="9829"/>
                  <a:pt x="13711" y="9950"/>
                  <a:pt x="12815" y="9950"/>
                </a:cubicBezTo>
                <a:cubicBezTo>
                  <a:pt x="10738" y="9950"/>
                  <a:pt x="8705" y="9340"/>
                  <a:pt x="6935" y="8187"/>
                </a:cubicBezTo>
                <a:cubicBezTo>
                  <a:pt x="4962" y="6901"/>
                  <a:pt x="3876" y="4895"/>
                  <a:pt x="3876" y="2539"/>
                </a:cubicBezTo>
                <a:cubicBezTo>
                  <a:pt x="3876" y="1891"/>
                  <a:pt x="3987" y="887"/>
                  <a:pt x="4202" y="0"/>
                </a:cubicBezTo>
                <a:cubicBezTo>
                  <a:pt x="3718" y="440"/>
                  <a:pt x="3270" y="903"/>
                  <a:pt x="2861" y="1387"/>
                </a:cubicBezTo>
                <a:cubicBezTo>
                  <a:pt x="876" y="3734"/>
                  <a:pt x="-147" y="6499"/>
                  <a:pt x="16" y="9304"/>
                </a:cubicBezTo>
                <a:close/>
              </a:path>
            </a:pathLst>
          </a:custGeom>
          <a:solidFill>
            <a:srgbClr val="0B132B"/>
          </a:solidFill>
          <a:ln>
            <a:noFill/>
          </a:ln>
        </p:spPr>
        <p:txBody>
          <a:bodyPr anchorCtr="0" anchor="ctr" bIns="38100" lIns="38100" spcFirstLastPara="1" rIns="38100" wrap="square" tIns="38100">
            <a:noAutofit/>
          </a:bodyPr>
          <a:lstStyle/>
          <a:p>
            <a:pPr indent="0" lvl="0" marL="0" marR="0" rtl="0" algn="ctr">
              <a:lnSpc>
                <a:spcPct val="80000"/>
              </a:lnSpc>
              <a:spcBef>
                <a:spcPts val="0"/>
              </a:spcBef>
              <a:spcAft>
                <a:spcPts val="0"/>
              </a:spcAft>
              <a:buClr>
                <a:srgbClr val="333333"/>
              </a:buClr>
              <a:buSzPts val="5000"/>
              <a:buFont typeface="Helvetica Neue Light"/>
              <a:buNone/>
            </a:pPr>
            <a:r>
              <a:t/>
            </a:r>
            <a:endParaRPr b="0" i="0" sz="5000" u="none" cap="none" strike="noStrike">
              <a:solidFill>
                <a:srgbClr val="333333"/>
              </a:solidFill>
              <a:latin typeface="Helvetica Neue Light"/>
              <a:ea typeface="Helvetica Neue Light"/>
              <a:cs typeface="Helvetica Neue Light"/>
              <a:sym typeface="Helvetica Neue Light"/>
            </a:endParaRPr>
          </a:p>
        </p:txBody>
      </p:sp>
      <p:sp>
        <p:nvSpPr>
          <p:cNvPr id="220" name="Google Shape;220;p25"/>
          <p:cNvSpPr/>
          <p:nvPr/>
        </p:nvSpPr>
        <p:spPr>
          <a:xfrm rot="3371376">
            <a:off x="9177045" y="6338959"/>
            <a:ext cx="5882334" cy="7088604"/>
          </a:xfrm>
          <a:custGeom>
            <a:rect b="b" l="l" r="r" t="t"/>
            <a:pathLst>
              <a:path extrusionOk="0" h="21594" w="21312">
                <a:moveTo>
                  <a:pt x="8106" y="21208"/>
                </a:moveTo>
                <a:cubicBezTo>
                  <a:pt x="13794" y="20064"/>
                  <a:pt x="18362" y="16504"/>
                  <a:pt x="20318" y="11838"/>
                </a:cubicBezTo>
                <a:cubicBezTo>
                  <a:pt x="21354" y="9369"/>
                  <a:pt x="21600" y="6677"/>
                  <a:pt x="20963" y="4040"/>
                </a:cubicBezTo>
                <a:cubicBezTo>
                  <a:pt x="18957" y="1066"/>
                  <a:pt x="15572" y="3"/>
                  <a:pt x="13053" y="0"/>
                </a:cubicBezTo>
                <a:cubicBezTo>
                  <a:pt x="12340" y="-1"/>
                  <a:pt x="11652" y="77"/>
                  <a:pt x="11010" y="233"/>
                </a:cubicBezTo>
                <a:cubicBezTo>
                  <a:pt x="8131" y="932"/>
                  <a:pt x="6544" y="2722"/>
                  <a:pt x="5684" y="4090"/>
                </a:cubicBezTo>
                <a:cubicBezTo>
                  <a:pt x="4924" y="5299"/>
                  <a:pt x="4592" y="6400"/>
                  <a:pt x="4506" y="6723"/>
                </a:cubicBezTo>
                <a:cubicBezTo>
                  <a:pt x="5690" y="7542"/>
                  <a:pt x="6608" y="8589"/>
                  <a:pt x="7300" y="9743"/>
                </a:cubicBezTo>
                <a:cubicBezTo>
                  <a:pt x="9161" y="12842"/>
                  <a:pt x="8714" y="16351"/>
                  <a:pt x="5998" y="18556"/>
                </a:cubicBezTo>
                <a:cubicBezTo>
                  <a:pt x="4933" y="19420"/>
                  <a:pt x="3882" y="20026"/>
                  <a:pt x="2785" y="20409"/>
                </a:cubicBezTo>
                <a:cubicBezTo>
                  <a:pt x="2268" y="20590"/>
                  <a:pt x="1737" y="20750"/>
                  <a:pt x="1114" y="20914"/>
                </a:cubicBezTo>
                <a:cubicBezTo>
                  <a:pt x="889" y="20973"/>
                  <a:pt x="424" y="21091"/>
                  <a:pt x="0" y="21191"/>
                </a:cubicBezTo>
                <a:cubicBezTo>
                  <a:pt x="1335" y="21454"/>
                  <a:pt x="2695" y="21588"/>
                  <a:pt x="4055" y="21593"/>
                </a:cubicBezTo>
                <a:cubicBezTo>
                  <a:pt x="5414" y="21599"/>
                  <a:pt x="6774" y="21476"/>
                  <a:pt x="8106" y="21208"/>
                </a:cubicBezTo>
                <a:close/>
              </a:path>
            </a:pathLst>
          </a:custGeom>
          <a:solidFill>
            <a:srgbClr val="53A69C"/>
          </a:solidFill>
          <a:ln>
            <a:noFill/>
          </a:ln>
        </p:spPr>
        <p:txBody>
          <a:bodyPr anchorCtr="0" anchor="ctr" bIns="38100" lIns="38100" spcFirstLastPara="1" rIns="38100" wrap="square" tIns="38100">
            <a:noAutofit/>
          </a:bodyPr>
          <a:lstStyle/>
          <a:p>
            <a:pPr indent="0" lvl="0" marL="0" marR="0" rtl="0" algn="ctr">
              <a:lnSpc>
                <a:spcPct val="80000"/>
              </a:lnSpc>
              <a:spcBef>
                <a:spcPts val="0"/>
              </a:spcBef>
              <a:spcAft>
                <a:spcPts val="0"/>
              </a:spcAft>
              <a:buClr>
                <a:srgbClr val="333333"/>
              </a:buClr>
              <a:buSzPts val="5000"/>
              <a:buFont typeface="Helvetica Neue Light"/>
              <a:buNone/>
            </a:pPr>
            <a:r>
              <a:t/>
            </a:r>
            <a:endParaRPr b="0" i="0" sz="5000" u="none" cap="none" strike="noStrike">
              <a:solidFill>
                <a:srgbClr val="333333"/>
              </a:solidFill>
              <a:latin typeface="Helvetica Neue Light"/>
              <a:ea typeface="Helvetica Neue Light"/>
              <a:cs typeface="Helvetica Neue Light"/>
              <a:sym typeface="Helvetica Neue Light"/>
            </a:endParaRPr>
          </a:p>
        </p:txBody>
      </p:sp>
      <p:sp>
        <p:nvSpPr>
          <p:cNvPr id="221" name="Google Shape;221;p25"/>
          <p:cNvSpPr/>
          <p:nvPr/>
        </p:nvSpPr>
        <p:spPr>
          <a:xfrm rot="3371408">
            <a:off x="10266738" y="4329037"/>
            <a:ext cx="8157144" cy="5092544"/>
          </a:xfrm>
          <a:custGeom>
            <a:rect b="b" l="l" r="r" t="t"/>
            <a:pathLst>
              <a:path extrusionOk="0" h="21544" w="21169">
                <a:moveTo>
                  <a:pt x="13167" y="10969"/>
                </a:moveTo>
                <a:cubicBezTo>
                  <a:pt x="15006" y="9500"/>
                  <a:pt x="17145" y="9709"/>
                  <a:pt x="18927" y="11358"/>
                </a:cubicBezTo>
                <a:cubicBezTo>
                  <a:pt x="19808" y="12173"/>
                  <a:pt x="20581" y="13336"/>
                  <a:pt x="21169" y="14813"/>
                </a:cubicBezTo>
                <a:cubicBezTo>
                  <a:pt x="20414" y="10453"/>
                  <a:pt x="18824" y="6762"/>
                  <a:pt x="16732" y="4159"/>
                </a:cubicBezTo>
                <a:cubicBezTo>
                  <a:pt x="14626" y="1540"/>
                  <a:pt x="12015" y="27"/>
                  <a:pt x="9237" y="1"/>
                </a:cubicBezTo>
                <a:cubicBezTo>
                  <a:pt x="5854" y="-31"/>
                  <a:pt x="2616" y="2255"/>
                  <a:pt x="302" y="6308"/>
                </a:cubicBezTo>
                <a:cubicBezTo>
                  <a:pt x="-431" y="12129"/>
                  <a:pt x="162" y="16282"/>
                  <a:pt x="2160" y="19013"/>
                </a:cubicBezTo>
                <a:cubicBezTo>
                  <a:pt x="3394" y="20701"/>
                  <a:pt x="4719" y="21569"/>
                  <a:pt x="6093" y="21544"/>
                </a:cubicBezTo>
                <a:cubicBezTo>
                  <a:pt x="7780" y="21513"/>
                  <a:pt x="9007" y="20112"/>
                  <a:pt x="9262" y="19791"/>
                </a:cubicBezTo>
                <a:cubicBezTo>
                  <a:pt x="9390" y="18910"/>
                  <a:pt x="9562" y="18047"/>
                  <a:pt x="9777" y="17213"/>
                </a:cubicBezTo>
                <a:cubicBezTo>
                  <a:pt x="10462" y="14560"/>
                  <a:pt x="11604" y="12218"/>
                  <a:pt x="13167" y="10969"/>
                </a:cubicBezTo>
                <a:close/>
              </a:path>
            </a:pathLst>
          </a:custGeom>
          <a:solidFill>
            <a:srgbClr val="054A91"/>
          </a:solidFill>
          <a:ln>
            <a:noFill/>
          </a:ln>
        </p:spPr>
        <p:txBody>
          <a:bodyPr anchorCtr="0" anchor="ctr" bIns="38100" lIns="38100" spcFirstLastPara="1" rIns="38100" wrap="square" tIns="38100">
            <a:noAutofit/>
          </a:bodyPr>
          <a:lstStyle/>
          <a:p>
            <a:pPr indent="0" lvl="0" marL="0" marR="0" rtl="0" algn="ctr">
              <a:lnSpc>
                <a:spcPct val="80000"/>
              </a:lnSpc>
              <a:spcBef>
                <a:spcPts val="0"/>
              </a:spcBef>
              <a:spcAft>
                <a:spcPts val="0"/>
              </a:spcAft>
              <a:buClr>
                <a:srgbClr val="FFFFFF"/>
              </a:buClr>
              <a:buSzPts val="4800"/>
              <a:buFont typeface="Tahoma"/>
              <a:buNone/>
            </a:pPr>
            <a:r>
              <a:t/>
            </a:r>
            <a:endParaRPr b="1" i="0" sz="4800" u="none" cap="none" strike="noStrike">
              <a:solidFill>
                <a:srgbClr val="FFFFFF"/>
              </a:solidFill>
              <a:latin typeface="Tahoma"/>
              <a:ea typeface="Tahoma"/>
              <a:cs typeface="Tahoma"/>
              <a:sym typeface="Tahoma"/>
            </a:endParaRPr>
          </a:p>
        </p:txBody>
      </p:sp>
      <p:sp>
        <p:nvSpPr>
          <p:cNvPr id="222" name="Google Shape;222;p25"/>
          <p:cNvSpPr txBox="1"/>
          <p:nvPr>
            <p:ph idx="2" type="body"/>
          </p:nvPr>
        </p:nvSpPr>
        <p:spPr>
          <a:xfrm>
            <a:off x="9503125" y="12634850"/>
            <a:ext cx="5380800" cy="428400"/>
          </a:xfrm>
          <a:prstGeom prst="rect">
            <a:avLst/>
          </a:prstGeom>
        </p:spPr>
        <p:txBody>
          <a:bodyPr anchorCtr="0" anchor="t" bIns="0" lIns="0" spcFirstLastPara="1" rIns="0" wrap="square" tIns="0">
            <a:noAutofit/>
          </a:bodyPr>
          <a:lstStyle/>
          <a:p>
            <a:pPr indent="0" lvl="0" marL="0" rtl="0" algn="ctr">
              <a:spcBef>
                <a:spcPts val="2600"/>
              </a:spcBef>
              <a:spcAft>
                <a:spcPts val="0"/>
              </a:spcAft>
              <a:buNone/>
            </a:pPr>
            <a:r>
              <a:rPr lang="en"/>
              <a:t>Schematic created by pgEd (Robin Bowman)</a:t>
            </a:r>
            <a:endParaRPr/>
          </a:p>
        </p:txBody>
      </p:sp>
      <p:sp>
        <p:nvSpPr>
          <p:cNvPr id="223" name="Google Shape;223;p25"/>
          <p:cNvSpPr txBox="1"/>
          <p:nvPr>
            <p:ph type="title"/>
          </p:nvPr>
        </p:nvSpPr>
        <p:spPr>
          <a:xfrm>
            <a:off x="4834543" y="446088"/>
            <a:ext cx="14484600" cy="1963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Sports are often divided by sex, but how is “sex” determined?</a:t>
            </a:r>
            <a:endParaRPr/>
          </a:p>
        </p:txBody>
      </p:sp>
      <p:sp>
        <p:nvSpPr>
          <p:cNvPr id="224" name="Google Shape;224;p25"/>
          <p:cNvSpPr txBox="1"/>
          <p:nvPr/>
        </p:nvSpPr>
        <p:spPr>
          <a:xfrm>
            <a:off x="11833725" y="5143950"/>
            <a:ext cx="3651300" cy="110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6000">
                <a:solidFill>
                  <a:schemeClr val="dk1"/>
                </a:solidFill>
                <a:latin typeface="Roboto"/>
                <a:ea typeface="Roboto"/>
                <a:cs typeface="Roboto"/>
                <a:sym typeface="Roboto"/>
              </a:rPr>
              <a:t>Anatomy</a:t>
            </a:r>
            <a:endParaRPr b="1" sz="6000">
              <a:solidFill>
                <a:schemeClr val="dk1"/>
              </a:solidFill>
              <a:latin typeface="Roboto"/>
              <a:ea typeface="Roboto"/>
              <a:cs typeface="Roboto"/>
              <a:sym typeface="Roboto"/>
            </a:endParaRPr>
          </a:p>
        </p:txBody>
      </p:sp>
      <p:sp>
        <p:nvSpPr>
          <p:cNvPr id="225" name="Google Shape;225;p25"/>
          <p:cNvSpPr txBox="1"/>
          <p:nvPr/>
        </p:nvSpPr>
        <p:spPr>
          <a:xfrm>
            <a:off x="7774850" y="7261475"/>
            <a:ext cx="3651300" cy="110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6000">
                <a:solidFill>
                  <a:schemeClr val="dk1"/>
                </a:solidFill>
                <a:latin typeface="Roboto"/>
                <a:ea typeface="Roboto"/>
                <a:cs typeface="Roboto"/>
                <a:sym typeface="Roboto"/>
              </a:rPr>
              <a:t>DNA</a:t>
            </a:r>
            <a:endParaRPr b="1" sz="6000">
              <a:solidFill>
                <a:schemeClr val="dk1"/>
              </a:solidFill>
              <a:latin typeface="Roboto"/>
              <a:ea typeface="Roboto"/>
              <a:cs typeface="Roboto"/>
              <a:sym typeface="Roboto"/>
            </a:endParaRPr>
          </a:p>
        </p:txBody>
      </p:sp>
      <p:sp>
        <p:nvSpPr>
          <p:cNvPr id="226" name="Google Shape;226;p25"/>
          <p:cNvSpPr txBox="1"/>
          <p:nvPr/>
        </p:nvSpPr>
        <p:spPr>
          <a:xfrm>
            <a:off x="11159625" y="9519250"/>
            <a:ext cx="4325400" cy="110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6000">
                <a:solidFill>
                  <a:schemeClr val="dk1"/>
                </a:solidFill>
                <a:latin typeface="Roboto"/>
                <a:ea typeface="Roboto"/>
                <a:cs typeface="Roboto"/>
                <a:sym typeface="Roboto"/>
              </a:rPr>
              <a:t>Hormones</a:t>
            </a:r>
            <a:endParaRPr b="1" sz="6000">
              <a:solidFill>
                <a:schemeClr val="dk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pgEd Theme">
  <a:themeElements>
    <a:clrScheme name="">
      <a:dk1>
        <a:srgbClr val="FFFFFF"/>
      </a:dk1>
      <a:lt1>
        <a:srgbClr val="424242"/>
      </a:lt1>
      <a:dk2>
        <a:srgbClr val="C2C2C2"/>
      </a:dk2>
      <a:lt2>
        <a:srgbClr val="FFFFFF"/>
      </a:lt2>
      <a:accent1>
        <a:srgbClr val="0B132B"/>
      </a:accent1>
      <a:accent2>
        <a:srgbClr val="054A91"/>
      </a:accent2>
      <a:accent3>
        <a:srgbClr val="A9CCDB"/>
      </a:accent3>
      <a:accent4>
        <a:srgbClr val="53A69C"/>
      </a:accent4>
      <a:accent5>
        <a:srgbClr val="C83200"/>
      </a:accent5>
      <a:accent6>
        <a:srgbClr val="FFFFF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