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56" r:id="rId2"/>
    <p:sldMasterId id="2147483658" r:id="rId3"/>
    <p:sldMasterId id="2147483703" r:id="rId4"/>
    <p:sldMasterId id="2147483715" r:id="rId5"/>
  </p:sldMasterIdLst>
  <p:notesMasterIdLst>
    <p:notesMasterId r:id="rId27"/>
  </p:notesMasterIdLst>
  <p:handoutMasterIdLst>
    <p:handoutMasterId r:id="rId28"/>
  </p:handoutMasterIdLst>
  <p:sldIdLst>
    <p:sldId id="332" r:id="rId6"/>
    <p:sldId id="333" r:id="rId7"/>
    <p:sldId id="342" r:id="rId8"/>
    <p:sldId id="321" r:id="rId9"/>
    <p:sldId id="291" r:id="rId10"/>
    <p:sldId id="320" r:id="rId11"/>
    <p:sldId id="323" r:id="rId12"/>
    <p:sldId id="334" r:id="rId13"/>
    <p:sldId id="335" r:id="rId14"/>
    <p:sldId id="324" r:id="rId15"/>
    <p:sldId id="339" r:id="rId16"/>
    <p:sldId id="337" r:id="rId17"/>
    <p:sldId id="295" r:id="rId18"/>
    <p:sldId id="308" r:id="rId19"/>
    <p:sldId id="343" r:id="rId20"/>
    <p:sldId id="328" r:id="rId21"/>
    <p:sldId id="338" r:id="rId22"/>
    <p:sldId id="331" r:id="rId23"/>
    <p:sldId id="340" r:id="rId24"/>
    <p:sldId id="288" r:id="rId25"/>
    <p:sldId id="318" r:id="rId26"/>
  </p:sldIdLst>
  <p:sldSz cx="24384000" cy="13716000"/>
  <p:notesSz cx="6858000" cy="9144000"/>
  <p:defaultTextStyle>
    <a:defPPr>
      <a:defRPr lang="en-US"/>
    </a:defPPr>
    <a:lvl1pPr algn="l" defTabSz="584200" rtl="0" eaLnBrk="0" fontAlgn="base" hangingPunct="0">
      <a:spcBef>
        <a:spcPct val="0"/>
      </a:spcBef>
      <a:spcAft>
        <a:spcPct val="0"/>
      </a:spcAft>
      <a:defRPr kern="1200">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457200" indent="-228600" algn="l" defTabSz="584200" rtl="0" eaLnBrk="0" fontAlgn="base" hangingPunct="0">
      <a:spcBef>
        <a:spcPct val="0"/>
      </a:spcBef>
      <a:spcAft>
        <a:spcPct val="0"/>
      </a:spcAft>
      <a:defRPr kern="1200">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914400" indent="-457200" algn="l" defTabSz="584200" rtl="0" eaLnBrk="0" fontAlgn="base" hangingPunct="0">
      <a:spcBef>
        <a:spcPct val="0"/>
      </a:spcBef>
      <a:spcAft>
        <a:spcPct val="0"/>
      </a:spcAft>
      <a:defRPr kern="1200">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371600" indent="-685800" algn="l" defTabSz="584200" rtl="0" eaLnBrk="0" fontAlgn="base" hangingPunct="0">
      <a:spcBef>
        <a:spcPct val="0"/>
      </a:spcBef>
      <a:spcAft>
        <a:spcPct val="0"/>
      </a:spcAft>
      <a:defRPr kern="1200">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1828800" indent="-914400" algn="l" defTabSz="584200" rtl="0" eaLnBrk="0" fontAlgn="base" hangingPunct="0">
      <a:spcBef>
        <a:spcPct val="0"/>
      </a:spcBef>
      <a:spcAft>
        <a:spcPct val="0"/>
      </a:spcAft>
      <a:defRPr kern="1200">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286000" algn="l" defTabSz="914400" rtl="0" eaLnBrk="1" latinLnBrk="0" hangingPunct="1">
      <a:defRPr kern="1200">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743200" algn="l" defTabSz="914400" rtl="0" eaLnBrk="1" latinLnBrk="0" hangingPunct="1">
      <a:defRPr kern="1200">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200400" algn="l" defTabSz="914400" rtl="0" eaLnBrk="1" latinLnBrk="0" hangingPunct="1">
      <a:defRPr kern="1200">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657600" algn="l" defTabSz="914400" rtl="0" eaLnBrk="1" latinLnBrk="0" hangingPunct="1">
      <a:defRPr kern="1200">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 lastIdx="1" clrIdx="6"/>
  <p:cmAuthor id="2" name="Bowman, Robin Renee" initials="" lastIdx="7" clrIdx="0"/>
  <p:cmAuthor id="3" name="Unknown User1" initials="Unknown User1" lastIdx="1" clrIdx="7"/>
  <p:cmAuthor id="4" name="Unknown User2" initials="Unknown User2" lastIdx="1" clrIdx="1"/>
  <p:cmAuthor id="5" name="Unknown User3" initials="Unknown User3" lastIdx="1" clrIdx="8"/>
  <p:cmAuthor id="6" name="Unknown User4" initials="Unknown User4" lastIdx="1" clrIdx="2"/>
  <p:cmAuthor id="7" name="Unknown User5" initials="Unknown User5" lastIdx="1" clrIdx="9"/>
  <p:cmAuthor id="8" name="Unknown User6" initials="Unknown User6" lastIdx="1" clrIdx="3"/>
  <p:cmAuthor id="9" name="Unknown User7" initials="Unknown User7" lastIdx="1" clrIdx="10"/>
  <p:cmAuthor id="10" name="Unknown User8" initials="Unknown User8" lastIdx="1" clrIdx="4"/>
  <p:cmAuthor id="11" name="Unknown User9" initials="Unknown User9" lastIdx="1" clrIdx="11"/>
  <p:cmAuthor id="12" name="Unknown User10" initials="Unknown User10" lastIdx="1" clrIdx="5"/>
  <p:cmAuthor id="13" name="Robin Bowman" initials="" lastIdx="1" clrIdx="12"/>
  <p:cmAuthor id="14" name="Microsoft Office User" initials="Office" lastIdx="15" clrIdx="13"/>
  <p:cmAuthor id="15" name="Microsoft Office User" initials="Office [2]" lastIdx="1" clrIdx="14"/>
  <p:cmAuthor id="16" name="Vincenten, Nadine" initials="VN" lastIdx="4" clrIdx="1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54A91"/>
    <a:srgbClr val="62BFA9"/>
    <a:srgbClr val="ECE4DD"/>
    <a:srgbClr val="C83200"/>
    <a:srgbClr val="E7DDD4"/>
    <a:srgbClr val="6CB1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p:restoredTop sz="65170"/>
  </p:normalViewPr>
  <p:slideViewPr>
    <p:cSldViewPr>
      <p:cViewPr varScale="1">
        <p:scale>
          <a:sx n="39" d="100"/>
          <a:sy n="39" d="100"/>
        </p:scale>
        <p:origin x="176" y="232"/>
      </p:cViewPr>
      <p:guideLst>
        <p:guide orient="horz" pos="4320"/>
        <p:guide pos="76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40D310-73B4-8C48-AF1B-EE6A917B5C7C}"/>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3" name="Date Placeholder 2">
            <a:extLst>
              <a:ext uri="{FF2B5EF4-FFF2-40B4-BE49-F238E27FC236}">
                <a16:creationId xmlns:a16="http://schemas.microsoft.com/office/drawing/2014/main" id="{5C51A0FC-885B-F74A-8F7C-82103A22925A}"/>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24182207-BE1E-3342-A440-A69ADF3968BD}" type="datetimeFigureOut">
              <a:rPr lang="en-US" altLang="en-US"/>
              <a:pPr>
                <a:defRPr/>
              </a:pPr>
              <a:t>7/12/20</a:t>
            </a:fld>
            <a:endParaRPr lang="en-US" altLang="en-US"/>
          </a:p>
        </p:txBody>
      </p:sp>
      <p:sp>
        <p:nvSpPr>
          <p:cNvPr id="4" name="Footer Placeholder 3">
            <a:extLst>
              <a:ext uri="{FF2B5EF4-FFF2-40B4-BE49-F238E27FC236}">
                <a16:creationId xmlns:a16="http://schemas.microsoft.com/office/drawing/2014/main" id="{93CA7A71-28DB-5C41-8DCF-37D6B892D828}"/>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5" name="Slide Number Placeholder 4">
            <a:extLst>
              <a:ext uri="{FF2B5EF4-FFF2-40B4-BE49-F238E27FC236}">
                <a16:creationId xmlns:a16="http://schemas.microsoft.com/office/drawing/2014/main" id="{5126CDBF-467D-0443-B7D2-3DA1C26D5621}"/>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E752C75A-FB2A-964B-99B1-7F203097DB0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1">
            <a:extLst>
              <a:ext uri="{FF2B5EF4-FFF2-40B4-BE49-F238E27FC236}">
                <a16:creationId xmlns:a16="http://schemas.microsoft.com/office/drawing/2014/main" id="{60C1BB58-EC61-0442-A508-753299C3EC4F}"/>
              </a:ext>
            </a:extLst>
          </p:cNvPr>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 name="Rectangle 2">
            <a:extLst>
              <a:ext uri="{FF2B5EF4-FFF2-40B4-BE49-F238E27FC236}">
                <a16:creationId xmlns:a16="http://schemas.microsoft.com/office/drawing/2014/main" id="{C3433670-58DF-EA40-932E-713241AC18F4}"/>
              </a:ext>
            </a:extLst>
          </p:cNvPr>
          <p:cNvSpPr>
            <a:spLocks noGrp="1"/>
          </p:cNvSpPr>
          <p:nvPr>
            <p:ph type="body" sz="quarter" idx="1"/>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dirty="0">
                <a:sym typeface="Verdana" panose="020B0604030504040204" pitchFamily="34" charset="0"/>
              </a:rPr>
              <a:t>Click to edit Master text styles</a:t>
            </a:r>
          </a:p>
          <a:p>
            <a:pPr lvl="1"/>
            <a:r>
              <a:rPr lang="en-US" altLang="en-US" noProof="0" dirty="0">
                <a:sym typeface="Verdana" panose="020B0604030504040204" pitchFamily="34" charset="0"/>
              </a:rPr>
              <a:t>Second level</a:t>
            </a:r>
          </a:p>
          <a:p>
            <a:pPr lvl="2"/>
            <a:r>
              <a:rPr lang="en-US" altLang="en-US" noProof="0" dirty="0">
                <a:sym typeface="Verdana" panose="020B0604030504040204" pitchFamily="34" charset="0"/>
              </a:rPr>
              <a:t>Third level</a:t>
            </a:r>
          </a:p>
          <a:p>
            <a:pPr lvl="3"/>
            <a:r>
              <a:rPr lang="en-US" altLang="en-US" noProof="0" dirty="0">
                <a:sym typeface="Verdana" panose="020B0604030504040204" pitchFamily="34" charset="0"/>
              </a:rPr>
              <a:t>Fourth level</a:t>
            </a:r>
          </a:p>
          <a:p>
            <a:pPr lvl="4"/>
            <a:r>
              <a:rPr lang="en-US" altLang="en-US" noProof="0" dirty="0">
                <a:sym typeface="Verdana" panose="020B0604030504040204" pitchFamily="34"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0"/>
      </a:spcBef>
      <a:spcAft>
        <a:spcPct val="0"/>
      </a:spcAft>
      <a:defRPr sz="1200" kern="1200">
        <a:solidFill>
          <a:srgbClr val="000000"/>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defRPr>
    </a:lvl1pPr>
    <a:lvl2pPr indent="228600" algn="l" defTabSz="457200" rtl="0" eaLnBrk="0" fontAlgn="base" hangingPunct="0">
      <a:spcBef>
        <a:spcPct val="0"/>
      </a:spcBef>
      <a:spcAft>
        <a:spcPct val="0"/>
      </a:spcAft>
      <a:defRPr sz="1200" kern="1200">
        <a:solidFill>
          <a:srgbClr val="000000"/>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defRPr>
    </a:lvl2pPr>
    <a:lvl3pPr indent="457200" algn="l" defTabSz="457200" rtl="0" eaLnBrk="0" fontAlgn="base" hangingPunct="0">
      <a:spcBef>
        <a:spcPct val="0"/>
      </a:spcBef>
      <a:spcAft>
        <a:spcPct val="0"/>
      </a:spcAft>
      <a:defRPr sz="1200" kern="1200">
        <a:solidFill>
          <a:srgbClr val="000000"/>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defRPr>
    </a:lvl3pPr>
    <a:lvl4pPr indent="685800" algn="l" defTabSz="457200" rtl="0" eaLnBrk="0" fontAlgn="base" hangingPunct="0">
      <a:spcBef>
        <a:spcPct val="0"/>
      </a:spcBef>
      <a:spcAft>
        <a:spcPct val="0"/>
      </a:spcAft>
      <a:defRPr sz="1200" kern="1200">
        <a:solidFill>
          <a:srgbClr val="000000"/>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defRPr>
    </a:lvl4pPr>
    <a:lvl5pPr indent="914400" algn="l" defTabSz="457200" rtl="0" eaLnBrk="0" fontAlgn="base" hangingPunct="0">
      <a:spcBef>
        <a:spcPct val="0"/>
      </a:spcBef>
      <a:spcAft>
        <a:spcPct val="0"/>
      </a:spcAft>
      <a:defRPr sz="1200" kern="1200">
        <a:solidFill>
          <a:srgbClr val="000000"/>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pplewebdata://0C998A97-C46D-42DC-B3F8-0FD2FC03E8C8/#_Do_Now_exercis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csl.org/Documents/cj/Arrestee_DNA_Laws.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bi.gov/services/laboratory/biometric-analysis/codis/ndis-statistic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ciencedirect.com/science/article/pii/S135503061830234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theguardian.com/world/2017/apr/28/mothers-plaza-de-mayo-argentina-anniversar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aily.jstor.org/forensic-dna-evidence-can-lead-wrongful-convictions/"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commons.wikimedia.org/wiki/File:DNA-evidence.jpg" TargetMode="External"/><Relationship Id="rId5" Type="http://schemas.openxmlformats.org/officeDocument/2006/relationships/hyperlink" Target="https://www.fsigenetics.com/article/S1872-4973(18)30248-5/pdf" TargetMode="External"/><Relationship Id="rId4" Type="http://schemas.openxmlformats.org/officeDocument/2006/relationships/hyperlink" Target="https://www.iso.org/news/2016/07/Ref2094.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ucr.fbi.gov/crime-in-the-u.s/2016/crime-in-the-u.s.-2016/topic-pages/tables/table-21"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bjs.gov/content/pub/pdf/p16.pdf" TargetMode="External"/><Relationship Id="rId4" Type="http://schemas.openxmlformats.org/officeDocument/2006/relationships/hyperlink" Target="https://www.bjs.gov/content/pub/pdf/fjs1314.pdf"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ytimes.com/2015/06/02/health/devious-defecator-case-tests-genetics-law.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ature.com/scitable/topicpage/forensics-dna-fingerprinting-and-codis-73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nterpol.int/INTERPOL-expertise/Forensics/DNA"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fbi.gov/about-us/lab/biometric-analysis/codis/ndis-statistic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csl.org/research/civil-and-criminal-justice.aspx"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yclu.org/en/press-releases/dna-databank-expansion-long-politics-short-justic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1">
            <a:extLst>
              <a:ext uri="{FF2B5EF4-FFF2-40B4-BE49-F238E27FC236}">
                <a16:creationId xmlns:a16="http://schemas.microsoft.com/office/drawing/2014/main" id="{C223129D-F261-334F-A6A6-EEC3D19FAE10}"/>
              </a:ext>
            </a:extLst>
          </p:cNvPr>
          <p:cNvSpPr>
            <a:spLocks noGrp="1" noRot="1" noChangeAspect="1" noTextEdit="1"/>
          </p:cNvSpPr>
          <p:nvPr>
            <p:ph type="sldImg"/>
          </p:nvPr>
        </p:nvSpPr>
        <p:spPr>
          <a:xfrm>
            <a:off x="381000" y="685800"/>
            <a:ext cx="6096000" cy="3429000"/>
          </a:xfrm>
        </p:spPr>
      </p:sp>
      <p:sp>
        <p:nvSpPr>
          <p:cNvPr id="141314" name="Rectangle 2">
            <a:extLst>
              <a:ext uri="{FF2B5EF4-FFF2-40B4-BE49-F238E27FC236}">
                <a16:creationId xmlns:a16="http://schemas.microsoft.com/office/drawing/2014/main" id="{9CEDC6DB-EE27-6841-B772-72363EE34874}"/>
              </a:ext>
            </a:extLst>
          </p:cNvPr>
          <p:cNvSpPr>
            <a:spLocks noGrp="1" noChangeArrowheads="1"/>
          </p:cNvSpPr>
          <p:nvPr>
            <p:ph type="body" sz="quarter" idx="1"/>
          </p:nvPr>
        </p:nvSpPr>
        <p:spPr>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a:defRPr/>
            </a:pPr>
            <a:r>
              <a:rPr lang="en-US" sz="1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The scenario for this “Do Now” activity will help students begin to consider the topics covered in the lesson. </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This “Do Now” exercise is based on the “devious defecator” case, which is outlined in slide 3. Detailed notes on the “Do Now” are on </a:t>
            </a:r>
            <a:r>
              <a:rPr lang="en-US" sz="1200" b="0" i="0" u="sng"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hlinkClick r:id="rId3"/>
              </a:rPr>
              <a:t>page 6</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a:t>
            </a:r>
            <a:r>
              <a:rPr lang="en-US" dirty="0">
                <a:effectLst/>
              </a:rPr>
              <a:t> </a:t>
            </a: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B12FC-9E5A-0B4B-A092-5C484886A2FB}"/>
              </a:ext>
            </a:extLst>
          </p:cNvPr>
          <p:cNvSpPr>
            <a:spLocks noGrp="1" noRot="1" noChangeAspect="1"/>
          </p:cNvSpPr>
          <p:nvPr>
            <p:ph type="sldImg"/>
          </p:nvPr>
        </p:nvSpPr>
        <p:spPr>
          <a:xfrm>
            <a:off x="381000" y="685800"/>
            <a:ext cx="6096000" cy="3429000"/>
          </a:xfrm>
        </p:spPr>
      </p:sp>
      <p:sp>
        <p:nvSpPr>
          <p:cNvPr id="56322" name="Notes Placeholder 2">
            <a:extLst>
              <a:ext uri="{FF2B5EF4-FFF2-40B4-BE49-F238E27FC236}">
                <a16:creationId xmlns:a16="http://schemas.microsoft.com/office/drawing/2014/main" id="{04045F62-57D2-A941-8951-867ACA840975}"/>
              </a:ext>
            </a:extLst>
          </p:cNvPr>
          <p:cNvSpPr>
            <a:spLocks noGrp="1" noChangeArrowheads="1"/>
          </p:cNvSpPr>
          <p:nvPr>
            <p:ph type="body" idx="1"/>
          </p:nvPr>
        </p:nvSpPr>
        <p:spPr>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r>
              <a:rPr lang="en-US" sz="1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DNA collection from arrestees has expanded since the Supreme Court decision in 2013. </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Since the Maryland v. King case, U.S. state laws vary regarding the collection of DNA samples from arrestees to be added to an offender database. State laws can mandate DNA collection from those arrested or charged, but not convicted, for certain crimes. The map on this slide illustrates, as of 2019, states with DNA arrestee laws (shaded in blue), while those in grey represent states with no DNA arrestee laws. This slide illustrates that the laws on DNA collection (if arrested) vary from state to state. For further information: </a:t>
            </a:r>
            <a:r>
              <a:rPr lang="en-US" sz="1200" b="0" i="0" u="sng"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hlinkClick r:id="rId3"/>
              </a:rPr>
              <a:t>National Conference of State Legislatures: DNA Arrestee Laws 2018 Update.</a:t>
            </a:r>
            <a:endPar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endParaRPr>
          </a:p>
          <a:p>
            <a:pPr>
              <a:defRPr/>
            </a:pPr>
            <a:endParaRPr lang="en-US" altLang="en-US" b="1" dirty="0"/>
          </a:p>
          <a:p>
            <a:pPr>
              <a:defRPr/>
            </a:pPr>
            <a:r>
              <a:rPr lang="en-US" altLang="en-US" b="1" dirty="0"/>
              <a:t>Data from: </a:t>
            </a:r>
            <a:r>
              <a:rPr lang="en-US" altLang="en-US" dirty="0"/>
              <a:t>http://</a:t>
            </a:r>
            <a:r>
              <a:rPr lang="en-US" altLang="en-US" dirty="0" err="1"/>
              <a:t>www.ncsl.org</a:t>
            </a:r>
            <a:r>
              <a:rPr lang="en-US" altLang="en-US" dirty="0"/>
              <a:t>/Documents/</a:t>
            </a:r>
            <a:r>
              <a:rPr lang="en-US" altLang="en-US" dirty="0" err="1"/>
              <a:t>cj</a:t>
            </a:r>
            <a:r>
              <a:rPr lang="en-US" altLang="en-US" dirty="0"/>
              <a:t>/</a:t>
            </a:r>
            <a:r>
              <a:rPr lang="en-US" altLang="en-US" dirty="0" err="1"/>
              <a:t>Arrestee_DNA_Laws.pdf</a:t>
            </a:r>
            <a:r>
              <a:rPr lang="en-US" altLang="en-US" dirty="0"/>
              <a:t>, accessed June 12, 2019</a:t>
            </a:r>
            <a:endParaRPr lang="en-US" altLang="en-US" dirty="0">
              <a:sym typeface="Arial" panose="020B0604020202020204" pitchFamily="34" charset="0"/>
            </a:endParaRPr>
          </a:p>
          <a:p>
            <a:pPr>
              <a:defRPr/>
            </a:pPr>
            <a:endParaRPr lang="en-US" altLang="en-US" dirty="0"/>
          </a:p>
          <a:p>
            <a:pPr>
              <a:defRPr/>
            </a:pPr>
            <a:r>
              <a:rPr lang="en-US" altLang="en-US" b="1" dirty="0"/>
              <a:t>Image:</a:t>
            </a:r>
            <a:r>
              <a:rPr lang="en-US" altLang="en-US" b="0" dirty="0"/>
              <a:t> created by pgEd (Nadine </a:t>
            </a:r>
            <a:r>
              <a:rPr lang="en-US" altLang="en-US" b="0" dirty="0" err="1"/>
              <a:t>Vincenten</a:t>
            </a:r>
            <a:r>
              <a:rPr lang="en-US" altLang="en-US" b="0" dirty="0"/>
              <a:t>) using data from http://</a:t>
            </a:r>
            <a:r>
              <a:rPr lang="en-US" altLang="en-US" b="0" dirty="0" err="1"/>
              <a:t>www.ncsl.org</a:t>
            </a:r>
            <a:r>
              <a:rPr lang="en-US" altLang="en-US" b="0" dirty="0"/>
              <a:t>/Documents/</a:t>
            </a:r>
            <a:r>
              <a:rPr lang="en-US" altLang="en-US" b="0" dirty="0" err="1"/>
              <a:t>cj</a:t>
            </a:r>
            <a:r>
              <a:rPr lang="en-US" altLang="en-US" b="0" dirty="0"/>
              <a:t>/</a:t>
            </a:r>
            <a:r>
              <a:rPr lang="en-US" altLang="en-US" b="0" dirty="0" err="1"/>
              <a:t>Arrestee_DNA_Laws.pdf</a:t>
            </a:r>
            <a:r>
              <a:rPr lang="en-US" altLang="en-US" dirty="0"/>
              <a:t>, accessed June 12, 2019</a:t>
            </a:r>
            <a:endParaRPr lang="en-US" altLang="en-US" b="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B12FC-9E5A-0B4B-A092-5C484886A2FB}"/>
              </a:ext>
            </a:extLst>
          </p:cNvPr>
          <p:cNvSpPr>
            <a:spLocks noGrp="1" noRot="1" noChangeAspect="1"/>
          </p:cNvSpPr>
          <p:nvPr>
            <p:ph type="sldImg"/>
          </p:nvPr>
        </p:nvSpPr>
        <p:spPr>
          <a:xfrm>
            <a:off x="381000" y="685800"/>
            <a:ext cx="6096000" cy="3429000"/>
          </a:xfrm>
        </p:spPr>
      </p:sp>
      <p:sp>
        <p:nvSpPr>
          <p:cNvPr id="56322" name="Notes Placeholder 2">
            <a:extLst>
              <a:ext uri="{FF2B5EF4-FFF2-40B4-BE49-F238E27FC236}">
                <a16:creationId xmlns:a16="http://schemas.microsoft.com/office/drawing/2014/main" id="{04045F62-57D2-A941-8951-867ACA840975}"/>
              </a:ext>
            </a:extLst>
          </p:cNvPr>
          <p:cNvSpPr>
            <a:spLocks noGrp="1" noChangeArrowheads="1"/>
          </p:cNvSpPr>
          <p:nvPr>
            <p:ph type="body" idx="1"/>
          </p:nvPr>
        </p:nvSpPr>
        <p:spPr>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r>
              <a:rPr lang="en-US" sz="1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Since CODIS was established in 1994 it has continued to expand.</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 This slide highlights how quickly the CODIS databases are growing. Between 2000 and 2019, over 13 million offender profiles were added to the offender DNA database. Evidence suggests that the databases grew more quickly as a result of the Maryland v. King Supreme Court decision, which allows DNA collection from arrestees. For updated CODIS statistics, please refer to </a:t>
            </a:r>
            <a:r>
              <a:rPr lang="en-US" sz="1200" b="0" i="0" u="sng"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hlinkClick r:id="rId3"/>
              </a:rPr>
              <a:t>https://www.fbi.gov/services/laboratory/biometric-analysis/codis/ndis-statistics</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 </a:t>
            </a:r>
          </a:p>
          <a:p>
            <a:pPr>
              <a:defRPr/>
            </a:pPr>
            <a:endParaRPr lang="en-US" altLang="en-US" b="1" dirty="0">
              <a:solidFill>
                <a:srgbClr val="51565D"/>
              </a:solidFill>
              <a:latin typeface="Verdana" panose="020B0604030504040204" pitchFamily="34" charset="0"/>
              <a:ea typeface="Verdana" panose="020B0604030504040204" pitchFamily="34" charset="0"/>
              <a:cs typeface="Verdana" panose="020B0604030504040204" pitchFamily="34" charset="0"/>
            </a:endParaRPr>
          </a:p>
          <a:p>
            <a:pPr>
              <a:defRPr/>
            </a:pPr>
            <a:r>
              <a:rPr lang="en-US" altLang="en-US" b="1" dirty="0">
                <a:solidFill>
                  <a:srgbClr val="51565D"/>
                </a:solidFill>
                <a:latin typeface="Verdana" panose="020B0604030504040204" pitchFamily="34" charset="0"/>
                <a:ea typeface="Verdana" panose="020B0604030504040204" pitchFamily="34" charset="0"/>
                <a:cs typeface="Verdana" panose="020B0604030504040204" pitchFamily="34" charset="0"/>
              </a:rPr>
              <a:t>Data from:</a:t>
            </a:r>
            <a:r>
              <a:rPr lang="en-US" altLang="en-US" dirty="0">
                <a:solidFill>
                  <a:srgbClr val="51565D"/>
                </a:solidFill>
                <a:latin typeface="Verdana" panose="020B0604030504040204" pitchFamily="34" charset="0"/>
                <a:ea typeface="Verdana" panose="020B0604030504040204" pitchFamily="34" charset="0"/>
                <a:cs typeface="Verdana" panose="020B0604030504040204" pitchFamily="34" charset="0"/>
              </a:rPr>
              <a:t> https://</a:t>
            </a:r>
            <a:r>
              <a:rPr lang="en-US" altLang="en-US" dirty="0" err="1">
                <a:solidFill>
                  <a:srgbClr val="51565D"/>
                </a:solidFill>
                <a:latin typeface="Verdana" panose="020B0604030504040204" pitchFamily="34" charset="0"/>
                <a:ea typeface="Verdana" panose="020B0604030504040204" pitchFamily="34" charset="0"/>
                <a:cs typeface="Verdana" panose="020B0604030504040204" pitchFamily="34" charset="0"/>
              </a:rPr>
              <a:t>www.fbi.gov</a:t>
            </a:r>
            <a:r>
              <a:rPr lang="en-US" altLang="en-US" dirty="0">
                <a:solidFill>
                  <a:srgbClr val="51565D"/>
                </a:solidFill>
                <a:latin typeface="Verdana" panose="020B0604030504040204" pitchFamily="34" charset="0"/>
                <a:ea typeface="Verdana" panose="020B0604030504040204" pitchFamily="34" charset="0"/>
                <a:cs typeface="Verdana" panose="020B0604030504040204" pitchFamily="34" charset="0"/>
              </a:rPr>
              <a:t>/about-us/lab/biometric-analysis/</a:t>
            </a:r>
            <a:r>
              <a:rPr lang="en-US" altLang="en-US" dirty="0" err="1">
                <a:solidFill>
                  <a:srgbClr val="51565D"/>
                </a:solidFill>
                <a:latin typeface="Verdana" panose="020B0604030504040204" pitchFamily="34" charset="0"/>
                <a:ea typeface="Verdana" panose="020B0604030504040204" pitchFamily="34" charset="0"/>
                <a:cs typeface="Verdana" panose="020B0604030504040204" pitchFamily="34" charset="0"/>
              </a:rPr>
              <a:t>codis</a:t>
            </a:r>
            <a:r>
              <a:rPr lang="en-US" altLang="en-US" dirty="0">
                <a:solidFill>
                  <a:srgbClr val="51565D"/>
                </a:solidFill>
                <a:latin typeface="Verdana" panose="020B0604030504040204" pitchFamily="34" charset="0"/>
                <a:ea typeface="Verdana" panose="020B0604030504040204" pitchFamily="34" charset="0"/>
                <a:cs typeface="Verdana" panose="020B0604030504040204" pitchFamily="34" charset="0"/>
              </a:rPr>
              <a:t>/</a:t>
            </a:r>
            <a:r>
              <a:rPr lang="en-US" altLang="en-US" dirty="0" err="1">
                <a:solidFill>
                  <a:srgbClr val="51565D"/>
                </a:solidFill>
                <a:latin typeface="Verdana" panose="020B0604030504040204" pitchFamily="34" charset="0"/>
                <a:ea typeface="Verdana" panose="020B0604030504040204" pitchFamily="34" charset="0"/>
                <a:cs typeface="Verdana" panose="020B0604030504040204" pitchFamily="34" charset="0"/>
              </a:rPr>
              <a:t>codis_brochure</a:t>
            </a:r>
            <a:r>
              <a:rPr lang="en-US" altLang="en-US" dirty="0">
                <a:solidFill>
                  <a:srgbClr val="51565D"/>
                </a:solidFill>
                <a:latin typeface="Verdana" panose="020B0604030504040204" pitchFamily="34" charset="0"/>
                <a:ea typeface="Verdana" panose="020B0604030504040204" pitchFamily="34" charset="0"/>
                <a:cs typeface="Verdana" panose="020B0604030504040204" pitchFamily="34" charset="0"/>
              </a:rPr>
              <a:t> and https://</a:t>
            </a:r>
            <a:r>
              <a:rPr lang="en-US" altLang="en-US" dirty="0" err="1">
                <a:solidFill>
                  <a:srgbClr val="51565D"/>
                </a:solidFill>
                <a:latin typeface="Verdana" panose="020B0604030504040204" pitchFamily="34" charset="0"/>
                <a:ea typeface="Verdana" panose="020B0604030504040204" pitchFamily="34" charset="0"/>
                <a:cs typeface="Verdana" panose="020B0604030504040204" pitchFamily="34" charset="0"/>
              </a:rPr>
              <a:t>www.fbi.gov</a:t>
            </a:r>
            <a:r>
              <a:rPr lang="en-US" altLang="en-US" dirty="0">
                <a:solidFill>
                  <a:srgbClr val="51565D"/>
                </a:solidFill>
                <a:latin typeface="Verdana" panose="020B0604030504040204" pitchFamily="34" charset="0"/>
                <a:ea typeface="Verdana" panose="020B0604030504040204" pitchFamily="34" charset="0"/>
                <a:cs typeface="Verdana" panose="020B0604030504040204" pitchFamily="34" charset="0"/>
              </a:rPr>
              <a:t>/services/laboratory/biometric-analysis/</a:t>
            </a:r>
            <a:r>
              <a:rPr lang="en-US" altLang="en-US" dirty="0" err="1">
                <a:solidFill>
                  <a:srgbClr val="51565D"/>
                </a:solidFill>
                <a:latin typeface="Verdana" panose="020B0604030504040204" pitchFamily="34" charset="0"/>
                <a:ea typeface="Verdana" panose="020B0604030504040204" pitchFamily="34" charset="0"/>
                <a:cs typeface="Verdana" panose="020B0604030504040204" pitchFamily="34" charset="0"/>
              </a:rPr>
              <a:t>codis</a:t>
            </a:r>
            <a:r>
              <a:rPr lang="en-US" altLang="en-US" dirty="0">
                <a:solidFill>
                  <a:srgbClr val="51565D"/>
                </a:solidFill>
                <a:latin typeface="Verdana" panose="020B0604030504040204" pitchFamily="34" charset="0"/>
                <a:ea typeface="Verdana" panose="020B0604030504040204" pitchFamily="34" charset="0"/>
                <a:cs typeface="Verdana" panose="020B0604030504040204" pitchFamily="34" charset="0"/>
              </a:rPr>
              <a:t>/</a:t>
            </a:r>
            <a:r>
              <a:rPr lang="en-US" altLang="en-US" dirty="0" err="1">
                <a:solidFill>
                  <a:srgbClr val="51565D"/>
                </a:solidFill>
                <a:latin typeface="Verdana" panose="020B0604030504040204" pitchFamily="34" charset="0"/>
                <a:ea typeface="Verdana" panose="020B0604030504040204" pitchFamily="34" charset="0"/>
                <a:cs typeface="Verdana" panose="020B0604030504040204" pitchFamily="34" charset="0"/>
              </a:rPr>
              <a:t>ndis</a:t>
            </a:r>
            <a:r>
              <a:rPr lang="en-US" altLang="en-US" dirty="0">
                <a:solidFill>
                  <a:srgbClr val="51565D"/>
                </a:solidFill>
                <a:latin typeface="Verdana" panose="020B0604030504040204" pitchFamily="34" charset="0"/>
                <a:ea typeface="Verdana" panose="020B0604030504040204" pitchFamily="34" charset="0"/>
                <a:cs typeface="Verdana" panose="020B0604030504040204" pitchFamily="34" charset="0"/>
              </a:rPr>
              <a:t>-statistics (accessed June 11, 2019)</a:t>
            </a:r>
            <a:endParaRPr lang="en-US" altLang="en-US" dirty="0">
              <a:solidFill>
                <a:srgbClr val="51565D"/>
              </a:solidFill>
              <a:latin typeface="Arial" panose="020B0604020202020204" pitchFamily="34" charset="0"/>
              <a:cs typeface="Arial" panose="020B0604020202020204" pitchFamily="34" charset="0"/>
              <a:sym typeface="Arial" panose="020B0604020202020204" pitchFamily="34" charset="0"/>
            </a:endParaRPr>
          </a:p>
          <a:p>
            <a:pPr>
              <a:defRPr/>
            </a:pP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374D5F-8760-B74B-A8CC-82ADC0F5E81F}"/>
              </a:ext>
            </a:extLst>
          </p:cNvPr>
          <p:cNvSpPr>
            <a:spLocks noGrp="1" noRot="1" noChangeAspect="1"/>
          </p:cNvSpPr>
          <p:nvPr>
            <p:ph type="sldImg"/>
          </p:nvPr>
        </p:nvSpPr>
        <p:spPr>
          <a:xfrm>
            <a:off x="381000" y="685800"/>
            <a:ext cx="6096000" cy="3429000"/>
          </a:xfrm>
        </p:spPr>
      </p:sp>
      <p:sp>
        <p:nvSpPr>
          <p:cNvPr id="66562" name="Notes Placeholder 2">
            <a:extLst>
              <a:ext uri="{FF2B5EF4-FFF2-40B4-BE49-F238E27FC236}">
                <a16:creationId xmlns:a16="http://schemas.microsoft.com/office/drawing/2014/main" id="{457DCBE8-414A-844C-A129-E53EB5FF549F}"/>
              </a:ext>
            </a:extLst>
          </p:cNvPr>
          <p:cNvSpPr>
            <a:spLocks noGrp="1" noChangeArrowheads="1"/>
          </p:cNvSpPr>
          <p:nvPr>
            <p:ph type="body" idx="1"/>
          </p:nvPr>
        </p:nvSpPr>
        <p:spPr>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r>
              <a:rPr lang="en-US" sz="1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Familial searching allows law enforcement to connect people in ways the original system did not anticipate. </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The original intent of CODIS was to find perfect matches - linking a possible criminal to a crime scene with the DNA matched on every single marker that was examined. Now, law enforcement agencies are increasingly also using a technique called ‘familial searching’, which uses specialized software to intentionally search DNA databases to identify people whose DNA is similar, but not a perfect match, to DNA found at a crime scene. As we share part of our DNA with our biological relatives, the assumption is that the similarity in DNA occurs because the identified person is a family member of the actual suspect. This means that criminals who have never been arrested or convicted - and whose DNA has therefore not been entered in an offender DNA database - can still be identified through a family member whose DNA is present in such a database. In the United States, as of 2020, crime labs in about 12 states are conducting familial searching. On the other hand, Maryland and Washington DC have formally prohibited this method of identifying suspects. The use of familial searching is evolving, and a matter of debate within law enforcement, privacy, civil rights and legislative communities. For more information, please see: “</a:t>
            </a:r>
            <a:r>
              <a:rPr lang="en-US" sz="1200" b="0" i="0" u="sng"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hlinkClick r:id="rId3"/>
              </a:rPr>
              <a:t>Familial DNA searching- an emerging forensic investigative tool.</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 by Sara Debus-Sherrill and Michael B. Field, January 2019, </a:t>
            </a:r>
            <a:r>
              <a:rPr lang="en-US" sz="1200" i="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Science &amp; Justice</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a:t>
            </a:r>
          </a:p>
          <a:p>
            <a:endPar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endParaRPr>
          </a:p>
          <a:p>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Now that we have seen how criminal DNA databases are created and how their composition and use has changed over time, let’s have a look at how this DNA can be used as a forensic tool to: (1) identify suspects; (2) identify victims and missing persons; and (3) provide evidence to support exonerations.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734EBD-88CA-384D-9E33-3C7A94A7A446}"/>
              </a:ext>
            </a:extLst>
          </p:cNvPr>
          <p:cNvSpPr>
            <a:spLocks noGrp="1" noRot="1" noChangeAspect="1"/>
          </p:cNvSpPr>
          <p:nvPr>
            <p:ph type="sldImg"/>
          </p:nvPr>
        </p:nvSpPr>
        <p:spPr>
          <a:xfrm>
            <a:off x="381000" y="685800"/>
            <a:ext cx="6096000" cy="3429000"/>
          </a:xfrm>
        </p:spPr>
      </p:sp>
      <p:sp>
        <p:nvSpPr>
          <p:cNvPr id="89090" name="Notes Placeholder 2">
            <a:extLst>
              <a:ext uri="{FF2B5EF4-FFF2-40B4-BE49-F238E27FC236}">
                <a16:creationId xmlns:a16="http://schemas.microsoft.com/office/drawing/2014/main" id="{255A4DD5-73D6-2242-8B48-1DA1036BEA6F}"/>
              </a:ext>
            </a:extLst>
          </p:cNvPr>
          <p:cNvSpPr>
            <a:spLocks noGrp="1" noChangeArrowheads="1"/>
          </p:cNvSpPr>
          <p:nvPr>
            <p:ph type="body" idx="1"/>
          </p:nvPr>
        </p:nvSpPr>
        <p:spPr>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r>
              <a:rPr lang="en-US" sz="1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Familial searching has been used to identify suspects</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a:t>
            </a:r>
            <a:r>
              <a:rPr lang="en-US" sz="1200" i="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 </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In the period of 1985-1988, there was a string of unsolved murders of black women in Los Angeles. Many of the victims were killed with the same gun, so police suspected it was a serial killer. In 2007, a murder took place that investigators were able to link to the 1980s murders through DNA evidence. The serial killer was given the nickname “The Grim Sleeper”, because police thought he had taken a break (or “slept”) for a long period of time between the killings. However, they now believe he probably never “slept”, as he has been linked to multiple murder cases that happened during his supposed “break”. When law enforcement compared the likely killer’s DNA against an offender DNA database, they did not find a perfect match. However, using familial searching, they did identify someone whose DNA was very similar: Christopher Franklin. Christopher Franklin was too young to be the murderer, but his father, Lonnie Franklin, was of an age where it was possible that he was the killer. Police obtained a DNA sample from Lonnie Franklin by following him to a restaurant and, with an officer posing as an employee, collected tableware and pizza crust with his DNA on it. Lonnie Franklin’s DNA was a perfect match with the DNA found at the crime scenes, and he was arrested. He was convicted and sentenced to death in 2016 for the murders of ten women and girls, but police think he may have murdered more than 25 people. In March of 2020 he was found unresponsive in his cell and pronounced dead.</a:t>
            </a:r>
          </a:p>
          <a:p>
            <a:pPr>
              <a:defRPr/>
            </a:pPr>
            <a:endParaRPr lang="en-US" altLang="en-US" b="1" dirty="0"/>
          </a:p>
          <a:p>
            <a:pPr>
              <a:defRPr/>
            </a:pPr>
            <a:r>
              <a:rPr lang="en-US" altLang="en-US" b="1" dirty="0"/>
              <a:t>Image: </a:t>
            </a:r>
            <a:r>
              <a:rPr lang="en-US" altLang="en-US" b="0" dirty="0"/>
              <a:t>photo via Los Angeles police department</a:t>
            </a:r>
          </a:p>
          <a:p>
            <a:pPr>
              <a:defRPr/>
            </a:pPr>
            <a:endParaRPr lang="en-US" altLang="en-US" b="1" dirty="0"/>
          </a:p>
          <a:p>
            <a:pPr>
              <a:defRPr/>
            </a:pPr>
            <a:endParaRPr lang="en-US" altLang="en-US" b="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734EBD-88CA-384D-9E33-3C7A94A7A446}"/>
              </a:ext>
            </a:extLst>
          </p:cNvPr>
          <p:cNvSpPr>
            <a:spLocks noGrp="1" noRot="1" noChangeAspect="1"/>
          </p:cNvSpPr>
          <p:nvPr>
            <p:ph type="sldImg"/>
          </p:nvPr>
        </p:nvSpPr>
        <p:spPr>
          <a:xfrm>
            <a:off x="381000" y="685800"/>
            <a:ext cx="6096000" cy="3429000"/>
          </a:xfrm>
        </p:spPr>
      </p:sp>
      <p:sp>
        <p:nvSpPr>
          <p:cNvPr id="89090" name="Notes Placeholder 2">
            <a:extLst>
              <a:ext uri="{FF2B5EF4-FFF2-40B4-BE49-F238E27FC236}">
                <a16:creationId xmlns:a16="http://schemas.microsoft.com/office/drawing/2014/main" id="{255A4DD5-73D6-2242-8B48-1DA1036BEA6F}"/>
              </a:ext>
            </a:extLst>
          </p:cNvPr>
          <p:cNvSpPr>
            <a:spLocks noGrp="1" noChangeArrowheads="1"/>
          </p:cNvSpPr>
          <p:nvPr>
            <p:ph type="body" idx="1"/>
          </p:nvPr>
        </p:nvSpPr>
        <p:spPr>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r>
              <a:rPr lang="en-US" sz="1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Suspects are being identified not just through criminal databases - but also genealogy databases designed for researchers and hobbyists.</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 The “Golden State Killer” is a serial killer and rapist who committed at least 13 murders and over 50 rapes between 1974 and 1986 in California. After failing to find a match in the government-created databases, investigators in this case uploaded the perpetrator’s DNA to an open-source genealogy database, called GEDmatch. GEDmatch is a privately-created database that welcomes people to upload their DNA analysis from private companies like 23andMe or </a:t>
            </a:r>
            <a:r>
              <a:rPr lang="en-US" sz="1200"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Ancestry.com</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 in the hopes of building a large community for people seeking familial connections. Law enforcement found a genetic connection in the database – a distant cousin of the suspected killer. Using genealogical research to construct a family tree, investigators narrowed down the possible suspects and, with additional DNA testing, an arrest was made. In 2020, Joseph James DeAngelo pleaded guilty in exchange for a sentence of life in prison instead of the death penalty.  </a:t>
            </a:r>
          </a:p>
          <a:p>
            <a:endPar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endParaRPr>
          </a:p>
          <a:p>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This case is an example of how quickly a new technique can take hold. Though GEDmatch was not developed to be a legal tool, in the months after the arrest of the suspected “Golden State Killer”, law enforcement agencies used the database to make arrests in several other “cold cases”. Some people have reacted positively to this news by saying that any and all methods are justified in the pursuit of solving crimes. Others have voiced concern regarding the fact that if even one biological relative uploads their DNA to a genealogy database like GEDmatch, then some of their shared DNA is also part of a system that is now being used for law enforcement reasons. In fact, using another genealogy database similar to GEDmatch, the investigators in the Golden State Killer case originally suspected an Oregon man was responsible for the crimes. A warrant was obtained to take his DNA sample and his biological relatives were exposed to further investigations, before it was ultimately determined that none of them were viable suspects.  </a:t>
            </a:r>
          </a:p>
          <a:p>
            <a:endPar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endParaRPr>
          </a:p>
          <a:p>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GEDmatch later changed its terms of service so that DNA profiles are now by default opted out of use for law enforcement investigations. Users can choose to opt-in, but only a small percentage have chosen to do so. GEDmatch has since been taken over by the forensic genomics firm </a:t>
            </a:r>
            <a:r>
              <a:rPr lang="en-US" sz="1200"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Verogen</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 raising new concerns over privacy and the use of personal data.</a:t>
            </a:r>
          </a:p>
          <a:p>
            <a:pPr marL="0" marR="0" lvl="0" indent="0" algn="l" defTabSz="457200" rtl="0" eaLnBrk="0" fontAlgn="base" latinLnBrk="0" hangingPunct="0">
              <a:lnSpc>
                <a:spcPct val="100000"/>
              </a:lnSpc>
              <a:spcBef>
                <a:spcPct val="0"/>
              </a:spcBef>
              <a:spcAft>
                <a:spcPct val="0"/>
              </a:spcAft>
              <a:buClrTx/>
              <a:buSzTx/>
              <a:buFontTx/>
              <a:buNone/>
              <a:tabLst/>
              <a:defRPr/>
            </a:pPr>
            <a:endParaRPr lang="en-US" altLang="en-US" b="1" dirty="0"/>
          </a:p>
          <a:p>
            <a:pPr marL="0" marR="0" lvl="0" indent="0" algn="l" defTabSz="457200" rtl="0" eaLnBrk="0" fontAlgn="base" latinLnBrk="0" hangingPunct="0">
              <a:lnSpc>
                <a:spcPct val="100000"/>
              </a:lnSpc>
              <a:spcBef>
                <a:spcPct val="0"/>
              </a:spcBef>
              <a:spcAft>
                <a:spcPct val="0"/>
              </a:spcAft>
              <a:buClrTx/>
              <a:buSzTx/>
              <a:buFontTx/>
              <a:buNone/>
              <a:tabLst/>
              <a:defRPr/>
            </a:pPr>
            <a:r>
              <a:rPr lang="en-US" altLang="en-US" b="1" dirty="0"/>
              <a:t>Image: </a:t>
            </a:r>
            <a:r>
              <a:rPr lang="en-US" altLang="en-US" b="0" dirty="0"/>
              <a:t>photo via </a:t>
            </a:r>
            <a:r>
              <a:rPr lang="en-US" altLang="en-US" dirty="0">
                <a:solidFill>
                  <a:srgbClr val="53585F"/>
                </a:solidFill>
                <a:latin typeface="Tahoma" panose="020B0604030504040204" pitchFamily="34" charset="0"/>
                <a:cs typeface="Tahoma" panose="020B0604030504040204" pitchFamily="34" charset="0"/>
              </a:rPr>
              <a:t>Sacramento county police department</a:t>
            </a:r>
            <a:endParaRPr lang="en-US" altLang="en-US" b="0" dirty="0"/>
          </a:p>
          <a:p>
            <a:pPr>
              <a:defRPr/>
            </a:pPr>
            <a:endParaRPr lang="en-US" altLang="en-US" dirty="0"/>
          </a:p>
        </p:txBody>
      </p:sp>
    </p:spTree>
    <p:extLst>
      <p:ext uri="{BB962C8B-B14F-4D97-AF65-F5344CB8AC3E}">
        <p14:creationId xmlns:p14="http://schemas.microsoft.com/office/powerpoint/2010/main" val="2390033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2076ED-19E6-2345-A864-0A4861DC0E22}"/>
              </a:ext>
            </a:extLst>
          </p:cNvPr>
          <p:cNvSpPr>
            <a:spLocks noGrp="1" noRot="1" noChangeAspect="1"/>
          </p:cNvSpPr>
          <p:nvPr>
            <p:ph type="sldImg"/>
          </p:nvPr>
        </p:nvSpPr>
        <p:spPr>
          <a:xfrm>
            <a:off x="381000" y="685800"/>
            <a:ext cx="6096000" cy="3429000"/>
          </a:xfrm>
        </p:spPr>
      </p:sp>
      <p:sp>
        <p:nvSpPr>
          <p:cNvPr id="101378" name="Notes Placeholder 2">
            <a:extLst>
              <a:ext uri="{FF2B5EF4-FFF2-40B4-BE49-F238E27FC236}">
                <a16:creationId xmlns:a16="http://schemas.microsoft.com/office/drawing/2014/main" id="{76648575-4A5D-CB45-A745-C6086DB3817C}"/>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Grandmothers in Argentina pioneered one of the applications of DNA in forensic investigations - using it as a tool to reunite separated biological relatives.</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 During Argentina’s “Dirty War” (1976-1983), Argentina’s military dictatorship declared a war against those suspected of being left wing “communist opponents”. War tactics included killings, torture, abduction or the “disappearing” of children. Top officers gave the “disappeared” children away to military couples and pregnant people were major targets. Identities of children were erased. As a result, the “Abuelas de Plaza de Mayo” (Grandmothers of the Plaza de Mayo), organized in response to their grandchildren’s disappearance. Weekly demonstrations in front of the presidential palace gained international attention, including from geneticists. </a:t>
            </a:r>
          </a:p>
          <a:p>
            <a:endPar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endParaRPr>
          </a:p>
          <a:p>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In 1984, Dr. Mary-Claire King, a geneticist from the University of California, Berkeley teamed up with Dr. Ana Maria </a:t>
            </a:r>
            <a:r>
              <a:rPr lang="en-US" sz="1200"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DiLonardo</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 a geneticist from Buenos Aires, Argentina. They developed a test that could identify a genetic link between the grandmothers and their grandchildren using mitochondrial DNA. Mitochondrial DNA is a part of our DNA that is generally passed down to offspring via the egg and not via the sperm. Thus, this type of DNA provides a genetic link from the grandchildren, via their biological mothers, to the Grandmothers, who were trying to find them. </a:t>
            </a:r>
          </a:p>
          <a:p>
            <a:endPar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endParaRPr>
          </a:p>
          <a:p>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For more information please see: “</a:t>
            </a:r>
            <a:r>
              <a:rPr lang="en-US" sz="1200" b="0" i="0" u="sng"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hlinkClick r:id="rId3"/>
              </a:rPr>
              <a:t>40 years later, the mothers of Argentina’s 'disappeared' refuse to be silent</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 by </a:t>
            </a:r>
            <a:r>
              <a:rPr lang="en-US" sz="1200"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Uki</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 </a:t>
            </a:r>
            <a:r>
              <a:rPr lang="en-US" sz="1200"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Goñi</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 April 2017, </a:t>
            </a:r>
            <a:r>
              <a:rPr lang="en-US" sz="1200" i="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The Guardian</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a:t>
            </a:r>
          </a:p>
          <a:p>
            <a:endParaRPr lang="en-US" altLang="en-US" b="1" dirty="0"/>
          </a:p>
          <a:p>
            <a:r>
              <a:rPr lang="en-US" altLang="en-US" b="1" dirty="0"/>
              <a:t>Image:</a:t>
            </a:r>
            <a:r>
              <a:rPr lang="en-US" altLang="en-US" b="0" dirty="0"/>
              <a:t> “</a:t>
            </a:r>
            <a:r>
              <a:rPr lang="en-US" altLang="en-US" b="0" dirty="0" err="1"/>
              <a:t>Archivo:Madres</a:t>
            </a:r>
            <a:r>
              <a:rPr lang="en-US" altLang="en-US" b="0" dirty="0"/>
              <a:t> y </a:t>
            </a:r>
            <a:r>
              <a:rPr lang="en-US" altLang="en-US" b="0" dirty="0" err="1"/>
              <a:t>Abuelas</a:t>
            </a:r>
            <a:r>
              <a:rPr lang="en-US" altLang="en-US" b="0" dirty="0"/>
              <a:t> </a:t>
            </a:r>
            <a:r>
              <a:rPr lang="en-US" altLang="en-US" b="0" dirty="0" err="1"/>
              <a:t>entrando</a:t>
            </a:r>
            <a:r>
              <a:rPr lang="en-US" altLang="en-US" b="0" dirty="0"/>
              <a:t> a la ESMA </a:t>
            </a:r>
            <a:r>
              <a:rPr lang="en-US" altLang="en-US" b="0" dirty="0" err="1"/>
              <a:t>en</a:t>
            </a:r>
            <a:r>
              <a:rPr lang="en-US" altLang="en-US" b="0" dirty="0"/>
              <a:t> el </a:t>
            </a:r>
            <a:r>
              <a:rPr lang="en-US" altLang="en-US" b="0" dirty="0" err="1"/>
              <a:t>acto</a:t>
            </a:r>
            <a:r>
              <a:rPr lang="en-US" altLang="en-US" b="0" dirty="0"/>
              <a:t> de </a:t>
            </a:r>
            <a:r>
              <a:rPr lang="en-US" altLang="en-US" b="0" dirty="0" err="1"/>
              <a:t>traspaso</a:t>
            </a:r>
            <a:r>
              <a:rPr lang="en-US" altLang="en-US" b="0" dirty="0"/>
              <a:t> de la ESMA” by Monica </a:t>
            </a:r>
            <a:r>
              <a:rPr lang="en-US" altLang="en-US" b="0" dirty="0" err="1"/>
              <a:t>Hasenberg</a:t>
            </a:r>
            <a:r>
              <a:rPr lang="en-US" altLang="en-US" b="0" dirty="0"/>
              <a:t> (https://</a:t>
            </a:r>
            <a:r>
              <a:rPr lang="en-US" altLang="en-US" b="0" dirty="0" err="1"/>
              <a:t>es.wikipedia.org</a:t>
            </a:r>
            <a:r>
              <a:rPr lang="en-US" altLang="en-US" b="0" dirty="0"/>
              <a:t>/wiki/Archivo:Madres_y_Abuelas_entrando_a_la_ESMA_en_el_acto_de_traspaso_de_la_ESMA.jpg, accessed June 18, 2019). </a:t>
            </a:r>
            <a:r>
              <a:rPr lang="en-US" altLang="ja-JP" dirty="0">
                <a:latin typeface="Verdana" panose="020B0604030504040204" pitchFamily="34" charset="0"/>
                <a:ea typeface="ＭＳ Ｐゴシック" panose="020B0600070205080204" pitchFamily="34" charset="-128"/>
              </a:rPr>
              <a:t>Available under a Creative Commons Attribution-Share Alike 3.0 Generic License (https://</a:t>
            </a:r>
            <a:r>
              <a:rPr lang="en-US" altLang="ja-JP" dirty="0" err="1">
                <a:latin typeface="Verdana" panose="020B0604030504040204" pitchFamily="34" charset="0"/>
                <a:ea typeface="ＭＳ Ｐゴシック" panose="020B0600070205080204" pitchFamily="34" charset="-128"/>
              </a:rPr>
              <a:t>creativecommons.org</a:t>
            </a:r>
            <a:r>
              <a:rPr lang="en-US" altLang="ja-JP" dirty="0">
                <a:latin typeface="Verdana" panose="020B0604030504040204" pitchFamily="34" charset="0"/>
                <a:ea typeface="ＭＳ Ｐゴシック" panose="020B0600070205080204" pitchFamily="34" charset="-128"/>
              </a:rPr>
              <a:t>/licenses/by-</a:t>
            </a:r>
            <a:r>
              <a:rPr lang="en-US" altLang="ja-JP" dirty="0" err="1">
                <a:latin typeface="Verdana" panose="020B0604030504040204" pitchFamily="34" charset="0"/>
                <a:ea typeface="ＭＳ Ｐゴシック" panose="020B0600070205080204" pitchFamily="34" charset="-128"/>
              </a:rPr>
              <a:t>sa</a:t>
            </a:r>
            <a:r>
              <a:rPr lang="en-US" altLang="ja-JP" dirty="0">
                <a:latin typeface="Verdana" panose="020B0604030504040204" pitchFamily="34" charset="0"/>
                <a:ea typeface="ＭＳ Ｐゴシック" panose="020B0600070205080204" pitchFamily="34" charset="-128"/>
              </a:rPr>
              <a:t>/3.0/). </a:t>
            </a:r>
            <a:endParaRPr lang="en-US" altLang="en-US" b="1"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06027E-9C34-6B4E-A768-2E8B73774372}"/>
              </a:ext>
            </a:extLst>
          </p:cNvPr>
          <p:cNvSpPr>
            <a:spLocks noGrp="1" noRot="1" noChangeAspect="1"/>
          </p:cNvSpPr>
          <p:nvPr>
            <p:ph type="sldImg"/>
          </p:nvPr>
        </p:nvSpPr>
        <p:spPr>
          <a:xfrm>
            <a:off x="381000" y="685800"/>
            <a:ext cx="6096000" cy="3429000"/>
          </a:xfrm>
        </p:spPr>
      </p:sp>
      <p:sp>
        <p:nvSpPr>
          <p:cNvPr id="102402" name="Notes Placeholder 2">
            <a:extLst>
              <a:ext uri="{FF2B5EF4-FFF2-40B4-BE49-F238E27FC236}">
                <a16:creationId xmlns:a16="http://schemas.microsoft.com/office/drawing/2014/main" id="{EE7B701E-9A72-9B43-BDCC-BFE1FF7A061C}"/>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DNA can be used to exonerate people wrongly incarcerated, such as Darryl Hunt. </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Darryl Hunt was freed after serving 19 years in prison for a crime he did not commit. In 1984, he was sentenced to life in prison for the murder of journalist Deborah Sykes. In 1994, a DNA test showed that Darryl’s DNA did not match the DNA found at the crime scene, but nonetheless his appeal was rejected. He was exonerated in 2003 after further DNA testing proved that he was not the perpetrator. </a:t>
            </a:r>
          </a:p>
          <a:p>
            <a:endPar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endParaRPr>
          </a:p>
          <a:p>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DNA evidence collected at the crime scene was compared to a DNA offender database. They didn’t find a perfect match - but did find someone whose DNA was quite similar. With that information, investigators were able to narrow their search to the brothers of that person and, through their investigation, police identified Willard Brown as a suspect. Investigators were able to show that DNA from a cigarette discarded by Willard Brown matched the DNA found at the crime scene of Deborah Sykes’ murder. Following Brown’s confession, Darryl Hunt was exonerated. Hunt became an activist and educator, and was awarded $1.6 million dollars in damages from the city of Winston-Salem, North Carolina. Sadly, Hunt took his own life in March 2016.</a:t>
            </a:r>
          </a:p>
          <a:p>
            <a:endParaRPr lang="en-US" altLang="en-US" b="1" dirty="0">
              <a:ea typeface="ＭＳ Ｐゴシック" panose="020B0600070205080204" pitchFamily="34" charset="-128"/>
            </a:endParaRPr>
          </a:p>
          <a:p>
            <a:r>
              <a:rPr lang="en-US" altLang="en-US" b="1" dirty="0">
                <a:ea typeface="ＭＳ Ｐゴシック" panose="020B0600070205080204" pitchFamily="34" charset="-128"/>
              </a:rPr>
              <a:t>Image: </a:t>
            </a:r>
            <a:r>
              <a:rPr lang="en-US" altLang="en-US" dirty="0">
                <a:latin typeface="Verdana" panose="020B0604030504040204" pitchFamily="34" charset="0"/>
                <a:ea typeface="ＭＳ Ｐゴシック" panose="020B0600070205080204" pitchFamily="34" charset="-128"/>
              </a:rPr>
              <a:t>“Darryl Hunt with students”</a:t>
            </a:r>
            <a:r>
              <a:rPr lang="en-US" altLang="ja-JP" dirty="0">
                <a:latin typeface="Verdana" panose="020B0604030504040204" pitchFamily="34" charset="0"/>
                <a:ea typeface="ＭＳ Ｐゴシック" panose="020B0600070205080204" pitchFamily="34" charset="-128"/>
              </a:rPr>
              <a:t> by Robin Kirk (https://</a:t>
            </a:r>
            <a:r>
              <a:rPr lang="en-US" altLang="ja-JP" dirty="0" err="1">
                <a:latin typeface="Verdana" panose="020B0604030504040204" pitchFamily="34" charset="0"/>
                <a:ea typeface="ＭＳ Ｐゴシック" panose="020B0600070205080204" pitchFamily="34" charset="-128"/>
              </a:rPr>
              <a:t>www.flickr.com</a:t>
            </a:r>
            <a:r>
              <a:rPr lang="en-US" altLang="ja-JP" dirty="0">
                <a:latin typeface="Verdana" panose="020B0604030504040204" pitchFamily="34" charset="0"/>
                <a:ea typeface="ＭＳ Ｐゴシック" panose="020B0600070205080204" pitchFamily="34" charset="-128"/>
              </a:rPr>
              <a:t>/photos/</a:t>
            </a:r>
            <a:r>
              <a:rPr lang="en-US" altLang="ja-JP" dirty="0" err="1">
                <a:latin typeface="Verdana" panose="020B0604030504040204" pitchFamily="34" charset="0"/>
                <a:ea typeface="ＭＳ Ｐゴシック" panose="020B0600070205080204" pitchFamily="34" charset="-128"/>
              </a:rPr>
              <a:t>rightsatduke</a:t>
            </a:r>
            <a:r>
              <a:rPr lang="en-US" altLang="ja-JP" dirty="0">
                <a:latin typeface="Verdana" panose="020B0604030504040204" pitchFamily="34" charset="0"/>
                <a:ea typeface="ＭＳ Ｐゴシック" panose="020B0600070205080204" pitchFamily="34" charset="-128"/>
              </a:rPr>
              <a:t>/3929801870/, accessed June 15, 2019). Available under a Creative Commons Attribution 2.0 Generic License (https://</a:t>
            </a:r>
            <a:r>
              <a:rPr lang="en-US" altLang="ja-JP" dirty="0" err="1">
                <a:latin typeface="Verdana" panose="020B0604030504040204" pitchFamily="34" charset="0"/>
                <a:ea typeface="ＭＳ Ｐゴシック" panose="020B0600070205080204" pitchFamily="34" charset="-128"/>
              </a:rPr>
              <a:t>creativecommons.org</a:t>
            </a:r>
            <a:r>
              <a:rPr lang="en-US" altLang="ja-JP" dirty="0">
                <a:latin typeface="Verdana" panose="020B0604030504040204" pitchFamily="34" charset="0"/>
                <a:ea typeface="ＭＳ Ｐゴシック" panose="020B0600070205080204" pitchFamily="34" charset="-128"/>
              </a:rPr>
              <a:t>/licenses/by/2.0/). Cropped top and bottom.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CF6D1A-EC91-CD4C-B87C-01044FB00B94}"/>
              </a:ext>
            </a:extLst>
          </p:cNvPr>
          <p:cNvSpPr>
            <a:spLocks noGrp="1" noRot="1" noChangeAspect="1"/>
          </p:cNvSpPr>
          <p:nvPr>
            <p:ph type="sldImg"/>
          </p:nvPr>
        </p:nvSpPr>
        <p:spPr>
          <a:xfrm>
            <a:off x="381000" y="685800"/>
            <a:ext cx="6096000" cy="3429000"/>
          </a:xfrm>
        </p:spPr>
      </p:sp>
      <p:sp>
        <p:nvSpPr>
          <p:cNvPr id="54274" name="Notes Placeholder 2">
            <a:extLst>
              <a:ext uri="{FF2B5EF4-FFF2-40B4-BE49-F238E27FC236}">
                <a16:creationId xmlns:a16="http://schemas.microsoft.com/office/drawing/2014/main" id="{B761FB4E-2D07-B74C-91EF-903EA16D0396}"/>
              </a:ext>
            </a:extLst>
          </p:cNvPr>
          <p:cNvSpPr>
            <a:spLocks noGrp="1" noChangeArrowheads="1"/>
          </p:cNvSpPr>
          <p:nvPr>
            <p:ph type="body" idx="1"/>
          </p:nvPr>
        </p:nvSpPr>
        <p:spPr>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r>
              <a:rPr lang="en-US" sz="1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DNA is a powerful forensic tool, but it has its limitations. </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Forensic technologies are increasingly sophisticated, but crime scene conditions can make collecting and interpreting DNA complicated. People ’shed’ different amounts of DNA, and secondary and tertiary transfer of DNA, as illustrated on the slide, can be sources of contamination. Investigators who rely on DNA evidence often face many technical challenges (see slide for details). Some of these challenges are described in detail in “</a:t>
            </a:r>
            <a:r>
              <a:rPr lang="en-US" sz="1200" b="0" i="0" u="sng"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hlinkClick r:id="rId3"/>
              </a:rPr>
              <a:t>How Forensic DNA Evidence Can Lead to Wrongful Convictions</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 by Naomi </a:t>
            </a:r>
            <a:r>
              <a:rPr lang="en-US" sz="1200"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Elster</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 December 2017, </a:t>
            </a:r>
            <a:r>
              <a:rPr lang="en-US" sz="1200" i="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JSTOR Daily</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 Taking these factors into account, it is important for students to realize that the mere presence of someone’s DNA at a crime scene is not necessarily sufficient for conviction. An example of this is the story of Germany’s “Phantom Serial Killer”. German investigators spent years on the hunt for a female serial killer, as they repeatedly found her DNA at multiple crime scenes. However, it turned out that this DNA actually belonged to a female factory worker, who had accidentally and repeatedly contaminated forensic laboratory materials with her own DNA. (“</a:t>
            </a:r>
            <a:r>
              <a:rPr lang="en-US" sz="1200" b="0" i="0" u="sng"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hlinkClick r:id="rId4"/>
              </a:rPr>
              <a:t>The Mystery of the Phantom of Heilbronn</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 by Elizabeth </a:t>
            </a:r>
            <a:r>
              <a:rPr lang="en-US" sz="1200"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Gasiorowski</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-Denis, July 2016, </a:t>
            </a:r>
            <a:r>
              <a:rPr lang="en-US" sz="1200" i="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ISO News</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a:t>
            </a:r>
          </a:p>
          <a:p>
            <a:endPar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endParaRPr>
          </a:p>
          <a:p>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Another limitation of DNA as a crime solving tool is related to the available DNA at a crime scene. It may be limited in amount, of poor quality, and a mixture of many individuals’ genetic material; all of which can result in an incomplete DNA sample of the perpetrator. With an incomplete DNA sample from which to generate a profile, there is an increased risk of identifying the wrong person as a suspect. In 2013, the National Institute of Standards and Technology (NIST) performed a study to see how well different forensics labs across the US could identify suspects, working from samples with a varied degree of complexity. The results showed that for a simple sample with DNA from only 2-3 people, the participating labs identified suspects correctly or chose to label them “inconclusive”. However, for more complex samples, with DNA from multiple people at varied ratios, the participating laboratories did not give consistent results. In one example in this study, 69% of the forensic labs came to an incorrect identification. This highlights the limits of forensic technologies and the risks of incorrectly identifying someone as a suspect in an investigation. For more on this study see “</a:t>
            </a:r>
            <a:r>
              <a:rPr lang="en-US" sz="1200" b="0" i="0" u="sng"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hlinkClick r:id="rId5"/>
              </a:rPr>
              <a:t>NIST interlaboratory studies involving DNA mixtures (MIX05 and MIX13): Variation observed and lessons learned.</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a:t>
            </a:r>
          </a:p>
          <a:p>
            <a:pPr marL="0" marR="0" lvl="0" indent="0" algn="l" defTabSz="457200" rtl="0" eaLnBrk="0" fontAlgn="base" latinLnBrk="0" hangingPunct="0">
              <a:lnSpc>
                <a:spcPct val="100000"/>
              </a:lnSpc>
              <a:spcBef>
                <a:spcPct val="0"/>
              </a:spcBef>
              <a:spcAft>
                <a:spcPct val="0"/>
              </a:spcAft>
              <a:buClrTx/>
              <a:buSzTx/>
              <a:buFontTx/>
              <a:buNone/>
              <a:tabLst/>
              <a:defRPr/>
            </a:pPr>
            <a:endParaRPr lang="en-US" altLang="en-US" b="1" dirty="0">
              <a:ea typeface="ＭＳ Ｐゴシック" panose="020B0600070205080204" pitchFamily="34" charset="-128"/>
            </a:endParaRPr>
          </a:p>
          <a:p>
            <a:pPr marL="0" marR="0" lvl="0" indent="0" algn="l" defTabSz="457200" rtl="0" eaLnBrk="0" fontAlgn="base" latinLnBrk="0" hangingPunct="0">
              <a:lnSpc>
                <a:spcPct val="100000"/>
              </a:lnSpc>
              <a:spcBef>
                <a:spcPct val="0"/>
              </a:spcBef>
              <a:spcAft>
                <a:spcPct val="0"/>
              </a:spcAft>
              <a:buClrTx/>
              <a:buSzTx/>
              <a:buFontTx/>
              <a:buNone/>
              <a:tabLst/>
              <a:defRPr/>
            </a:pPr>
            <a:r>
              <a:rPr lang="en-US" altLang="en-US" b="1" dirty="0">
                <a:ea typeface="ＭＳ Ｐゴシック" panose="020B0600070205080204" pitchFamily="34" charset="-128"/>
              </a:rPr>
              <a:t>Image: </a:t>
            </a:r>
            <a:r>
              <a:rPr lang="en-US" altLang="en-US" dirty="0">
                <a:latin typeface="Verdana" panose="020B0604030504040204" pitchFamily="34" charset="0"/>
                <a:ea typeface="ＭＳ Ｐゴシック" panose="020B0600070205080204" pitchFamily="34" charset="-128"/>
              </a:rPr>
              <a:t>“</a:t>
            </a:r>
            <a:r>
              <a:rPr lang="en-US" sz="1200" b="0" i="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Forensic scientist use swab for recover DNA evidence</a:t>
            </a:r>
            <a:r>
              <a:rPr lang="en-US" altLang="en-US" dirty="0">
                <a:latin typeface="Verdana" panose="020B0604030504040204" pitchFamily="34" charset="0"/>
                <a:ea typeface="ＭＳ Ｐゴシック" panose="020B0600070205080204" pitchFamily="34" charset="-128"/>
              </a:rPr>
              <a:t>”</a:t>
            </a:r>
            <a:r>
              <a:rPr lang="en-US" altLang="ja-JP" dirty="0">
                <a:latin typeface="Verdana" panose="020B0604030504040204" pitchFamily="34" charset="0"/>
                <a:ea typeface="ＭＳ Ｐゴシック" panose="020B0600070205080204" pitchFamily="34" charset="-128"/>
              </a:rPr>
              <a:t> by </a:t>
            </a:r>
            <a:r>
              <a:rPr lang="en-US" altLang="ja-JP" dirty="0" err="1">
                <a:latin typeface="Verdana" panose="020B0604030504040204" pitchFamily="34" charset="0"/>
                <a:ea typeface="ＭＳ Ｐゴシック" panose="020B0600070205080204" pitchFamily="34" charset="-128"/>
              </a:rPr>
              <a:t>Daekow</a:t>
            </a:r>
            <a:r>
              <a:rPr lang="en-US" altLang="ja-JP" dirty="0">
                <a:latin typeface="Verdana" panose="020B0604030504040204" pitchFamily="34" charset="0"/>
                <a:ea typeface="ＭＳ Ｐゴシック" panose="020B0600070205080204" pitchFamily="34" charset="-128"/>
              </a:rPr>
              <a:t> (https://</a:t>
            </a:r>
            <a:r>
              <a:rPr lang="en-US" altLang="ja-JP" dirty="0" err="1">
                <a:latin typeface="Verdana" panose="020B0604030504040204" pitchFamily="34" charset="0"/>
                <a:ea typeface="ＭＳ Ｐゴシック" panose="020B0600070205080204" pitchFamily="34" charset="-128"/>
              </a:rPr>
              <a:t>commons.wikimedia.org</a:t>
            </a:r>
            <a:r>
              <a:rPr lang="en-US" altLang="ja-JP" dirty="0">
                <a:latin typeface="Verdana" panose="020B0604030504040204" pitchFamily="34" charset="0"/>
                <a:ea typeface="ＭＳ Ｐゴシック" panose="020B0600070205080204" pitchFamily="34" charset="-128"/>
              </a:rPr>
              <a:t>/wiki/</a:t>
            </a:r>
            <a:r>
              <a:rPr lang="en-US" altLang="ja-JP" dirty="0" err="1">
                <a:latin typeface="Verdana" panose="020B0604030504040204" pitchFamily="34" charset="0"/>
                <a:ea typeface="ＭＳ Ｐゴシック" panose="020B0600070205080204" pitchFamily="34" charset="-128"/>
              </a:rPr>
              <a:t>File:DNA-evidence.jpg</a:t>
            </a:r>
            <a:r>
              <a:rPr lang="en-US" altLang="ja-JP" dirty="0">
                <a:latin typeface="Verdana" panose="020B0604030504040204" pitchFamily="34" charset="0"/>
                <a:ea typeface="ＭＳ Ｐゴシック" panose="020B0600070205080204" pitchFamily="34" charset="-128"/>
              </a:rPr>
              <a:t>, accessed June 18, 2019). Available under a Creative Commons Attribution-Share Alike 4.0 International License (https://</a:t>
            </a:r>
            <a:r>
              <a:rPr lang="en-US" altLang="ja-JP" dirty="0" err="1">
                <a:latin typeface="Verdana" panose="020B0604030504040204" pitchFamily="34" charset="0"/>
                <a:ea typeface="ＭＳ Ｐゴシック" panose="020B0600070205080204" pitchFamily="34" charset="-128"/>
              </a:rPr>
              <a:t>creativecommons.org</a:t>
            </a:r>
            <a:r>
              <a:rPr lang="en-US" altLang="ja-JP" dirty="0">
                <a:latin typeface="Verdana" panose="020B0604030504040204" pitchFamily="34" charset="0"/>
                <a:ea typeface="ＭＳ Ｐゴシック" panose="020B0600070205080204" pitchFamily="34" charset="-128"/>
              </a:rPr>
              <a:t>/licenses/by-</a:t>
            </a:r>
            <a:r>
              <a:rPr lang="en-US" altLang="ja-JP" dirty="0" err="1">
                <a:latin typeface="Verdana" panose="020B0604030504040204" pitchFamily="34" charset="0"/>
                <a:ea typeface="ＭＳ Ｐゴシック" panose="020B0600070205080204" pitchFamily="34" charset="-128"/>
              </a:rPr>
              <a:t>sa</a:t>
            </a:r>
            <a:r>
              <a:rPr lang="en-US" altLang="ja-JP" dirty="0">
                <a:latin typeface="Verdana" panose="020B0604030504040204" pitchFamily="34" charset="0"/>
                <a:ea typeface="ＭＳ Ｐゴシック" panose="020B0600070205080204" pitchFamily="34" charset="-128"/>
              </a:rPr>
              <a:t>/4.0/). </a:t>
            </a:r>
          </a:p>
          <a:p>
            <a:pPr marL="0" marR="0" lvl="0" indent="0" algn="l" defTabSz="457200" rtl="0" eaLnBrk="0" fontAlgn="base" latinLnBrk="0" hangingPunct="0">
              <a:lnSpc>
                <a:spcPct val="100000"/>
              </a:lnSpc>
              <a:spcBef>
                <a:spcPct val="0"/>
              </a:spcBef>
              <a:spcAft>
                <a:spcPct val="0"/>
              </a:spcAft>
              <a:buClrTx/>
              <a:buSzTx/>
              <a:buFontTx/>
              <a:buNone/>
              <a:tabLst/>
              <a:defRPr/>
            </a:pPr>
            <a:endParaRPr lang="en-US" dirty="0">
              <a:latin typeface="Verdana" panose="020B0604030504040204" pitchFamily="34" charset="0"/>
              <a:ea typeface="ＭＳ Ｐゴシック" panose="020B0600070205080204" pitchFamily="34" charset="-128"/>
              <a:hlinkClick r:id="rId6"/>
            </a:endParaRPr>
          </a:p>
          <a:p>
            <a:pPr marL="0" marR="0" lvl="0" indent="0" algn="l" defTabSz="457200" rtl="0" eaLnBrk="0" fontAlgn="base" latinLnBrk="0" hangingPunct="0">
              <a:lnSpc>
                <a:spcPct val="100000"/>
              </a:lnSpc>
              <a:spcBef>
                <a:spcPct val="0"/>
              </a:spcBef>
              <a:spcAft>
                <a:spcPct val="0"/>
              </a:spcAft>
              <a:buClrTx/>
              <a:buSzTx/>
              <a:buFontTx/>
              <a:buNone/>
              <a:tabLst/>
              <a:defRPr/>
            </a:pPr>
            <a:r>
              <a:rPr lang="en-US" altLang="en-US" b="1" dirty="0">
                <a:solidFill>
                  <a:srgbClr val="686F76"/>
                </a:solidFill>
              </a:rPr>
              <a:t>Schematic: </a:t>
            </a:r>
            <a:r>
              <a:rPr lang="en-US" altLang="en-US" dirty="0">
                <a:solidFill>
                  <a:srgbClr val="686F76"/>
                </a:solidFill>
              </a:rPr>
              <a:t>created by pgEd (Nadine </a:t>
            </a:r>
            <a:r>
              <a:rPr lang="en-US" altLang="en-US" dirty="0" err="1">
                <a:solidFill>
                  <a:srgbClr val="686F76"/>
                </a:solidFill>
              </a:rPr>
              <a:t>Vincenten</a:t>
            </a:r>
            <a:r>
              <a:rPr lang="en-US" altLang="en-US" dirty="0">
                <a:solidFill>
                  <a:srgbClr val="686F76"/>
                </a:solidFill>
              </a:rPr>
              <a:t>). Inspired by https://</a:t>
            </a:r>
            <a:r>
              <a:rPr lang="en-US" altLang="en-US" dirty="0" err="1">
                <a:solidFill>
                  <a:srgbClr val="686F76"/>
                </a:solidFill>
              </a:rPr>
              <a:t>pdfs.semanticscholar.org</a:t>
            </a:r>
            <a:r>
              <a:rPr lang="en-US" altLang="en-US" dirty="0">
                <a:solidFill>
                  <a:srgbClr val="686F76"/>
                </a:solidFill>
              </a:rPr>
              <a:t>/b503/fc9202c4b6cc2ac783d326430b9402450987.pdf?_ga=2.67130705.1115836614.1560885755-196440035.1560885755, figure 11, accessed June 18, 2019.</a:t>
            </a:r>
            <a:endParaRPr lang="en-US" b="1" dirty="0">
              <a:hlinkClick r:id="rId6"/>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CF6D1A-EC91-CD4C-B87C-01044FB00B94}"/>
              </a:ext>
            </a:extLst>
          </p:cNvPr>
          <p:cNvSpPr>
            <a:spLocks noGrp="1" noRot="1" noChangeAspect="1"/>
          </p:cNvSpPr>
          <p:nvPr>
            <p:ph type="sldImg"/>
          </p:nvPr>
        </p:nvSpPr>
        <p:spPr>
          <a:xfrm>
            <a:off x="381000" y="685800"/>
            <a:ext cx="6096000" cy="3429000"/>
          </a:xfrm>
        </p:spPr>
      </p:sp>
      <p:sp>
        <p:nvSpPr>
          <p:cNvPr id="54274" name="Notes Placeholder 2">
            <a:extLst>
              <a:ext uri="{FF2B5EF4-FFF2-40B4-BE49-F238E27FC236}">
                <a16:creationId xmlns:a16="http://schemas.microsoft.com/office/drawing/2014/main" id="{B761FB4E-2D07-B74C-91EF-903EA16D0396}"/>
              </a:ext>
            </a:extLst>
          </p:cNvPr>
          <p:cNvSpPr>
            <a:spLocks noGrp="1" noChangeArrowheads="1"/>
          </p:cNvSpPr>
          <p:nvPr>
            <p:ph type="body" idx="1"/>
          </p:nvPr>
        </p:nvSpPr>
        <p:spPr>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r>
              <a:rPr lang="en-US" sz="1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Advances in forensic DNA technologies might disproportionately affect certain populations.</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 The growth in DNA collection has led to worries that existing racial biases in the American criminal justice system will be reinforced and amplified. US government data from the FBI (see 2016 data </a:t>
            </a:r>
            <a:r>
              <a:rPr lang="en-US" sz="1200" b="0" i="0" u="sng"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hlinkClick r:id="rId3"/>
              </a:rPr>
              <a:t>here</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 and the Bureau of Justice Statistics (see most recent data </a:t>
            </a:r>
            <a:r>
              <a:rPr lang="en-US" sz="1200" b="0" i="0" u="sng"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hlinkClick r:id="rId4"/>
              </a:rPr>
              <a:t>here</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 and </a:t>
            </a:r>
            <a:r>
              <a:rPr lang="en-US" sz="1200" b="0" i="0" u="sng"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hlinkClick r:id="rId5"/>
              </a:rPr>
              <a:t>here</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 have shown that communities of color are disproportionately affected by the criminal justice system. This is particularly the case for Black, Hispanic and Native American people. As can be seen on the graph, these communities are arrested, charged, and incarcerated at higher percentages than their representation in the US population. These racial differences translate into over-representation of DNA from Black, Hispanic and Native American people being collected in criminal databases.</a:t>
            </a:r>
            <a:r>
              <a:rPr lang="en-US" dirty="0">
                <a:effectLst/>
              </a:rPr>
              <a:t> </a:t>
            </a:r>
          </a:p>
          <a:p>
            <a:endParaRPr lang="en-US" b="1" dirty="0"/>
          </a:p>
          <a:p>
            <a:pPr>
              <a:defRPr/>
            </a:pPr>
            <a:r>
              <a:rPr lang="en-US" b="1" dirty="0"/>
              <a:t>Data from: </a:t>
            </a:r>
            <a:r>
              <a:rPr lang="en-US" dirty="0"/>
              <a:t>https://</a:t>
            </a:r>
            <a:r>
              <a:rPr lang="en-US" dirty="0" err="1"/>
              <a:t>www.bjs.gov</a:t>
            </a:r>
            <a:r>
              <a:rPr lang="en-US" dirty="0"/>
              <a:t>/content/pub/pdf/p16.pdf, https://</a:t>
            </a:r>
            <a:r>
              <a:rPr lang="en-US" dirty="0" err="1"/>
              <a:t>www.bjs.gov</a:t>
            </a:r>
            <a:r>
              <a:rPr lang="en-US" dirty="0"/>
              <a:t>/content/pub/pdf/fjs1314.pdf, and https://</a:t>
            </a:r>
            <a:r>
              <a:rPr lang="en-US" dirty="0" err="1"/>
              <a:t>ucr.fbi.gov</a:t>
            </a:r>
            <a:r>
              <a:rPr lang="en-US" dirty="0"/>
              <a:t>/crime-in-the-</a:t>
            </a:r>
            <a:r>
              <a:rPr lang="en-US" dirty="0" err="1"/>
              <a:t>u.s</a:t>
            </a:r>
            <a:r>
              <a:rPr lang="en-US" dirty="0"/>
              <a:t>/2016/crime-in-the-u.s.-2016/topic-pages/tables/table-21 (accessed June 12, 2019) </a:t>
            </a:r>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AB8749-2321-F347-A815-FFA857524319}"/>
              </a:ext>
            </a:extLst>
          </p:cNvPr>
          <p:cNvSpPr>
            <a:spLocks noGrp="1" noRot="1" noChangeAspect="1"/>
          </p:cNvSpPr>
          <p:nvPr>
            <p:ph type="sldImg"/>
          </p:nvPr>
        </p:nvSpPr>
        <p:spPr>
          <a:xfrm>
            <a:off x="381000" y="685800"/>
            <a:ext cx="6096000" cy="3429000"/>
          </a:xfrm>
        </p:spPr>
      </p:sp>
      <p:sp>
        <p:nvSpPr>
          <p:cNvPr id="107522" name="Notes Placeholder 2">
            <a:extLst>
              <a:ext uri="{FF2B5EF4-FFF2-40B4-BE49-F238E27FC236}">
                <a16:creationId xmlns:a16="http://schemas.microsoft.com/office/drawing/2014/main" id="{B5C29811-6C1F-8D46-ACF2-9BE5385DEBFC}"/>
              </a:ext>
            </a:extLst>
          </p:cNvPr>
          <p:cNvSpPr>
            <a:spLocks noGrp="1" noChangeArrowheads="1"/>
          </p:cNvSpPr>
          <p:nvPr>
            <p:ph type="body" idx="1"/>
          </p:nvPr>
        </p:nvSpPr>
        <p:spPr>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A recent court case highlighted how the Genetic Information Non-discrimination Act (GINA) protects employees from genetic testing in the work environment. </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The scenario described on slide 2 is based on a real-life story, where someone had been repeatedly defecating in a grocery warehouse in Atlanta. The manager suspected it was Dennis Reynolds and Jack Lowe, who worked for the company. As the employer, the manager asked that they submit a DNA sample to test if they were in fact the “devious defecators”, a nickname coined in the media to describe this case. Reynolds and Lowe, afraid of losing their jobs, agreed to a DNA test. The results indicated that they were not the perpetrators. However, it was illegal for the manager to ask for a DNA sample, because the Genetic Information Non-Discrimination Act (GINA) forbids employers from asking for DNA from their employees. The men sued their employer and won $2.25 million dollars in damages to be shared between them. This was the first case that went to trial under GINA (other cases were previously settled without a trial). It shows how the law protects employees from employers seeking genetic information to make a decision to fire employees. For more information on this case please see “</a:t>
            </a:r>
            <a:r>
              <a:rPr lang="en-US" sz="1200" b="0" i="0" u="sng"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hlinkClick r:id="rId3"/>
              </a:rPr>
              <a:t>‘Devious Defecator’ Case Tests Genetics Law</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 by Gina </a:t>
            </a:r>
            <a:r>
              <a:rPr lang="en-US" sz="1200"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Kolata</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 May 2015, </a:t>
            </a:r>
            <a:r>
              <a:rPr lang="en-US" sz="1200" i="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The New York Times</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a:t>
            </a:r>
          </a:p>
          <a:p>
            <a:endParaRPr lang="en-US" altLang="en-US" b="1" dirty="0">
              <a:solidFill>
                <a:srgbClr val="686F76"/>
              </a:solidFill>
            </a:endParaRPr>
          </a:p>
          <a:p>
            <a:r>
              <a:rPr lang="en-US" altLang="en-US" b="1" dirty="0">
                <a:solidFill>
                  <a:srgbClr val="686F76"/>
                </a:solidFill>
              </a:rPr>
              <a:t>Image:</a:t>
            </a:r>
            <a:r>
              <a:rPr lang="en-US" altLang="en-US" b="0" dirty="0">
                <a:solidFill>
                  <a:srgbClr val="686F76"/>
                </a:solidFill>
              </a:rPr>
              <a:t> </a:t>
            </a:r>
            <a:r>
              <a:rPr lang="en-US" altLang="en-US" dirty="0">
                <a:solidFill>
                  <a:srgbClr val="686F76"/>
                </a:solidFill>
              </a:rPr>
              <a:t>Open access illustration on </a:t>
            </a:r>
            <a:r>
              <a:rPr lang="en-US" altLang="en-US" dirty="0" err="1">
                <a:solidFill>
                  <a:srgbClr val="686F76"/>
                </a:solidFill>
              </a:rPr>
              <a:t>Pixabay.com</a:t>
            </a:r>
            <a:r>
              <a:rPr lang="en-US" altLang="en-US" dirty="0">
                <a:solidFill>
                  <a:srgbClr val="686F76"/>
                </a:solidFill>
              </a:rPr>
              <a:t> (accessed June 18, 2019). https://</a:t>
            </a:r>
            <a:r>
              <a:rPr lang="en-US" altLang="en-US" dirty="0" err="1">
                <a:solidFill>
                  <a:srgbClr val="686F76"/>
                </a:solidFill>
              </a:rPr>
              <a:t>pixabay.com</a:t>
            </a:r>
            <a:r>
              <a:rPr lang="en-US" altLang="en-US" dirty="0">
                <a:solidFill>
                  <a:srgbClr val="686F76"/>
                </a:solidFill>
              </a:rPr>
              <a:t>/illustrations/graphic-poop-emoji-emoticon-smiley-3769877/</a:t>
            </a:r>
          </a:p>
          <a:p>
            <a:endParaRPr lang="en-US" dirty="0"/>
          </a:p>
        </p:txBody>
      </p:sp>
    </p:spTree>
    <p:extLst>
      <p:ext uri="{BB962C8B-B14F-4D97-AF65-F5344CB8AC3E}">
        <p14:creationId xmlns:p14="http://schemas.microsoft.com/office/powerpoint/2010/main" val="4108062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B12FC-9E5A-0B4B-A092-5C484886A2FB}"/>
              </a:ext>
            </a:extLst>
          </p:cNvPr>
          <p:cNvSpPr>
            <a:spLocks noGrp="1" noRot="1" noChangeAspect="1"/>
          </p:cNvSpPr>
          <p:nvPr>
            <p:ph type="sldImg"/>
          </p:nvPr>
        </p:nvSpPr>
        <p:spPr>
          <a:xfrm>
            <a:off x="381000" y="685800"/>
            <a:ext cx="6096000" cy="3429000"/>
          </a:xfrm>
        </p:spPr>
      </p:sp>
      <p:sp>
        <p:nvSpPr>
          <p:cNvPr id="56322" name="Notes Placeholder 2">
            <a:extLst>
              <a:ext uri="{FF2B5EF4-FFF2-40B4-BE49-F238E27FC236}">
                <a16:creationId xmlns:a16="http://schemas.microsoft.com/office/drawing/2014/main" id="{04045F62-57D2-A941-8951-867ACA840975}"/>
              </a:ext>
            </a:extLst>
          </p:cNvPr>
          <p:cNvSpPr>
            <a:spLocks noGrp="1" noChangeArrowheads="1"/>
          </p:cNvSpPr>
          <p:nvPr>
            <p:ph type="body" idx="1"/>
          </p:nvPr>
        </p:nvSpPr>
        <p:spPr>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1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GINA is a federal law that prohibits employers and health insurance providers from discriminating on the basis of genetic information. </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GINA was passed by the United States Congress in 2008. This law prohibits employers from making hiring, firing, or promotion decisions based on a person's genetic information. GINA also prohibits health insurers from using genetic information (1) to deny a person the right to buy health insurance and (2) to raise or lower the cost for buying health insurance. </a:t>
            </a:r>
          </a:p>
          <a:p>
            <a:pPr>
              <a:defRPr/>
            </a:pPr>
            <a:endParaRPr lang="en-US" altLang="en-US" dirty="0"/>
          </a:p>
          <a:p>
            <a:pPr>
              <a:defRPr/>
            </a:pP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There are exceptions and limitations to what GINA covers. For example, GINA does not apply to employers with fewer than 15 employees. In addition, GINA’s protections do not extend to all types of insurance. For example, life insurance and long-term care insurance (which helps pay for a person's care if they need many months or years of medical or nursing because of a condition or illness) are not covered by GINA. It is important to be aware of these exceptions, so people can consider the potential benefits of learning about their genetic information against the risk that they may be denied coverage for these types of insurance as a result. </a:t>
            </a: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CF6D1A-EC91-CD4C-B87C-01044FB00B94}"/>
              </a:ext>
            </a:extLst>
          </p:cNvPr>
          <p:cNvSpPr>
            <a:spLocks noGrp="1" noRot="1" noChangeAspect="1"/>
          </p:cNvSpPr>
          <p:nvPr>
            <p:ph type="sldImg"/>
          </p:nvPr>
        </p:nvSpPr>
        <p:spPr>
          <a:xfrm>
            <a:off x="381000" y="685800"/>
            <a:ext cx="6096000" cy="3429000"/>
          </a:xfrm>
        </p:spPr>
      </p:sp>
      <p:sp>
        <p:nvSpPr>
          <p:cNvPr id="54274" name="Notes Placeholder 2">
            <a:extLst>
              <a:ext uri="{FF2B5EF4-FFF2-40B4-BE49-F238E27FC236}">
                <a16:creationId xmlns:a16="http://schemas.microsoft.com/office/drawing/2014/main" id="{B761FB4E-2D07-B74C-91EF-903EA16D0396}"/>
              </a:ext>
            </a:extLst>
          </p:cNvPr>
          <p:cNvSpPr>
            <a:spLocks noGrp="1" noChangeArrowheads="1"/>
          </p:cNvSpPr>
          <p:nvPr>
            <p:ph type="body" idx="1"/>
          </p:nvPr>
        </p:nvSpPr>
        <p:spPr>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r>
              <a:rPr lang="en-US" sz="1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This presentation consists of 3 parts: ‘DNA databases’, ‘uses of DNA as a forensic tool’, and ‘limitations’. </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The first part of this lesson explores the DNA databases that are used to aid criminal investigation, how these databases of genetic information are created, and how their composition has changed over time. In the second part of the lesson plan, the focus shifts to the ways in which DNA can be used as a forensic tool to: (1) identify suspects; (2) identify victims and missing persons; and (3) provide evidence to support exonerations. The third and final part of the presentation acts to ensure students grasp that, although DNA is a powerful tool in forensic investigations, there are a number of limitations and controversies surrounding its use, from both technical and societal perspectives.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B12FC-9E5A-0B4B-A092-5C484886A2FB}"/>
              </a:ext>
            </a:extLst>
          </p:cNvPr>
          <p:cNvSpPr>
            <a:spLocks noGrp="1" noRot="1" noChangeAspect="1"/>
          </p:cNvSpPr>
          <p:nvPr>
            <p:ph type="sldImg"/>
          </p:nvPr>
        </p:nvSpPr>
        <p:spPr>
          <a:xfrm>
            <a:off x="381000" y="685800"/>
            <a:ext cx="6096000" cy="3429000"/>
          </a:xfrm>
        </p:spPr>
      </p:sp>
      <p:sp>
        <p:nvSpPr>
          <p:cNvPr id="56322" name="Notes Placeholder 2">
            <a:extLst>
              <a:ext uri="{FF2B5EF4-FFF2-40B4-BE49-F238E27FC236}">
                <a16:creationId xmlns:a16="http://schemas.microsoft.com/office/drawing/2014/main" id="{04045F62-57D2-A941-8951-867ACA840975}"/>
              </a:ext>
            </a:extLst>
          </p:cNvPr>
          <p:cNvSpPr>
            <a:spLocks noGrp="1" noChangeArrowheads="1"/>
          </p:cNvSpPr>
          <p:nvPr>
            <p:ph type="body" idx="1"/>
          </p:nvPr>
        </p:nvSpPr>
        <p:spPr>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r>
              <a:rPr lang="en-US" sz="1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Criminal DNA databases are generally broken into two parts: DNA from offenders and DNA collected at crime scenes. </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A forensic database stores DNA profiles from samples collected at crime scenes, and an offender database stores DNA profiles from people who have been arrested, charged or convicted of a crime. The two databases are compared to one another in an effort to identify possible suspects of the crime being investigated. The </a:t>
            </a:r>
            <a:r>
              <a:rPr lang="en-US" sz="1200" i="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Nature Education </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article “</a:t>
            </a:r>
            <a:r>
              <a:rPr lang="en-US" sz="1200" b="0" i="0" u="sng"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hlinkClick r:id="rId3"/>
              </a:rPr>
              <a:t>Forensics, DNA Fingerprinting, and CODIS</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 provides a scientific overview of how DNA profiles are generated.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B12FC-9E5A-0B4B-A092-5C484886A2FB}"/>
              </a:ext>
            </a:extLst>
          </p:cNvPr>
          <p:cNvSpPr>
            <a:spLocks noGrp="1" noRot="1" noChangeAspect="1"/>
          </p:cNvSpPr>
          <p:nvPr>
            <p:ph type="sldImg"/>
          </p:nvPr>
        </p:nvSpPr>
        <p:spPr>
          <a:xfrm>
            <a:off x="381000" y="685800"/>
            <a:ext cx="6096000" cy="3429000"/>
          </a:xfrm>
        </p:spPr>
      </p:sp>
      <p:sp>
        <p:nvSpPr>
          <p:cNvPr id="56322" name="Notes Placeholder 2">
            <a:extLst>
              <a:ext uri="{FF2B5EF4-FFF2-40B4-BE49-F238E27FC236}">
                <a16:creationId xmlns:a16="http://schemas.microsoft.com/office/drawing/2014/main" id="{04045F62-57D2-A941-8951-867ACA840975}"/>
              </a:ext>
            </a:extLst>
          </p:cNvPr>
          <p:cNvSpPr>
            <a:spLocks noGrp="1" noChangeArrowheads="1"/>
          </p:cNvSpPr>
          <p:nvPr>
            <p:ph type="body" idx="1"/>
          </p:nvPr>
        </p:nvSpPr>
        <p:spPr>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r>
              <a:rPr lang="en-US" sz="1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U.S. criminal DNA databases are overseen by various branches of government. </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In the United States, each state maintains its own database and may share information with the Federal Bureau of Investigation’s (FBI’s) database, known as the Combined DNA Index System (CODIS). There are also international law enforcement databases, such as </a:t>
            </a:r>
            <a:r>
              <a:rPr lang="en-US" sz="1200" b="0" i="0" u="sng"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hlinkClick r:id="rId3"/>
              </a:rPr>
              <a:t>Interpol</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 Updated federal statistics as well as breakdowns by state are available on the </a:t>
            </a:r>
            <a:r>
              <a:rPr lang="en-US" sz="1200" b="0" i="0" u="sng"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hlinkClick r:id="rId4"/>
              </a:rPr>
              <a:t>FBI’s CODIS statistics</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 website. According to this website, “as of May 2020, CODIS has produced over 514,982 hits assisting in more than 503,968 investigations”. CODIS now includes profiles of “arrestees,” meaning, people who have been arrested but not necessarily charged or convicted. As of 2018, 31 states and Puerto Rico have statutes allowing for DNA collection from certain arrestees (see Slides 10 and 11 for further details).</a:t>
            </a:r>
          </a:p>
          <a:p>
            <a:pPr>
              <a:defRPr/>
            </a:pPr>
            <a:endParaRPr lang="en-US" altLang="en-US" b="1" dirty="0"/>
          </a:p>
          <a:p>
            <a:pPr>
              <a:defRPr/>
            </a:pPr>
            <a:r>
              <a:rPr lang="en-US" altLang="en-US" b="1" dirty="0"/>
              <a:t>Data from: </a:t>
            </a:r>
            <a:r>
              <a:rPr lang="en-US" altLang="en-US" dirty="0"/>
              <a:t>https://</a:t>
            </a:r>
            <a:r>
              <a:rPr lang="en-US" altLang="en-US" dirty="0" err="1"/>
              <a:t>www.fbi.gov</a:t>
            </a:r>
            <a:r>
              <a:rPr lang="en-US" altLang="en-US" dirty="0"/>
              <a:t>/services/laboratory/biometric-analysis/</a:t>
            </a:r>
            <a:r>
              <a:rPr lang="en-US" altLang="en-US" dirty="0" err="1"/>
              <a:t>codis</a:t>
            </a:r>
            <a:r>
              <a:rPr lang="en-US" altLang="en-US" dirty="0"/>
              <a:t>/</a:t>
            </a:r>
            <a:r>
              <a:rPr lang="en-US" altLang="en-US" dirty="0" err="1"/>
              <a:t>ndis</a:t>
            </a:r>
            <a:r>
              <a:rPr lang="en-US" altLang="en-US" dirty="0"/>
              <a:t>-statistics, accessed July 9, 2020. </a:t>
            </a:r>
          </a:p>
          <a:p>
            <a:pPr>
              <a:defRPr/>
            </a:pPr>
            <a:endParaRPr lang="en-US" altLang="en-US" dirty="0"/>
          </a:p>
          <a:p>
            <a:pPr>
              <a:defRPr/>
            </a:pPr>
            <a:r>
              <a:rPr lang="en-US" altLang="en-US" b="1" dirty="0"/>
              <a:t>Image: </a:t>
            </a:r>
            <a:r>
              <a:rPr lang="en-US" altLang="en-US" b="0" dirty="0"/>
              <a:t>Open access image of the CODIS logo (https://</a:t>
            </a:r>
            <a:r>
              <a:rPr lang="en-US" altLang="en-US" b="0" dirty="0" err="1"/>
              <a:t>commons.wikimedia.org</a:t>
            </a:r>
            <a:r>
              <a:rPr lang="en-US" altLang="en-US" b="0" dirty="0"/>
              <a:t>/wiki/</a:t>
            </a:r>
            <a:r>
              <a:rPr lang="en-US" altLang="en-US" b="0" dirty="0" err="1"/>
              <a:t>File:CODIS_logo.png</a:t>
            </a:r>
            <a:r>
              <a:rPr lang="en-US" altLang="en-US" b="0" dirty="0"/>
              <a:t>), accessed June 16, 2019.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B12FC-9E5A-0B4B-A092-5C484886A2FB}"/>
              </a:ext>
            </a:extLst>
          </p:cNvPr>
          <p:cNvSpPr>
            <a:spLocks noGrp="1" noRot="1" noChangeAspect="1"/>
          </p:cNvSpPr>
          <p:nvPr>
            <p:ph type="sldImg"/>
          </p:nvPr>
        </p:nvSpPr>
        <p:spPr>
          <a:xfrm>
            <a:off x="381000" y="685800"/>
            <a:ext cx="6096000" cy="3429000"/>
          </a:xfrm>
        </p:spPr>
      </p:sp>
      <p:sp>
        <p:nvSpPr>
          <p:cNvPr id="56322" name="Notes Placeholder 2">
            <a:extLst>
              <a:ext uri="{FF2B5EF4-FFF2-40B4-BE49-F238E27FC236}">
                <a16:creationId xmlns:a16="http://schemas.microsoft.com/office/drawing/2014/main" id="{04045F62-57D2-A941-8951-867ACA840975}"/>
              </a:ext>
            </a:extLst>
          </p:cNvPr>
          <p:cNvSpPr>
            <a:spLocks noGrp="1" noChangeArrowheads="1"/>
          </p:cNvSpPr>
          <p:nvPr>
            <p:ph type="body" idx="1"/>
          </p:nvPr>
        </p:nvSpPr>
        <p:spPr>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r>
              <a:rPr lang="en-US" sz="1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What types of crimes require a person to provide a DNA sample? </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In the US, states regulate the types of offenses that require offenders to provide a DNA sample, which is then added to a criminal DNA database. Some states only require DNA samples from offenders of felonies, whereas others also include misdemeanors. The statistics on the slide are taken from the </a:t>
            </a:r>
            <a:r>
              <a:rPr lang="en-US" sz="1200" b="0" i="0" u="sng"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hlinkClick r:id="rId3"/>
              </a:rPr>
              <a:t>National Conference of State Legislatures.</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 A felony is considered the most serious category of crime and includes violent crimes, many sex offenses and many drug-related crimes. A misdemeanor, such as trespassing, is a criminal offense that is less serious than a felony and often punished by a fine or short jail term.</a:t>
            </a:r>
          </a:p>
          <a:p>
            <a:pPr>
              <a:defRPr/>
            </a:pPr>
            <a:endParaRPr lang="en-US" altLang="en-US" b="1" dirty="0"/>
          </a:p>
          <a:p>
            <a:pPr>
              <a:defRPr/>
            </a:pPr>
            <a:r>
              <a:rPr lang="en-US" altLang="en-US" b="1" dirty="0"/>
              <a:t>Data from: </a:t>
            </a:r>
            <a:r>
              <a:rPr lang="en-US" altLang="en-US" dirty="0"/>
              <a:t>http://</a:t>
            </a:r>
            <a:r>
              <a:rPr lang="en-US" altLang="en-US" dirty="0" err="1"/>
              <a:t>www.ncsl.org</a:t>
            </a:r>
            <a:r>
              <a:rPr lang="en-US" altLang="en-US" dirty="0"/>
              <a:t>/Documents/</a:t>
            </a:r>
            <a:r>
              <a:rPr lang="en-US" altLang="en-US" dirty="0" err="1"/>
              <a:t>cj</a:t>
            </a:r>
            <a:r>
              <a:rPr lang="en-US" altLang="en-US" dirty="0"/>
              <a:t>/</a:t>
            </a:r>
            <a:r>
              <a:rPr lang="en-US" altLang="en-US" dirty="0" err="1"/>
              <a:t>ConvictedOffendersDNALaws.pdf</a:t>
            </a:r>
            <a:r>
              <a:rPr lang="en-US" altLang="en-US" dirty="0"/>
              <a:t>, accessed June 12, 2019</a:t>
            </a:r>
            <a:endParaRPr lang="en-US" altLang="en-US" dirty="0">
              <a:sym typeface="Arial" panose="020B0604020202020204" pitchFamily="34" charset="0"/>
            </a:endParaRPr>
          </a:p>
          <a:p>
            <a:pPr>
              <a:defRPr/>
            </a:pPr>
            <a:endParaRPr lang="en-US" altLang="en-US" dirty="0"/>
          </a:p>
          <a:p>
            <a:pPr marL="0" marR="0" lvl="0" indent="0" algn="l" defTabSz="457200" rtl="0" eaLnBrk="0" fontAlgn="base" latinLnBrk="0" hangingPunct="0">
              <a:lnSpc>
                <a:spcPct val="100000"/>
              </a:lnSpc>
              <a:spcBef>
                <a:spcPct val="0"/>
              </a:spcBef>
              <a:spcAft>
                <a:spcPct val="0"/>
              </a:spcAft>
              <a:buClrTx/>
              <a:buSzTx/>
              <a:buFontTx/>
              <a:buNone/>
              <a:tabLst/>
              <a:defRPr/>
            </a:pPr>
            <a:r>
              <a:rPr lang="en-US" altLang="en-US" b="1" dirty="0"/>
              <a:t>Image:</a:t>
            </a:r>
            <a:r>
              <a:rPr lang="en-US" altLang="en-US" b="0" dirty="0"/>
              <a:t> created by pgEd (Nadine </a:t>
            </a:r>
            <a:r>
              <a:rPr lang="en-US" altLang="en-US" b="0" dirty="0" err="1"/>
              <a:t>Vincenten</a:t>
            </a:r>
            <a:r>
              <a:rPr lang="en-US" altLang="en-US" b="0" dirty="0"/>
              <a:t>) using data from </a:t>
            </a:r>
            <a:r>
              <a:rPr lang="en-US" altLang="en-US" dirty="0">
                <a:solidFill>
                  <a:srgbClr val="000000"/>
                </a:solidFill>
                <a:latin typeface="Tahoma" panose="020B0604030504040204" pitchFamily="34" charset="0"/>
                <a:cs typeface="Tahoma" panose="020B0604030504040204" pitchFamily="34" charset="0"/>
                <a:sym typeface="Verdana" panose="020B0604030504040204" pitchFamily="34" charset="0"/>
              </a:rPr>
              <a:t>http://</a:t>
            </a:r>
            <a:r>
              <a:rPr lang="en-US" altLang="en-US" dirty="0" err="1">
                <a:solidFill>
                  <a:srgbClr val="000000"/>
                </a:solidFill>
                <a:latin typeface="Tahoma" panose="020B0604030504040204" pitchFamily="34" charset="0"/>
                <a:cs typeface="Tahoma" panose="020B0604030504040204" pitchFamily="34" charset="0"/>
                <a:sym typeface="Verdana" panose="020B0604030504040204" pitchFamily="34" charset="0"/>
              </a:rPr>
              <a:t>www.ncsl.org</a:t>
            </a:r>
            <a:r>
              <a:rPr lang="en-US" altLang="en-US" dirty="0">
                <a:solidFill>
                  <a:srgbClr val="000000"/>
                </a:solidFill>
                <a:latin typeface="Tahoma" panose="020B0604030504040204" pitchFamily="34" charset="0"/>
                <a:cs typeface="Tahoma" panose="020B0604030504040204" pitchFamily="34" charset="0"/>
                <a:sym typeface="Verdana" panose="020B0604030504040204" pitchFamily="34" charset="0"/>
              </a:rPr>
              <a:t>/Documents/</a:t>
            </a:r>
            <a:r>
              <a:rPr lang="en-US" altLang="en-US" dirty="0" err="1">
                <a:solidFill>
                  <a:srgbClr val="000000"/>
                </a:solidFill>
                <a:latin typeface="Tahoma" panose="020B0604030504040204" pitchFamily="34" charset="0"/>
                <a:cs typeface="Tahoma" panose="020B0604030504040204" pitchFamily="34" charset="0"/>
                <a:sym typeface="Verdana" panose="020B0604030504040204" pitchFamily="34" charset="0"/>
              </a:rPr>
              <a:t>cj</a:t>
            </a:r>
            <a:r>
              <a:rPr lang="en-US" altLang="en-US" dirty="0">
                <a:solidFill>
                  <a:srgbClr val="000000"/>
                </a:solidFill>
                <a:latin typeface="Tahoma" panose="020B0604030504040204" pitchFamily="34" charset="0"/>
                <a:cs typeface="Tahoma" panose="020B0604030504040204" pitchFamily="34" charset="0"/>
                <a:sym typeface="Verdana" panose="020B0604030504040204" pitchFamily="34" charset="0"/>
              </a:rPr>
              <a:t>/</a:t>
            </a:r>
            <a:r>
              <a:rPr lang="en-US" altLang="en-US" dirty="0" err="1">
                <a:solidFill>
                  <a:srgbClr val="000000"/>
                </a:solidFill>
                <a:latin typeface="Tahoma" panose="020B0604030504040204" pitchFamily="34" charset="0"/>
                <a:cs typeface="Tahoma" panose="020B0604030504040204" pitchFamily="34" charset="0"/>
                <a:sym typeface="Verdana" panose="020B0604030504040204" pitchFamily="34" charset="0"/>
              </a:rPr>
              <a:t>ConvictedOffendersDNALaws.pdf</a:t>
            </a:r>
            <a:r>
              <a:rPr lang="en-US" altLang="en-US" dirty="0">
                <a:solidFill>
                  <a:srgbClr val="000000"/>
                </a:solidFill>
                <a:latin typeface="Tahoma" panose="020B0604030504040204" pitchFamily="34" charset="0"/>
                <a:cs typeface="Tahoma" panose="020B0604030504040204" pitchFamily="34" charset="0"/>
                <a:sym typeface="Verdana" panose="020B0604030504040204" pitchFamily="34" charset="0"/>
              </a:rPr>
              <a:t> accessed June 12, 2019</a:t>
            </a:r>
            <a:endParaRPr lang="en-US" altLang="en-US" b="1" dirty="0"/>
          </a:p>
          <a:p>
            <a:pPr>
              <a:defRPr/>
            </a:pP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B12FC-9E5A-0B4B-A092-5C484886A2FB}"/>
              </a:ext>
            </a:extLst>
          </p:cNvPr>
          <p:cNvSpPr>
            <a:spLocks noGrp="1" noRot="1" noChangeAspect="1"/>
          </p:cNvSpPr>
          <p:nvPr>
            <p:ph type="sldImg"/>
          </p:nvPr>
        </p:nvSpPr>
        <p:spPr>
          <a:xfrm>
            <a:off x="381000" y="685800"/>
            <a:ext cx="6096000" cy="3429000"/>
          </a:xfrm>
        </p:spPr>
      </p:sp>
      <p:sp>
        <p:nvSpPr>
          <p:cNvPr id="56322" name="Notes Placeholder 2">
            <a:extLst>
              <a:ext uri="{FF2B5EF4-FFF2-40B4-BE49-F238E27FC236}">
                <a16:creationId xmlns:a16="http://schemas.microsoft.com/office/drawing/2014/main" id="{04045F62-57D2-A941-8951-867ACA840975}"/>
              </a:ext>
            </a:extLst>
          </p:cNvPr>
          <p:cNvSpPr>
            <a:spLocks noGrp="1" noChangeArrowheads="1"/>
          </p:cNvSpPr>
          <p:nvPr>
            <p:ph type="body" idx="1"/>
          </p:nvPr>
        </p:nvSpPr>
        <p:spPr>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hangingPunct="1">
              <a:defRPr/>
            </a:pPr>
            <a:r>
              <a:rPr lang="en-US" sz="1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Misdemeanor offenses that require offenders to provide a DNA sample in some states can occur for graffiti painting and being part of a protest. </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Law enforcement agencies argue that collecting DNA samples from people who commit misdemeanors helps catch people who may have already committed more serious crimes, or who may in the future. Privacy advocates, such as the </a:t>
            </a:r>
            <a:r>
              <a:rPr lang="en-US" sz="1200" b="0" i="0" u="sng"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hlinkClick r:id="rId3"/>
              </a:rPr>
              <a:t>New York Civil Liberties Union</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 argue that the scope of DNA collection is too broad, will have negligible effects on public safety, and increases the risk of wrongful prosecutions and convictions.</a:t>
            </a:r>
            <a:r>
              <a:rPr lang="en-US" dirty="0">
                <a:effectLst/>
              </a:rPr>
              <a:t> </a:t>
            </a:r>
          </a:p>
          <a:p>
            <a:pPr eaLnBrk="1" hangingPunct="1">
              <a:defRPr/>
            </a:pPr>
            <a:endParaRPr lang="en-US" altLang="en-US" b="1" dirty="0">
              <a:latin typeface="Verdana" panose="020B0604030504040204" pitchFamily="34" charset="0"/>
              <a:ea typeface="ＭＳ Ｐゴシック" panose="020B0600070205080204" pitchFamily="34" charset="-128"/>
            </a:endParaRPr>
          </a:p>
          <a:p>
            <a:pPr eaLnBrk="1" hangingPunct="1">
              <a:defRPr/>
            </a:pPr>
            <a:r>
              <a:rPr lang="en-US" altLang="en-US" b="1" dirty="0">
                <a:latin typeface="Verdana" panose="020B0604030504040204" pitchFamily="34" charset="0"/>
                <a:ea typeface="ＭＳ Ｐゴシック" panose="020B0600070205080204" pitchFamily="34" charset="-128"/>
              </a:rPr>
              <a:t>Image (left):</a:t>
            </a:r>
            <a:r>
              <a:rPr lang="en-US" altLang="en-US" dirty="0">
                <a:latin typeface="Verdana" panose="020B0604030504040204" pitchFamily="34" charset="0"/>
                <a:ea typeface="ＭＳ Ｐゴシック" panose="020B0600070205080204" pitchFamily="34" charset="-128"/>
              </a:rPr>
              <a:t> “Graffiti” by Duncan</a:t>
            </a:r>
            <a:r>
              <a:rPr lang="en-US" altLang="en-US" baseline="0" dirty="0">
                <a:latin typeface="Verdana" panose="020B0604030504040204" pitchFamily="34" charset="0"/>
                <a:ea typeface="ＭＳ Ｐゴシック" panose="020B0600070205080204" pitchFamily="34" charset="-128"/>
              </a:rPr>
              <a:t> C</a:t>
            </a:r>
            <a:r>
              <a:rPr lang="en-US" altLang="en-US" dirty="0">
                <a:latin typeface="Verdana" panose="020B0604030504040204" pitchFamily="34" charset="0"/>
                <a:ea typeface="ＭＳ Ｐゴシック" panose="020B0600070205080204" pitchFamily="34" charset="-128"/>
              </a:rPr>
              <a:t> (https://</a:t>
            </a:r>
            <a:r>
              <a:rPr lang="en-US" altLang="en-US" dirty="0" err="1">
                <a:latin typeface="Verdana" panose="020B0604030504040204" pitchFamily="34" charset="0"/>
                <a:ea typeface="ＭＳ Ｐゴシック" panose="020B0600070205080204" pitchFamily="34" charset="-128"/>
              </a:rPr>
              <a:t>www.flickr.com</a:t>
            </a:r>
            <a:r>
              <a:rPr lang="en-US" altLang="en-US" dirty="0">
                <a:latin typeface="Verdana" panose="020B0604030504040204" pitchFamily="34" charset="0"/>
                <a:ea typeface="ＭＳ Ｐゴシック" panose="020B0600070205080204" pitchFamily="34" charset="-128"/>
              </a:rPr>
              <a:t>/photos/</a:t>
            </a:r>
            <a:r>
              <a:rPr lang="en-US" altLang="en-US" dirty="0" err="1">
                <a:latin typeface="Verdana" panose="020B0604030504040204" pitchFamily="34" charset="0"/>
                <a:ea typeface="ＭＳ Ｐゴシック" panose="020B0600070205080204" pitchFamily="34" charset="-128"/>
              </a:rPr>
              <a:t>duncan</a:t>
            </a:r>
            <a:r>
              <a:rPr lang="en-US" altLang="en-US" dirty="0">
                <a:latin typeface="Verdana" panose="020B0604030504040204" pitchFamily="34" charset="0"/>
                <a:ea typeface="ＭＳ Ｐゴシック" panose="020B0600070205080204" pitchFamily="34" charset="-128"/>
              </a:rPr>
              <a:t>/14981645124/in/</a:t>
            </a:r>
            <a:r>
              <a:rPr lang="en-US" altLang="en-US" dirty="0" err="1">
                <a:latin typeface="Verdana" panose="020B0604030504040204" pitchFamily="34" charset="0"/>
                <a:ea typeface="ＭＳ Ｐゴシック" panose="020B0600070205080204" pitchFamily="34" charset="-128"/>
              </a:rPr>
              <a:t>photolist</a:t>
            </a:r>
            <a:r>
              <a:rPr lang="en-US" altLang="en-US" dirty="0">
                <a:latin typeface="Verdana" panose="020B0604030504040204" pitchFamily="34" charset="0"/>
                <a:ea typeface="ＭＳ Ｐゴシック" panose="020B0600070205080204" pitchFamily="34" charset="-128"/>
              </a:rPr>
              <a:t>/</a:t>
            </a:r>
            <a:r>
              <a:rPr lang="en-US" altLang="en-US" baseline="0" dirty="0">
                <a:latin typeface="Verdana" panose="020B0604030504040204" pitchFamily="34" charset="0"/>
                <a:ea typeface="ＭＳ Ｐゴシック" panose="020B0600070205080204" pitchFamily="34" charset="-128"/>
              </a:rPr>
              <a:t> ),</a:t>
            </a:r>
            <a:r>
              <a:rPr lang="en-US" altLang="en-US" dirty="0">
                <a:latin typeface="Verdana" panose="020B0604030504040204" pitchFamily="34" charset="0"/>
                <a:ea typeface="ＭＳ Ｐゴシック" panose="020B0600070205080204" pitchFamily="34" charset="-128"/>
              </a:rPr>
              <a:t> accessed June 16, 2019. Available under a Creative Commons Attribution-</a:t>
            </a:r>
            <a:r>
              <a:rPr lang="en-US" altLang="en-US" dirty="0" err="1">
                <a:latin typeface="Verdana" panose="020B0604030504040204" pitchFamily="34" charset="0"/>
                <a:ea typeface="ＭＳ Ｐゴシック" panose="020B0600070205080204" pitchFamily="34" charset="-128"/>
              </a:rPr>
              <a:t>NonCommercial</a:t>
            </a:r>
            <a:r>
              <a:rPr lang="en-US" altLang="en-US" dirty="0">
                <a:latin typeface="Verdana" panose="020B0604030504040204" pitchFamily="34" charset="0"/>
                <a:ea typeface="ＭＳ Ｐゴシック" panose="020B0600070205080204" pitchFamily="34" charset="-128"/>
              </a:rPr>
              <a:t> 2.0 Generic license (https://</a:t>
            </a:r>
            <a:r>
              <a:rPr lang="en-US" altLang="en-US" dirty="0" err="1">
                <a:latin typeface="Verdana" panose="020B0604030504040204" pitchFamily="34" charset="0"/>
                <a:ea typeface="ＭＳ Ｐゴシック" panose="020B0600070205080204" pitchFamily="34" charset="-128"/>
              </a:rPr>
              <a:t>creativecommons.org</a:t>
            </a:r>
            <a:r>
              <a:rPr lang="en-US" altLang="en-US" dirty="0">
                <a:latin typeface="Verdana" panose="020B0604030504040204" pitchFamily="34" charset="0"/>
                <a:ea typeface="ＭＳ Ｐゴシック" panose="020B0600070205080204" pitchFamily="34" charset="-128"/>
              </a:rPr>
              <a:t>/licenses/by-</a:t>
            </a:r>
            <a:r>
              <a:rPr lang="en-US" altLang="en-US" dirty="0" err="1">
                <a:latin typeface="Verdana" panose="020B0604030504040204" pitchFamily="34" charset="0"/>
                <a:ea typeface="ＭＳ Ｐゴシック" panose="020B0600070205080204" pitchFamily="34" charset="-128"/>
              </a:rPr>
              <a:t>nc</a:t>
            </a:r>
            <a:r>
              <a:rPr lang="en-US" altLang="en-US" dirty="0">
                <a:latin typeface="Verdana" panose="020B0604030504040204" pitchFamily="34" charset="0"/>
                <a:ea typeface="ＭＳ Ｐゴシック" panose="020B0600070205080204" pitchFamily="34" charset="-128"/>
              </a:rPr>
              <a:t>/2.0/). </a:t>
            </a:r>
          </a:p>
          <a:p>
            <a:pPr eaLnBrk="1" hangingPunct="1">
              <a:defRPr/>
            </a:pPr>
            <a:endParaRPr lang="en-US" altLang="en-US" dirty="0">
              <a:latin typeface="Verdana" panose="020B0604030504040204" pitchFamily="34" charset="0"/>
              <a:ea typeface="ＭＳ Ｐゴシック" panose="020B0600070205080204" pitchFamily="34" charset="-128"/>
            </a:endParaRPr>
          </a:p>
          <a:p>
            <a:pPr eaLnBrk="1" hangingPunct="1">
              <a:defRPr/>
            </a:pPr>
            <a:r>
              <a:rPr lang="en-US" altLang="en-US" b="1" dirty="0">
                <a:latin typeface="Verdana" panose="020B0604030504040204" pitchFamily="34" charset="0"/>
                <a:ea typeface="ＭＳ Ｐゴシック" panose="020B0600070205080204" pitchFamily="34" charset="-128"/>
              </a:rPr>
              <a:t>Image (right): </a:t>
            </a:r>
            <a:r>
              <a:rPr lang="en-US" altLang="en-US" dirty="0">
                <a:latin typeface="Verdana" panose="020B0604030504040204" pitchFamily="34" charset="0"/>
                <a:ea typeface="ＭＳ Ｐゴシック" panose="020B0600070205080204" pitchFamily="34" charset="-128"/>
              </a:rPr>
              <a:t>“RNC 2008 day2 Protest” by</a:t>
            </a:r>
            <a:r>
              <a:rPr lang="en-US" altLang="en-US" dirty="0">
                <a:ea typeface="ＭＳ Ｐゴシック" panose="020B0600070205080204" pitchFamily="34" charset="-128"/>
              </a:rPr>
              <a:t> </a:t>
            </a:r>
            <a:r>
              <a:rPr lang="en-US" altLang="en-US" dirty="0" err="1">
                <a:ea typeface="ＭＳ Ｐゴシック" panose="020B0600070205080204" pitchFamily="34" charset="-128"/>
              </a:rPr>
              <a:t>MattIndustries</a:t>
            </a:r>
            <a:r>
              <a:rPr lang="en-US" altLang="en-US" dirty="0">
                <a:ea typeface="ＭＳ Ｐゴシック" panose="020B0600070205080204" pitchFamily="34" charset="-128"/>
              </a:rPr>
              <a:t> </a:t>
            </a:r>
            <a:r>
              <a:rPr lang="en-US" altLang="en-US" dirty="0">
                <a:latin typeface="Verdana" panose="020B0604030504040204" pitchFamily="34" charset="0"/>
                <a:ea typeface="ＭＳ Ｐゴシック" panose="020B0600070205080204" pitchFamily="34" charset="-128"/>
              </a:rPr>
              <a:t>(https://</a:t>
            </a:r>
            <a:r>
              <a:rPr lang="en-US" altLang="en-US" dirty="0" err="1">
                <a:latin typeface="Verdana" panose="020B0604030504040204" pitchFamily="34" charset="0"/>
                <a:ea typeface="ＭＳ Ｐゴシック" panose="020B0600070205080204" pitchFamily="34" charset="-128"/>
              </a:rPr>
              <a:t>en.wikipedia.org</a:t>
            </a:r>
            <a:r>
              <a:rPr lang="en-US" altLang="en-US" dirty="0">
                <a:latin typeface="Verdana" panose="020B0604030504040204" pitchFamily="34" charset="0"/>
                <a:ea typeface="ＭＳ Ｐゴシック" panose="020B0600070205080204" pitchFamily="34" charset="-128"/>
              </a:rPr>
              <a:t>/wiki/File:RNC2008_day2_protest_by_matt_sandy.jpg), accessed June 16,</a:t>
            </a:r>
            <a:r>
              <a:rPr lang="en-US" altLang="en-US" baseline="0" dirty="0">
                <a:latin typeface="Verdana" panose="020B0604030504040204" pitchFamily="34" charset="0"/>
                <a:ea typeface="ＭＳ Ｐゴシック" panose="020B0600070205080204" pitchFamily="34" charset="-128"/>
              </a:rPr>
              <a:t> 2019</a:t>
            </a:r>
            <a:r>
              <a:rPr lang="en-US" altLang="en-US" dirty="0">
                <a:latin typeface="Verdana" panose="020B0604030504040204" pitchFamily="34" charset="0"/>
                <a:ea typeface="ＭＳ Ｐゴシック" panose="020B0600070205080204" pitchFamily="34" charset="-128"/>
              </a:rPr>
              <a:t>. Public Domain.</a:t>
            </a:r>
          </a:p>
          <a:p>
            <a:pPr>
              <a:defRPr/>
            </a:pPr>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1">
            <a:extLst>
              <a:ext uri="{FF2B5EF4-FFF2-40B4-BE49-F238E27FC236}">
                <a16:creationId xmlns:a16="http://schemas.microsoft.com/office/drawing/2014/main" id="{24FADDA9-962E-854C-8A07-E6BB67E08BB2}"/>
              </a:ext>
            </a:extLst>
          </p:cNvPr>
          <p:cNvSpPr>
            <a:spLocks noGrp="1" noRot="1" noChangeAspect="1" noTextEdit="1"/>
          </p:cNvSpPr>
          <p:nvPr>
            <p:ph type="sldImg"/>
          </p:nvPr>
        </p:nvSpPr>
        <p:spPr>
          <a:xfrm>
            <a:off x="381000" y="685800"/>
            <a:ext cx="6096000" cy="3429000"/>
          </a:xfrm>
        </p:spPr>
      </p:sp>
      <p:sp>
        <p:nvSpPr>
          <p:cNvPr id="143362" name="Rectangle 2">
            <a:extLst>
              <a:ext uri="{FF2B5EF4-FFF2-40B4-BE49-F238E27FC236}">
                <a16:creationId xmlns:a16="http://schemas.microsoft.com/office/drawing/2014/main" id="{B32BF62D-7EA1-6741-A57F-6CCD29611081}"/>
              </a:ext>
            </a:extLst>
          </p:cNvPr>
          <p:cNvSpPr>
            <a:spLocks noGrp="1" noChangeArrowheads="1"/>
          </p:cNvSpPr>
          <p:nvPr>
            <p:ph type="body" sz="quarter" idx="1"/>
          </p:nvPr>
        </p:nvSpPr>
        <p:spPr>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r>
              <a:rPr lang="en-US" sz="1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In a 5-4 vote on the </a:t>
            </a:r>
            <a:r>
              <a:rPr lang="en-US" sz="1200" b="1" i="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Maryland v. King</a:t>
            </a:r>
            <a:r>
              <a:rPr lang="en-US" sz="1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 case, the Supreme Court expanded the rights of law enforcement to collect DNA from people who were arrested. </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In 2009, Alonzo King was arrested for assault, and his DNA was collected in the course of the arrest. Maryland authorities used his DNA sample from the arrest to search a forensic DNA database. They found a match linking King to an unsolved rape from 2003, and he was charged and sentenced to life in prison for this crime. The question of whether it is legal to collect DNA from an arrestee made its way to the US Supreme Court in Maryland v. King. In a 5-4 ruling, the Supreme Court ultimately decided it is constitutional to take DNA samples from arrestees for the purpose of linking a suspect to other possible crimes. In its majority opinion, the Court argued that a DNA profile is fundamentally the same as a fingerprint, used to confirm identity, and that people who are arrested should expect diminished privacy protections. The Court was sharply divided, and the dissenting justices argued that DNA collection from arrestees is a violation of the 4</a:t>
            </a:r>
            <a:r>
              <a:rPr lang="en-US" sz="1200" kern="1200" baseline="300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th</a:t>
            </a: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 amendment, which forbids unreasonable search and seizure.</a:t>
            </a:r>
          </a:p>
          <a:p>
            <a:pPr>
              <a:defRPr/>
            </a:pPr>
            <a:endParaRPr lang="en-US" altLang="en-US" b="1" dirty="0">
              <a:latin typeface="Verdana" panose="020B0604030504040204" pitchFamily="34" charset="0"/>
              <a:ea typeface="ＭＳ Ｐゴシック" panose="020B0600070205080204" pitchFamily="34" charset="-128"/>
            </a:endParaRPr>
          </a:p>
          <a:p>
            <a:pPr>
              <a:defRPr/>
            </a:pPr>
            <a:r>
              <a:rPr lang="en-US" altLang="en-US" b="1" dirty="0">
                <a:latin typeface="Verdana" panose="020B0604030504040204" pitchFamily="34" charset="0"/>
                <a:ea typeface="ＭＳ Ｐゴシック" panose="020B0600070205080204" pitchFamily="34" charset="-128"/>
              </a:rPr>
              <a:t>Image: </a:t>
            </a:r>
            <a:r>
              <a:rPr lang="en-US" altLang="en-US" dirty="0">
                <a:latin typeface="Verdana" panose="020B0604030504040204" pitchFamily="34" charset="0"/>
                <a:ea typeface="ＭＳ Ｐゴシック" panose="020B0600070205080204" pitchFamily="34" charset="-128"/>
              </a:rPr>
              <a:t>“Supreme Court US 2010.” Via Wikimedia Commons (https://</a:t>
            </a:r>
            <a:r>
              <a:rPr lang="en-US" altLang="en-US" dirty="0" err="1">
                <a:latin typeface="Verdana" panose="020B0604030504040204" pitchFamily="34" charset="0"/>
                <a:ea typeface="ＭＳ Ｐゴシック" panose="020B0600070205080204" pitchFamily="34" charset="-128"/>
              </a:rPr>
              <a:t>commons.wikimedia.org</a:t>
            </a:r>
            <a:r>
              <a:rPr lang="en-US" altLang="en-US" dirty="0">
                <a:latin typeface="Verdana" panose="020B0604030504040204" pitchFamily="34" charset="0"/>
                <a:ea typeface="ＭＳ Ｐゴシック" panose="020B0600070205080204" pitchFamily="34" charset="-128"/>
              </a:rPr>
              <a:t>/wiki/File:Supreme_Court_US_2010.jpg, accessed Jan 28, 2016). Public Domain.</a:t>
            </a:r>
          </a:p>
          <a:p>
            <a:pPr>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13">
            <a:extLst>
              <a:ext uri="{FF2B5EF4-FFF2-40B4-BE49-F238E27FC236}">
                <a16:creationId xmlns:a16="http://schemas.microsoft.com/office/drawing/2014/main" id="{59734215-0501-354D-9FB2-39CF89C3EEAD}"/>
              </a:ext>
            </a:extLst>
          </p:cNvPr>
          <p:cNvSpPr>
            <a:spLocks noGrp="1"/>
          </p:cNvSpPr>
          <p:nvPr>
            <p:ph type="sldNum" sz="quarter" idx="10"/>
          </p:nvPr>
        </p:nvSpPr>
        <p:spPr>
          <a:ln/>
        </p:spPr>
        <p:txBody>
          <a:bodyPr/>
          <a:lstStyle>
            <a:lvl1pPr>
              <a:defRPr/>
            </a:lvl1pPr>
          </a:lstStyle>
          <a:p>
            <a:pPr>
              <a:defRPr/>
            </a:pPr>
            <a:fld id="{DE9EB911-378B-5545-B2F3-9F3669C416F9}" type="slidenum">
              <a:rPr lang="en-US" altLang="en-US"/>
              <a:pPr>
                <a:defRPr/>
              </a:pPr>
              <a:t>‹#›</a:t>
            </a:fld>
            <a:endParaRPr lang="en-US" altLang="en-US"/>
          </a:p>
        </p:txBody>
      </p:sp>
    </p:spTree>
    <p:extLst>
      <p:ext uri="{BB962C8B-B14F-4D97-AF65-F5344CB8AC3E}">
        <p14:creationId xmlns:p14="http://schemas.microsoft.com/office/powerpoint/2010/main" val="2859311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64D8F8FB-68B0-E641-A4BA-714BA9492428}"/>
              </a:ext>
            </a:extLst>
          </p:cNvPr>
          <p:cNvSpPr>
            <a:spLocks noGrp="1"/>
          </p:cNvSpPr>
          <p:nvPr>
            <p:ph type="sldNum" sz="quarter" idx="10"/>
          </p:nvPr>
        </p:nvSpPr>
        <p:spPr>
          <a:ln/>
        </p:spPr>
        <p:txBody>
          <a:bodyPr/>
          <a:lstStyle>
            <a:lvl1pPr>
              <a:defRPr/>
            </a:lvl1pPr>
          </a:lstStyle>
          <a:p>
            <a:pPr>
              <a:defRPr/>
            </a:pPr>
            <a:fld id="{588AE7F1-CA24-B74F-A916-53F3D9897F32}" type="slidenum">
              <a:rPr lang="en-US" altLang="en-US"/>
              <a:pPr>
                <a:defRPr/>
              </a:pPr>
              <a:t>‹#›</a:t>
            </a:fld>
            <a:endParaRPr lang="en-US" altLang="en-US"/>
          </a:p>
        </p:txBody>
      </p:sp>
    </p:spTree>
    <p:extLst>
      <p:ext uri="{BB962C8B-B14F-4D97-AF65-F5344CB8AC3E}">
        <p14:creationId xmlns:p14="http://schemas.microsoft.com/office/powerpoint/2010/main" val="2166223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835313" y="1606550"/>
            <a:ext cx="3667125" cy="95519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829175" y="1606550"/>
            <a:ext cx="10853738" cy="95519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393878A9-D73C-544C-BFC4-409014540759}"/>
              </a:ext>
            </a:extLst>
          </p:cNvPr>
          <p:cNvSpPr>
            <a:spLocks noGrp="1"/>
          </p:cNvSpPr>
          <p:nvPr>
            <p:ph type="sldNum" sz="quarter" idx="10"/>
          </p:nvPr>
        </p:nvSpPr>
        <p:spPr>
          <a:ln/>
        </p:spPr>
        <p:txBody>
          <a:bodyPr/>
          <a:lstStyle>
            <a:lvl1pPr>
              <a:defRPr/>
            </a:lvl1pPr>
          </a:lstStyle>
          <a:p>
            <a:pPr>
              <a:defRPr/>
            </a:pPr>
            <a:fld id="{EDB85139-56A5-3648-8E45-E5107F43542C}" type="slidenum">
              <a:rPr lang="en-US" altLang="en-US"/>
              <a:pPr>
                <a:defRPr/>
              </a:pPr>
              <a:t>‹#›</a:t>
            </a:fld>
            <a:endParaRPr lang="en-US" altLang="en-US"/>
          </a:p>
        </p:txBody>
      </p:sp>
    </p:spTree>
    <p:extLst>
      <p:ext uri="{BB962C8B-B14F-4D97-AF65-F5344CB8AC3E}">
        <p14:creationId xmlns:p14="http://schemas.microsoft.com/office/powerpoint/2010/main" val="179965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14">
            <a:extLst>
              <a:ext uri="{FF2B5EF4-FFF2-40B4-BE49-F238E27FC236}">
                <a16:creationId xmlns:a16="http://schemas.microsoft.com/office/drawing/2014/main" id="{8CA1379D-5EAD-3E46-A199-DEBF6A1E4763}"/>
              </a:ext>
            </a:extLst>
          </p:cNvPr>
          <p:cNvSpPr>
            <a:spLocks noGrp="1"/>
          </p:cNvSpPr>
          <p:nvPr>
            <p:ph type="sldNum" sz="quarter" idx="10"/>
          </p:nvPr>
        </p:nvSpPr>
        <p:spPr>
          <a:ln/>
        </p:spPr>
        <p:txBody>
          <a:bodyPr/>
          <a:lstStyle>
            <a:lvl1pPr>
              <a:defRPr/>
            </a:lvl1pPr>
          </a:lstStyle>
          <a:p>
            <a:pPr>
              <a:defRPr/>
            </a:pPr>
            <a:fld id="{55CC0650-77D4-894B-BB85-E2B08CBFD4AA}" type="slidenum">
              <a:rPr lang="en-US" altLang="en-US"/>
              <a:pPr>
                <a:defRPr/>
              </a:pPr>
              <a:t>‹#›</a:t>
            </a:fld>
            <a:endParaRPr lang="en-US" altLang="en-US"/>
          </a:p>
        </p:txBody>
      </p:sp>
    </p:spTree>
    <p:extLst>
      <p:ext uri="{BB962C8B-B14F-4D97-AF65-F5344CB8AC3E}">
        <p14:creationId xmlns:p14="http://schemas.microsoft.com/office/powerpoint/2010/main" val="3570384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4">
            <a:extLst>
              <a:ext uri="{FF2B5EF4-FFF2-40B4-BE49-F238E27FC236}">
                <a16:creationId xmlns:a16="http://schemas.microsoft.com/office/drawing/2014/main" id="{889D177C-EFA9-B14F-B2FC-353B972AD489}"/>
              </a:ext>
            </a:extLst>
          </p:cNvPr>
          <p:cNvSpPr>
            <a:spLocks noGrp="1"/>
          </p:cNvSpPr>
          <p:nvPr>
            <p:ph type="sldNum" sz="quarter" idx="10"/>
          </p:nvPr>
        </p:nvSpPr>
        <p:spPr>
          <a:ln/>
        </p:spPr>
        <p:txBody>
          <a:bodyPr/>
          <a:lstStyle>
            <a:lvl1pPr>
              <a:defRPr/>
            </a:lvl1pPr>
          </a:lstStyle>
          <a:p>
            <a:pPr>
              <a:defRPr/>
            </a:pPr>
            <a:fld id="{83100700-5ECF-B64F-946D-E3C5116AE283}" type="slidenum">
              <a:rPr lang="en-US" altLang="en-US"/>
              <a:pPr>
                <a:defRPr/>
              </a:pPr>
              <a:t>‹#›</a:t>
            </a:fld>
            <a:endParaRPr lang="en-US" altLang="en-US"/>
          </a:p>
        </p:txBody>
      </p:sp>
    </p:spTree>
    <p:extLst>
      <p:ext uri="{BB962C8B-B14F-4D97-AF65-F5344CB8AC3E}">
        <p14:creationId xmlns:p14="http://schemas.microsoft.com/office/powerpoint/2010/main" val="177136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4">
            <a:extLst>
              <a:ext uri="{FF2B5EF4-FFF2-40B4-BE49-F238E27FC236}">
                <a16:creationId xmlns:a16="http://schemas.microsoft.com/office/drawing/2014/main" id="{51C1F070-34E2-7946-A6C1-A3906F6C0877}"/>
              </a:ext>
            </a:extLst>
          </p:cNvPr>
          <p:cNvSpPr>
            <a:spLocks noGrp="1"/>
          </p:cNvSpPr>
          <p:nvPr>
            <p:ph type="sldNum" sz="quarter" idx="10"/>
          </p:nvPr>
        </p:nvSpPr>
        <p:spPr>
          <a:ln/>
        </p:spPr>
        <p:txBody>
          <a:bodyPr/>
          <a:lstStyle>
            <a:lvl1pPr>
              <a:defRPr/>
            </a:lvl1pPr>
          </a:lstStyle>
          <a:p>
            <a:pPr>
              <a:defRPr/>
            </a:pPr>
            <a:fld id="{ED213016-845F-6F49-A03F-926EC55B15E5}" type="slidenum">
              <a:rPr lang="en-US" altLang="en-US"/>
              <a:pPr>
                <a:defRPr/>
              </a:pPr>
              <a:t>‹#›</a:t>
            </a:fld>
            <a:endParaRPr lang="en-US" altLang="en-US"/>
          </a:p>
        </p:txBody>
      </p:sp>
    </p:spTree>
    <p:extLst>
      <p:ext uri="{BB962C8B-B14F-4D97-AF65-F5344CB8AC3E}">
        <p14:creationId xmlns:p14="http://schemas.microsoft.com/office/powerpoint/2010/main" val="3306110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33938" y="4446588"/>
            <a:ext cx="7164387" cy="660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150725" y="4446588"/>
            <a:ext cx="7165975" cy="660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a:extLst>
              <a:ext uri="{FF2B5EF4-FFF2-40B4-BE49-F238E27FC236}">
                <a16:creationId xmlns:a16="http://schemas.microsoft.com/office/drawing/2014/main" id="{5C963B93-3990-5E46-8DB3-8533CE56174D}"/>
              </a:ext>
            </a:extLst>
          </p:cNvPr>
          <p:cNvSpPr>
            <a:spLocks noGrp="1"/>
          </p:cNvSpPr>
          <p:nvPr>
            <p:ph type="sldNum" sz="quarter" idx="10"/>
          </p:nvPr>
        </p:nvSpPr>
        <p:spPr>
          <a:ln/>
        </p:spPr>
        <p:txBody>
          <a:bodyPr/>
          <a:lstStyle>
            <a:lvl1pPr>
              <a:defRPr/>
            </a:lvl1pPr>
          </a:lstStyle>
          <a:p>
            <a:pPr>
              <a:defRPr/>
            </a:pPr>
            <a:fld id="{41AAC4B2-1446-1A4B-944D-6F906FF7CAC6}" type="slidenum">
              <a:rPr lang="en-US" altLang="en-US"/>
              <a:pPr>
                <a:defRPr/>
              </a:pPr>
              <a:t>‹#›</a:t>
            </a:fld>
            <a:endParaRPr lang="en-US" altLang="en-US"/>
          </a:p>
        </p:txBody>
      </p:sp>
    </p:spTree>
    <p:extLst>
      <p:ext uri="{BB962C8B-B14F-4D97-AF65-F5344CB8AC3E}">
        <p14:creationId xmlns:p14="http://schemas.microsoft.com/office/powerpoint/2010/main" val="1204331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4">
            <a:extLst>
              <a:ext uri="{FF2B5EF4-FFF2-40B4-BE49-F238E27FC236}">
                <a16:creationId xmlns:a16="http://schemas.microsoft.com/office/drawing/2014/main" id="{ED917E7E-EF9E-384A-949C-2668BD4D2A65}"/>
              </a:ext>
            </a:extLst>
          </p:cNvPr>
          <p:cNvSpPr>
            <a:spLocks noGrp="1"/>
          </p:cNvSpPr>
          <p:nvPr>
            <p:ph type="sldNum" sz="quarter" idx="10"/>
          </p:nvPr>
        </p:nvSpPr>
        <p:spPr>
          <a:ln/>
        </p:spPr>
        <p:txBody>
          <a:bodyPr/>
          <a:lstStyle>
            <a:lvl1pPr>
              <a:defRPr/>
            </a:lvl1pPr>
          </a:lstStyle>
          <a:p>
            <a:pPr>
              <a:defRPr/>
            </a:pPr>
            <a:fld id="{A9A5111C-12FC-6F46-B5C1-940D90874FE7}" type="slidenum">
              <a:rPr lang="en-US" altLang="en-US"/>
              <a:pPr>
                <a:defRPr/>
              </a:pPr>
              <a:t>‹#›</a:t>
            </a:fld>
            <a:endParaRPr lang="en-US" altLang="en-US"/>
          </a:p>
        </p:txBody>
      </p:sp>
    </p:spTree>
    <p:extLst>
      <p:ext uri="{BB962C8B-B14F-4D97-AF65-F5344CB8AC3E}">
        <p14:creationId xmlns:p14="http://schemas.microsoft.com/office/powerpoint/2010/main" val="2701029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
            <a:extLst>
              <a:ext uri="{FF2B5EF4-FFF2-40B4-BE49-F238E27FC236}">
                <a16:creationId xmlns:a16="http://schemas.microsoft.com/office/drawing/2014/main" id="{7985E903-598B-4545-9A99-7F021C64D8AC}"/>
              </a:ext>
            </a:extLst>
          </p:cNvPr>
          <p:cNvSpPr>
            <a:spLocks noGrp="1"/>
          </p:cNvSpPr>
          <p:nvPr>
            <p:ph type="sldNum" sz="quarter" idx="10"/>
          </p:nvPr>
        </p:nvSpPr>
        <p:spPr>
          <a:ln/>
        </p:spPr>
        <p:txBody>
          <a:bodyPr/>
          <a:lstStyle>
            <a:lvl1pPr>
              <a:defRPr/>
            </a:lvl1pPr>
          </a:lstStyle>
          <a:p>
            <a:pPr>
              <a:defRPr/>
            </a:pPr>
            <a:fld id="{A10273CE-D2AE-3F4E-BAFD-36ACECC93E32}" type="slidenum">
              <a:rPr lang="en-US" altLang="en-US"/>
              <a:pPr>
                <a:defRPr/>
              </a:pPr>
              <a:t>‹#›</a:t>
            </a:fld>
            <a:endParaRPr lang="en-US" altLang="en-US"/>
          </a:p>
        </p:txBody>
      </p:sp>
    </p:spTree>
    <p:extLst>
      <p:ext uri="{BB962C8B-B14F-4D97-AF65-F5344CB8AC3E}">
        <p14:creationId xmlns:p14="http://schemas.microsoft.com/office/powerpoint/2010/main" val="4248241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3C66C441-A1DC-F04F-9EF0-FB0E50E30D6D}"/>
              </a:ext>
            </a:extLst>
          </p:cNvPr>
          <p:cNvSpPr>
            <a:spLocks noGrp="1"/>
          </p:cNvSpPr>
          <p:nvPr>
            <p:ph type="sldNum" sz="quarter" idx="10"/>
          </p:nvPr>
        </p:nvSpPr>
        <p:spPr>
          <a:ln/>
        </p:spPr>
        <p:txBody>
          <a:bodyPr/>
          <a:lstStyle>
            <a:lvl1pPr>
              <a:defRPr/>
            </a:lvl1pPr>
          </a:lstStyle>
          <a:p>
            <a:pPr>
              <a:defRPr/>
            </a:pPr>
            <a:fld id="{486A6A37-876D-094E-8B44-D69325FB90DB}" type="slidenum">
              <a:rPr lang="en-US" altLang="en-US"/>
              <a:pPr>
                <a:defRPr/>
              </a:pPr>
              <a:t>‹#›</a:t>
            </a:fld>
            <a:endParaRPr lang="en-US" altLang="en-US"/>
          </a:p>
        </p:txBody>
      </p:sp>
    </p:spTree>
    <p:extLst>
      <p:ext uri="{BB962C8B-B14F-4D97-AF65-F5344CB8AC3E}">
        <p14:creationId xmlns:p14="http://schemas.microsoft.com/office/powerpoint/2010/main" val="3891345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4">
            <a:extLst>
              <a:ext uri="{FF2B5EF4-FFF2-40B4-BE49-F238E27FC236}">
                <a16:creationId xmlns:a16="http://schemas.microsoft.com/office/drawing/2014/main" id="{5CCA54F6-2574-3F47-BBA8-0E45E4109BDA}"/>
              </a:ext>
            </a:extLst>
          </p:cNvPr>
          <p:cNvSpPr>
            <a:spLocks noGrp="1"/>
          </p:cNvSpPr>
          <p:nvPr>
            <p:ph type="sldNum" sz="quarter" idx="10"/>
          </p:nvPr>
        </p:nvSpPr>
        <p:spPr>
          <a:ln/>
        </p:spPr>
        <p:txBody>
          <a:bodyPr/>
          <a:lstStyle>
            <a:lvl1pPr>
              <a:defRPr/>
            </a:lvl1pPr>
          </a:lstStyle>
          <a:p>
            <a:pPr>
              <a:defRPr/>
            </a:pPr>
            <a:fld id="{05E2A242-4B8D-0245-8F9D-78E0FC687A41}" type="slidenum">
              <a:rPr lang="en-US" altLang="en-US"/>
              <a:pPr>
                <a:defRPr/>
              </a:pPr>
              <a:t>‹#›</a:t>
            </a:fld>
            <a:endParaRPr lang="en-US" altLang="en-US"/>
          </a:p>
        </p:txBody>
      </p:sp>
    </p:spTree>
    <p:extLst>
      <p:ext uri="{BB962C8B-B14F-4D97-AF65-F5344CB8AC3E}">
        <p14:creationId xmlns:p14="http://schemas.microsoft.com/office/powerpoint/2010/main" val="1450722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7200">
                <a:latin typeface="Rockwell" panose="02060603020205020403" pitchFamily="18" charset="77"/>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a:extLst>
              <a:ext uri="{FF2B5EF4-FFF2-40B4-BE49-F238E27FC236}">
                <a16:creationId xmlns:a16="http://schemas.microsoft.com/office/drawing/2014/main" id="{3085CA69-EF7E-4F40-A150-F4C73897A39E}"/>
              </a:ext>
            </a:extLst>
          </p:cNvPr>
          <p:cNvSpPr>
            <a:spLocks noGrp="1"/>
          </p:cNvSpPr>
          <p:nvPr>
            <p:ph type="sldNum" sz="quarter" idx="10"/>
          </p:nvPr>
        </p:nvSpPr>
        <p:spPr>
          <a:ln/>
        </p:spPr>
        <p:txBody>
          <a:bodyPr/>
          <a:lstStyle>
            <a:lvl1pPr>
              <a:defRPr/>
            </a:lvl1pPr>
          </a:lstStyle>
          <a:p>
            <a:pPr>
              <a:defRPr/>
            </a:pPr>
            <a:fld id="{91189372-1106-3D45-9604-7ABCFEE36502}" type="slidenum">
              <a:rPr lang="en-US" altLang="en-US"/>
              <a:pPr>
                <a:defRPr/>
              </a:pPr>
              <a:t>‹#›</a:t>
            </a:fld>
            <a:endParaRPr lang="en-US" altLang="en-US"/>
          </a:p>
        </p:txBody>
      </p:sp>
    </p:spTree>
    <p:extLst>
      <p:ext uri="{BB962C8B-B14F-4D97-AF65-F5344CB8AC3E}">
        <p14:creationId xmlns:p14="http://schemas.microsoft.com/office/powerpoint/2010/main" val="2359767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Light" panose="020B0302020104020203" pitchFamily="34" charset="-79"/>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4">
            <a:extLst>
              <a:ext uri="{FF2B5EF4-FFF2-40B4-BE49-F238E27FC236}">
                <a16:creationId xmlns:a16="http://schemas.microsoft.com/office/drawing/2014/main" id="{05B7FE7C-12AC-D248-B78D-5102918DC2C9}"/>
              </a:ext>
            </a:extLst>
          </p:cNvPr>
          <p:cNvSpPr>
            <a:spLocks noGrp="1"/>
          </p:cNvSpPr>
          <p:nvPr>
            <p:ph type="sldNum" sz="quarter" idx="10"/>
          </p:nvPr>
        </p:nvSpPr>
        <p:spPr>
          <a:ln/>
        </p:spPr>
        <p:txBody>
          <a:bodyPr/>
          <a:lstStyle>
            <a:lvl1pPr>
              <a:defRPr/>
            </a:lvl1pPr>
          </a:lstStyle>
          <a:p>
            <a:pPr>
              <a:defRPr/>
            </a:pPr>
            <a:fld id="{21FC28E7-AA7B-324A-BB83-34C0F75C28C4}" type="slidenum">
              <a:rPr lang="en-US" altLang="en-US"/>
              <a:pPr>
                <a:defRPr/>
              </a:pPr>
              <a:t>‹#›</a:t>
            </a:fld>
            <a:endParaRPr lang="en-US" altLang="en-US"/>
          </a:p>
        </p:txBody>
      </p:sp>
    </p:spTree>
    <p:extLst>
      <p:ext uri="{BB962C8B-B14F-4D97-AF65-F5344CB8AC3E}">
        <p14:creationId xmlns:p14="http://schemas.microsoft.com/office/powerpoint/2010/main" val="3530385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a:extLst>
              <a:ext uri="{FF2B5EF4-FFF2-40B4-BE49-F238E27FC236}">
                <a16:creationId xmlns:a16="http://schemas.microsoft.com/office/drawing/2014/main" id="{7415AEBA-2B94-764E-8CB5-F99AAE63CA13}"/>
              </a:ext>
            </a:extLst>
          </p:cNvPr>
          <p:cNvSpPr>
            <a:spLocks noGrp="1"/>
          </p:cNvSpPr>
          <p:nvPr>
            <p:ph type="sldNum" sz="quarter" idx="10"/>
          </p:nvPr>
        </p:nvSpPr>
        <p:spPr>
          <a:ln/>
        </p:spPr>
        <p:txBody>
          <a:bodyPr/>
          <a:lstStyle>
            <a:lvl1pPr>
              <a:defRPr/>
            </a:lvl1pPr>
          </a:lstStyle>
          <a:p>
            <a:pPr>
              <a:defRPr/>
            </a:pPr>
            <a:fld id="{EFA11D25-659F-C346-8BA2-55DF68ECF67F}" type="slidenum">
              <a:rPr lang="en-US" altLang="en-US"/>
              <a:pPr>
                <a:defRPr/>
              </a:pPr>
              <a:t>‹#›</a:t>
            </a:fld>
            <a:endParaRPr lang="en-US" altLang="en-US"/>
          </a:p>
        </p:txBody>
      </p:sp>
    </p:spTree>
    <p:extLst>
      <p:ext uri="{BB962C8B-B14F-4D97-AF65-F5344CB8AC3E}">
        <p14:creationId xmlns:p14="http://schemas.microsoft.com/office/powerpoint/2010/main" val="971772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697200" y="446088"/>
            <a:ext cx="3619500" cy="10607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833938" y="446088"/>
            <a:ext cx="10710862" cy="10607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a:extLst>
              <a:ext uri="{FF2B5EF4-FFF2-40B4-BE49-F238E27FC236}">
                <a16:creationId xmlns:a16="http://schemas.microsoft.com/office/drawing/2014/main" id="{F7438C9C-729C-E140-B755-679100E7E2C6}"/>
              </a:ext>
            </a:extLst>
          </p:cNvPr>
          <p:cNvSpPr>
            <a:spLocks noGrp="1"/>
          </p:cNvSpPr>
          <p:nvPr>
            <p:ph type="sldNum" sz="quarter" idx="10"/>
          </p:nvPr>
        </p:nvSpPr>
        <p:spPr>
          <a:ln/>
        </p:spPr>
        <p:txBody>
          <a:bodyPr/>
          <a:lstStyle>
            <a:lvl1pPr>
              <a:defRPr/>
            </a:lvl1pPr>
          </a:lstStyle>
          <a:p>
            <a:pPr>
              <a:defRPr/>
            </a:pPr>
            <a:fld id="{ECCEB461-DD88-4446-AF34-E4364081C3DC}" type="slidenum">
              <a:rPr lang="en-US" altLang="en-US"/>
              <a:pPr>
                <a:defRPr/>
              </a:pPr>
              <a:t>‹#›</a:t>
            </a:fld>
            <a:endParaRPr lang="en-US" altLang="en-US"/>
          </a:p>
        </p:txBody>
      </p:sp>
    </p:spTree>
    <p:extLst>
      <p:ext uri="{BB962C8B-B14F-4D97-AF65-F5344CB8AC3E}">
        <p14:creationId xmlns:p14="http://schemas.microsoft.com/office/powerpoint/2010/main" val="2140893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13">
            <a:extLst>
              <a:ext uri="{FF2B5EF4-FFF2-40B4-BE49-F238E27FC236}">
                <a16:creationId xmlns:a16="http://schemas.microsoft.com/office/drawing/2014/main" id="{26E7EDB7-D297-2942-B3DC-92E0E923EBAF}"/>
              </a:ext>
            </a:extLst>
          </p:cNvPr>
          <p:cNvSpPr>
            <a:spLocks noGrp="1"/>
          </p:cNvSpPr>
          <p:nvPr>
            <p:ph type="sldNum" sz="quarter" idx="10"/>
          </p:nvPr>
        </p:nvSpPr>
        <p:spPr>
          <a:ln/>
        </p:spPr>
        <p:txBody>
          <a:bodyPr/>
          <a:lstStyle>
            <a:lvl1pPr>
              <a:defRPr/>
            </a:lvl1pPr>
          </a:lstStyle>
          <a:p>
            <a:pPr>
              <a:defRPr/>
            </a:pPr>
            <a:fld id="{123715FB-1575-184A-B483-6769DA009E84}" type="slidenum">
              <a:rPr lang="en-US" altLang="en-US"/>
              <a:pPr>
                <a:defRPr/>
              </a:pPr>
              <a:t>‹#›</a:t>
            </a:fld>
            <a:endParaRPr lang="en-US" altLang="en-US"/>
          </a:p>
        </p:txBody>
      </p:sp>
    </p:spTree>
    <p:extLst>
      <p:ext uri="{BB962C8B-B14F-4D97-AF65-F5344CB8AC3E}">
        <p14:creationId xmlns:p14="http://schemas.microsoft.com/office/powerpoint/2010/main" val="1591421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49BE4C6D-0EAC-8F41-9E0B-EA32369AEFEF}"/>
              </a:ext>
            </a:extLst>
          </p:cNvPr>
          <p:cNvSpPr>
            <a:spLocks noGrp="1"/>
          </p:cNvSpPr>
          <p:nvPr>
            <p:ph type="sldNum" sz="quarter" idx="10"/>
          </p:nvPr>
        </p:nvSpPr>
        <p:spPr>
          <a:ln/>
        </p:spPr>
        <p:txBody>
          <a:bodyPr/>
          <a:lstStyle>
            <a:lvl1pPr>
              <a:defRPr/>
            </a:lvl1pPr>
          </a:lstStyle>
          <a:p>
            <a:pPr>
              <a:defRPr/>
            </a:pPr>
            <a:fld id="{4744AD0C-0BE9-984C-BC11-0B78B9644204}" type="slidenum">
              <a:rPr lang="en-US" altLang="en-US"/>
              <a:pPr>
                <a:defRPr/>
              </a:pPr>
              <a:t>‹#›</a:t>
            </a:fld>
            <a:endParaRPr lang="en-US" altLang="en-US"/>
          </a:p>
        </p:txBody>
      </p:sp>
    </p:spTree>
    <p:extLst>
      <p:ext uri="{BB962C8B-B14F-4D97-AF65-F5344CB8AC3E}">
        <p14:creationId xmlns:p14="http://schemas.microsoft.com/office/powerpoint/2010/main" val="3339242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3">
            <a:extLst>
              <a:ext uri="{FF2B5EF4-FFF2-40B4-BE49-F238E27FC236}">
                <a16:creationId xmlns:a16="http://schemas.microsoft.com/office/drawing/2014/main" id="{E0D0B150-50D8-CA4D-B6F9-6F4296F35CCB}"/>
              </a:ext>
            </a:extLst>
          </p:cNvPr>
          <p:cNvSpPr>
            <a:spLocks noGrp="1"/>
          </p:cNvSpPr>
          <p:nvPr>
            <p:ph type="sldNum" sz="quarter" idx="10"/>
          </p:nvPr>
        </p:nvSpPr>
        <p:spPr>
          <a:ln/>
        </p:spPr>
        <p:txBody>
          <a:bodyPr/>
          <a:lstStyle>
            <a:lvl1pPr>
              <a:defRPr/>
            </a:lvl1pPr>
          </a:lstStyle>
          <a:p>
            <a:pPr>
              <a:defRPr/>
            </a:pPr>
            <a:fld id="{AB17E276-6E07-4C48-A1B7-23C4FEC30801}" type="slidenum">
              <a:rPr lang="en-US" altLang="en-US"/>
              <a:pPr>
                <a:defRPr/>
              </a:pPr>
              <a:t>‹#›</a:t>
            </a:fld>
            <a:endParaRPr lang="en-US" altLang="en-US"/>
          </a:p>
        </p:txBody>
      </p:sp>
    </p:spTree>
    <p:extLst>
      <p:ext uri="{BB962C8B-B14F-4D97-AF65-F5344CB8AC3E}">
        <p14:creationId xmlns:p14="http://schemas.microsoft.com/office/powerpoint/2010/main" val="3261683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a:extLst>
              <a:ext uri="{FF2B5EF4-FFF2-40B4-BE49-F238E27FC236}">
                <a16:creationId xmlns:a16="http://schemas.microsoft.com/office/drawing/2014/main" id="{93D170A8-26E0-9648-91C5-E96914D183D2}"/>
              </a:ext>
            </a:extLst>
          </p:cNvPr>
          <p:cNvSpPr>
            <a:spLocks noGrp="1"/>
          </p:cNvSpPr>
          <p:nvPr>
            <p:ph type="sldNum" sz="quarter" idx="10"/>
          </p:nvPr>
        </p:nvSpPr>
        <p:spPr>
          <a:ln/>
        </p:spPr>
        <p:txBody>
          <a:bodyPr/>
          <a:lstStyle>
            <a:lvl1pPr>
              <a:defRPr/>
            </a:lvl1pPr>
          </a:lstStyle>
          <a:p>
            <a:pPr>
              <a:defRPr/>
            </a:pPr>
            <a:fld id="{14B03775-BD85-1943-9029-469ED94AF6E8}" type="slidenum">
              <a:rPr lang="en-US" altLang="en-US"/>
              <a:pPr>
                <a:defRPr/>
              </a:pPr>
              <a:t>‹#›</a:t>
            </a:fld>
            <a:endParaRPr lang="en-US" altLang="en-US"/>
          </a:p>
        </p:txBody>
      </p:sp>
    </p:spTree>
    <p:extLst>
      <p:ext uri="{BB962C8B-B14F-4D97-AF65-F5344CB8AC3E}">
        <p14:creationId xmlns:p14="http://schemas.microsoft.com/office/powerpoint/2010/main" val="146342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a:extLst>
              <a:ext uri="{FF2B5EF4-FFF2-40B4-BE49-F238E27FC236}">
                <a16:creationId xmlns:a16="http://schemas.microsoft.com/office/drawing/2014/main" id="{A378DFDA-A9F4-BC48-8F0E-FAD847543DA7}"/>
              </a:ext>
            </a:extLst>
          </p:cNvPr>
          <p:cNvSpPr>
            <a:spLocks noGrp="1"/>
          </p:cNvSpPr>
          <p:nvPr>
            <p:ph type="sldNum" sz="quarter" idx="10"/>
          </p:nvPr>
        </p:nvSpPr>
        <p:spPr>
          <a:ln/>
        </p:spPr>
        <p:txBody>
          <a:bodyPr/>
          <a:lstStyle>
            <a:lvl1pPr>
              <a:defRPr/>
            </a:lvl1pPr>
          </a:lstStyle>
          <a:p>
            <a:pPr>
              <a:defRPr/>
            </a:pPr>
            <a:fld id="{3CC5E1C5-8FCF-564F-9342-E5CC1546A48C}" type="slidenum">
              <a:rPr lang="en-US" altLang="en-US"/>
              <a:pPr>
                <a:defRPr/>
              </a:pPr>
              <a:t>‹#›</a:t>
            </a:fld>
            <a:endParaRPr lang="en-US" altLang="en-US"/>
          </a:p>
        </p:txBody>
      </p:sp>
    </p:spTree>
    <p:extLst>
      <p:ext uri="{BB962C8B-B14F-4D97-AF65-F5344CB8AC3E}">
        <p14:creationId xmlns:p14="http://schemas.microsoft.com/office/powerpoint/2010/main" val="2403109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7200">
                <a:latin typeface="Rockwell" panose="02060603020205020403" pitchFamily="18" charset="77"/>
              </a:defRPr>
            </a:lvl1pPr>
          </a:lstStyle>
          <a:p>
            <a:r>
              <a:rPr lang="en-US" dirty="0"/>
              <a:t>Click to edit Master title style</a:t>
            </a:r>
          </a:p>
        </p:txBody>
      </p:sp>
      <p:sp>
        <p:nvSpPr>
          <p:cNvPr id="3" name="Rectangle 13">
            <a:extLst>
              <a:ext uri="{FF2B5EF4-FFF2-40B4-BE49-F238E27FC236}">
                <a16:creationId xmlns:a16="http://schemas.microsoft.com/office/drawing/2014/main" id="{A500F4D6-236E-CC45-9412-4F18D81FC382}"/>
              </a:ext>
            </a:extLst>
          </p:cNvPr>
          <p:cNvSpPr>
            <a:spLocks noGrp="1"/>
          </p:cNvSpPr>
          <p:nvPr>
            <p:ph type="sldNum" sz="quarter" idx="10"/>
          </p:nvPr>
        </p:nvSpPr>
        <p:spPr>
          <a:ln/>
        </p:spPr>
        <p:txBody>
          <a:bodyPr/>
          <a:lstStyle>
            <a:lvl1pPr>
              <a:defRPr/>
            </a:lvl1pPr>
          </a:lstStyle>
          <a:p>
            <a:pPr>
              <a:defRPr/>
            </a:pPr>
            <a:fld id="{6086B8FE-9584-234B-AC34-114B06925A11}" type="slidenum">
              <a:rPr lang="en-US" altLang="en-US"/>
              <a:pPr>
                <a:defRPr/>
              </a:pPr>
              <a:t>‹#›</a:t>
            </a:fld>
            <a:endParaRPr lang="en-US" altLang="en-US"/>
          </a:p>
        </p:txBody>
      </p:sp>
    </p:spTree>
    <p:extLst>
      <p:ext uri="{BB962C8B-B14F-4D97-AF65-F5344CB8AC3E}">
        <p14:creationId xmlns:p14="http://schemas.microsoft.com/office/powerpoint/2010/main" val="945788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3A60F8D6-1339-6441-892F-9221CB8B4A5B}"/>
              </a:ext>
            </a:extLst>
          </p:cNvPr>
          <p:cNvSpPr>
            <a:spLocks noGrp="1"/>
          </p:cNvSpPr>
          <p:nvPr>
            <p:ph type="sldNum" sz="quarter" idx="10"/>
          </p:nvPr>
        </p:nvSpPr>
        <p:spPr>
          <a:ln/>
        </p:spPr>
        <p:txBody>
          <a:bodyPr/>
          <a:lstStyle>
            <a:lvl1pPr>
              <a:defRPr/>
            </a:lvl1pPr>
          </a:lstStyle>
          <a:p>
            <a:pPr>
              <a:defRPr/>
            </a:pPr>
            <a:fld id="{C6A24544-3FBB-B642-8243-757C8572BADF}" type="slidenum">
              <a:rPr lang="en-US" altLang="en-US"/>
              <a:pPr>
                <a:defRPr/>
              </a:pPr>
              <a:t>‹#›</a:t>
            </a:fld>
            <a:endParaRPr lang="en-US" altLang="en-US"/>
          </a:p>
        </p:txBody>
      </p:sp>
    </p:spTree>
    <p:extLst>
      <p:ext uri="{BB962C8B-B14F-4D97-AF65-F5344CB8AC3E}">
        <p14:creationId xmlns:p14="http://schemas.microsoft.com/office/powerpoint/2010/main" val="876918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3">
            <a:extLst>
              <a:ext uri="{FF2B5EF4-FFF2-40B4-BE49-F238E27FC236}">
                <a16:creationId xmlns:a16="http://schemas.microsoft.com/office/drawing/2014/main" id="{29C1D930-EEF2-A84E-8791-0AE3E56F0E2F}"/>
              </a:ext>
            </a:extLst>
          </p:cNvPr>
          <p:cNvSpPr>
            <a:spLocks noGrp="1"/>
          </p:cNvSpPr>
          <p:nvPr>
            <p:ph type="sldNum" sz="quarter" idx="10"/>
          </p:nvPr>
        </p:nvSpPr>
        <p:spPr>
          <a:ln/>
        </p:spPr>
        <p:txBody>
          <a:bodyPr/>
          <a:lstStyle>
            <a:lvl1pPr>
              <a:defRPr/>
            </a:lvl1pPr>
          </a:lstStyle>
          <a:p>
            <a:pPr>
              <a:defRPr/>
            </a:pPr>
            <a:fld id="{27F5128A-B043-134E-98FB-A083C446D63B}" type="slidenum">
              <a:rPr lang="en-US" altLang="en-US"/>
              <a:pPr>
                <a:defRPr/>
              </a:pPr>
              <a:t>‹#›</a:t>
            </a:fld>
            <a:endParaRPr lang="en-US" altLang="en-US"/>
          </a:p>
        </p:txBody>
      </p:sp>
    </p:spTree>
    <p:extLst>
      <p:ext uri="{BB962C8B-B14F-4D97-AF65-F5344CB8AC3E}">
        <p14:creationId xmlns:p14="http://schemas.microsoft.com/office/powerpoint/2010/main" val="26574471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3">
            <a:extLst>
              <a:ext uri="{FF2B5EF4-FFF2-40B4-BE49-F238E27FC236}">
                <a16:creationId xmlns:a16="http://schemas.microsoft.com/office/drawing/2014/main" id="{18FED17E-92A7-C14F-A475-4A8B9849EE79}"/>
              </a:ext>
            </a:extLst>
          </p:cNvPr>
          <p:cNvSpPr>
            <a:spLocks noGrp="1"/>
          </p:cNvSpPr>
          <p:nvPr>
            <p:ph type="sldNum" sz="quarter" idx="10"/>
          </p:nvPr>
        </p:nvSpPr>
        <p:spPr>
          <a:ln/>
        </p:spPr>
        <p:txBody>
          <a:bodyPr/>
          <a:lstStyle>
            <a:lvl1pPr>
              <a:defRPr/>
            </a:lvl1pPr>
          </a:lstStyle>
          <a:p>
            <a:pPr>
              <a:defRPr/>
            </a:pPr>
            <a:fld id="{A0AF5851-64F4-B144-9602-4ACCDF238745}" type="slidenum">
              <a:rPr lang="en-US" altLang="en-US"/>
              <a:pPr>
                <a:defRPr/>
              </a:pPr>
              <a:t>‹#›</a:t>
            </a:fld>
            <a:endParaRPr lang="en-US" altLang="en-US"/>
          </a:p>
        </p:txBody>
      </p:sp>
    </p:spTree>
    <p:extLst>
      <p:ext uri="{BB962C8B-B14F-4D97-AF65-F5344CB8AC3E}">
        <p14:creationId xmlns:p14="http://schemas.microsoft.com/office/powerpoint/2010/main" val="2158458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Light" panose="020B0302020104020203" pitchFamily="34" charset="-79"/>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3">
            <a:extLst>
              <a:ext uri="{FF2B5EF4-FFF2-40B4-BE49-F238E27FC236}">
                <a16:creationId xmlns:a16="http://schemas.microsoft.com/office/drawing/2014/main" id="{934C7C51-0908-9549-9C13-5E7F526FE8EA}"/>
              </a:ext>
            </a:extLst>
          </p:cNvPr>
          <p:cNvSpPr>
            <a:spLocks noGrp="1"/>
          </p:cNvSpPr>
          <p:nvPr>
            <p:ph type="sldNum" sz="quarter" idx="10"/>
          </p:nvPr>
        </p:nvSpPr>
        <p:spPr>
          <a:ln/>
        </p:spPr>
        <p:txBody>
          <a:bodyPr/>
          <a:lstStyle>
            <a:lvl1pPr>
              <a:defRPr/>
            </a:lvl1pPr>
          </a:lstStyle>
          <a:p>
            <a:pPr>
              <a:defRPr/>
            </a:pPr>
            <a:fld id="{629B98AC-BBDE-B143-8A88-A87C82F73741}" type="slidenum">
              <a:rPr lang="en-US" altLang="en-US"/>
              <a:pPr>
                <a:defRPr/>
              </a:pPr>
              <a:t>‹#›</a:t>
            </a:fld>
            <a:endParaRPr lang="en-US" altLang="en-US"/>
          </a:p>
        </p:txBody>
      </p:sp>
    </p:spTree>
    <p:extLst>
      <p:ext uri="{BB962C8B-B14F-4D97-AF65-F5344CB8AC3E}">
        <p14:creationId xmlns:p14="http://schemas.microsoft.com/office/powerpoint/2010/main" val="17661032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FB96FF8E-996E-5349-B3C5-75BCD6D90F64}"/>
              </a:ext>
            </a:extLst>
          </p:cNvPr>
          <p:cNvSpPr>
            <a:spLocks noGrp="1"/>
          </p:cNvSpPr>
          <p:nvPr>
            <p:ph type="sldNum" sz="quarter" idx="10"/>
          </p:nvPr>
        </p:nvSpPr>
        <p:spPr>
          <a:ln/>
        </p:spPr>
        <p:txBody>
          <a:bodyPr/>
          <a:lstStyle>
            <a:lvl1pPr>
              <a:defRPr/>
            </a:lvl1pPr>
          </a:lstStyle>
          <a:p>
            <a:pPr>
              <a:defRPr/>
            </a:pPr>
            <a:fld id="{CC03EEBF-B519-7D40-812A-198459923E59}" type="slidenum">
              <a:rPr lang="en-US" altLang="en-US"/>
              <a:pPr>
                <a:defRPr/>
              </a:pPr>
              <a:t>‹#›</a:t>
            </a:fld>
            <a:endParaRPr lang="en-US" altLang="en-US"/>
          </a:p>
        </p:txBody>
      </p:sp>
    </p:spTree>
    <p:extLst>
      <p:ext uri="{BB962C8B-B14F-4D97-AF65-F5344CB8AC3E}">
        <p14:creationId xmlns:p14="http://schemas.microsoft.com/office/powerpoint/2010/main" val="170457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428625"/>
            <a:ext cx="5257800" cy="11925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428625"/>
            <a:ext cx="15621000" cy="119253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74BAEBBB-085A-0648-9637-575625C7C9A9}"/>
              </a:ext>
            </a:extLst>
          </p:cNvPr>
          <p:cNvSpPr>
            <a:spLocks noGrp="1"/>
          </p:cNvSpPr>
          <p:nvPr>
            <p:ph type="sldNum" sz="quarter" idx="10"/>
          </p:nvPr>
        </p:nvSpPr>
        <p:spPr>
          <a:ln/>
        </p:spPr>
        <p:txBody>
          <a:bodyPr/>
          <a:lstStyle>
            <a:lvl1pPr>
              <a:defRPr/>
            </a:lvl1pPr>
          </a:lstStyle>
          <a:p>
            <a:pPr>
              <a:defRPr/>
            </a:pPr>
            <a:fld id="{4712AB76-17EF-7A4A-8698-34099A930091}" type="slidenum">
              <a:rPr lang="en-US" altLang="en-US"/>
              <a:pPr>
                <a:defRPr/>
              </a:pPr>
              <a:t>‹#›</a:t>
            </a:fld>
            <a:endParaRPr lang="en-US" altLang="en-US"/>
          </a:p>
        </p:txBody>
      </p:sp>
    </p:spTree>
    <p:extLst>
      <p:ext uri="{BB962C8B-B14F-4D97-AF65-F5344CB8AC3E}">
        <p14:creationId xmlns:p14="http://schemas.microsoft.com/office/powerpoint/2010/main" val="318018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8">
            <a:extLst>
              <a:ext uri="{FF2B5EF4-FFF2-40B4-BE49-F238E27FC236}">
                <a16:creationId xmlns:a16="http://schemas.microsoft.com/office/drawing/2014/main" id="{33A2E21E-2F30-BF42-A1DB-0113BC8EA649}"/>
              </a:ext>
            </a:extLst>
          </p:cNvPr>
          <p:cNvSpPr>
            <a:spLocks noGrp="1"/>
          </p:cNvSpPr>
          <p:nvPr>
            <p:ph type="sldNum" sz="quarter" idx="10"/>
          </p:nvPr>
        </p:nvSpPr>
        <p:spPr>
          <a:ln/>
        </p:spPr>
        <p:txBody>
          <a:bodyPr/>
          <a:lstStyle>
            <a:lvl1pPr>
              <a:defRPr/>
            </a:lvl1pPr>
          </a:lstStyle>
          <a:p>
            <a:pPr>
              <a:defRPr/>
            </a:pPr>
            <a:fld id="{2C5DF882-2F8F-7C41-A3BD-12B3F0F2E38E}" type="slidenum">
              <a:rPr lang="en-US" altLang="en-US"/>
              <a:pPr>
                <a:defRPr/>
              </a:pPr>
              <a:t>‹#›</a:t>
            </a:fld>
            <a:endParaRPr lang="en-US" altLang="en-US"/>
          </a:p>
        </p:txBody>
      </p:sp>
    </p:spTree>
    <p:extLst>
      <p:ext uri="{BB962C8B-B14F-4D97-AF65-F5344CB8AC3E}">
        <p14:creationId xmlns:p14="http://schemas.microsoft.com/office/powerpoint/2010/main" val="24853336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6D69FCED-2ABB-084B-B14D-A4ECADC7FA2E}"/>
              </a:ext>
            </a:extLst>
          </p:cNvPr>
          <p:cNvSpPr>
            <a:spLocks noGrp="1"/>
          </p:cNvSpPr>
          <p:nvPr>
            <p:ph type="sldNum" sz="quarter" idx="10"/>
          </p:nvPr>
        </p:nvSpPr>
        <p:spPr>
          <a:ln/>
        </p:spPr>
        <p:txBody>
          <a:bodyPr/>
          <a:lstStyle>
            <a:lvl1pPr>
              <a:defRPr/>
            </a:lvl1pPr>
          </a:lstStyle>
          <a:p>
            <a:pPr>
              <a:defRPr/>
            </a:pPr>
            <a:fld id="{7067030F-A80F-3443-A2DC-A17FEEA0B813}" type="slidenum">
              <a:rPr lang="en-US" altLang="en-US"/>
              <a:pPr>
                <a:defRPr/>
              </a:pPr>
              <a:t>‹#›</a:t>
            </a:fld>
            <a:endParaRPr lang="en-US" altLang="en-US"/>
          </a:p>
        </p:txBody>
      </p:sp>
    </p:spTree>
    <p:extLst>
      <p:ext uri="{BB962C8B-B14F-4D97-AF65-F5344CB8AC3E}">
        <p14:creationId xmlns:p14="http://schemas.microsoft.com/office/powerpoint/2010/main" val="25867622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8">
            <a:extLst>
              <a:ext uri="{FF2B5EF4-FFF2-40B4-BE49-F238E27FC236}">
                <a16:creationId xmlns:a16="http://schemas.microsoft.com/office/drawing/2014/main" id="{AFBB5D04-55B8-7E46-9D7B-3EE52A28174C}"/>
              </a:ext>
            </a:extLst>
          </p:cNvPr>
          <p:cNvSpPr>
            <a:spLocks noGrp="1"/>
          </p:cNvSpPr>
          <p:nvPr>
            <p:ph type="sldNum" sz="quarter" idx="10"/>
          </p:nvPr>
        </p:nvSpPr>
        <p:spPr>
          <a:ln/>
        </p:spPr>
        <p:txBody>
          <a:bodyPr/>
          <a:lstStyle>
            <a:lvl1pPr>
              <a:defRPr/>
            </a:lvl1pPr>
          </a:lstStyle>
          <a:p>
            <a:pPr>
              <a:defRPr/>
            </a:pPr>
            <a:fld id="{0081CEBB-C880-C645-A42F-129CA290B25E}" type="slidenum">
              <a:rPr lang="en-US" altLang="en-US"/>
              <a:pPr>
                <a:defRPr/>
              </a:pPr>
              <a:t>‹#›</a:t>
            </a:fld>
            <a:endParaRPr lang="en-US" altLang="en-US"/>
          </a:p>
        </p:txBody>
      </p:sp>
    </p:spTree>
    <p:extLst>
      <p:ext uri="{BB962C8B-B14F-4D97-AF65-F5344CB8AC3E}">
        <p14:creationId xmlns:p14="http://schemas.microsoft.com/office/powerpoint/2010/main" val="2306217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26138" y="11739563"/>
            <a:ext cx="6192837" cy="1136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71375" y="11739563"/>
            <a:ext cx="6194425" cy="1136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D1156EB7-DD62-9A40-AF86-DF608C14549E}"/>
              </a:ext>
            </a:extLst>
          </p:cNvPr>
          <p:cNvSpPr>
            <a:spLocks noGrp="1"/>
          </p:cNvSpPr>
          <p:nvPr>
            <p:ph type="sldNum" sz="quarter" idx="10"/>
          </p:nvPr>
        </p:nvSpPr>
        <p:spPr>
          <a:ln/>
        </p:spPr>
        <p:txBody>
          <a:bodyPr/>
          <a:lstStyle>
            <a:lvl1pPr>
              <a:defRPr/>
            </a:lvl1pPr>
          </a:lstStyle>
          <a:p>
            <a:pPr>
              <a:defRPr/>
            </a:pPr>
            <a:fld id="{D06902AB-6668-5744-A364-73E896431E51}" type="slidenum">
              <a:rPr lang="en-US" altLang="en-US"/>
              <a:pPr>
                <a:defRPr/>
              </a:pPr>
              <a:t>‹#›</a:t>
            </a:fld>
            <a:endParaRPr lang="en-US" altLang="en-US"/>
          </a:p>
        </p:txBody>
      </p:sp>
    </p:spTree>
    <p:extLst>
      <p:ext uri="{BB962C8B-B14F-4D97-AF65-F5344CB8AC3E}">
        <p14:creationId xmlns:p14="http://schemas.microsoft.com/office/powerpoint/2010/main" val="22185620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094F5AE5-F35C-2948-86DB-2D3931E77F90}"/>
              </a:ext>
            </a:extLst>
          </p:cNvPr>
          <p:cNvSpPr>
            <a:spLocks noGrp="1"/>
          </p:cNvSpPr>
          <p:nvPr>
            <p:ph type="sldNum" sz="quarter" idx="10"/>
          </p:nvPr>
        </p:nvSpPr>
        <p:spPr>
          <a:ln/>
        </p:spPr>
        <p:txBody>
          <a:bodyPr/>
          <a:lstStyle>
            <a:lvl1pPr>
              <a:defRPr/>
            </a:lvl1pPr>
          </a:lstStyle>
          <a:p>
            <a:pPr>
              <a:defRPr/>
            </a:pPr>
            <a:fld id="{FB60112C-E693-9646-AD4C-00EE3C38C58E}" type="slidenum">
              <a:rPr lang="en-US" altLang="en-US"/>
              <a:pPr>
                <a:defRPr/>
              </a:pPr>
              <a:t>‹#›</a:t>
            </a:fld>
            <a:endParaRPr lang="en-US" altLang="en-US"/>
          </a:p>
        </p:txBody>
      </p:sp>
    </p:spTree>
    <p:extLst>
      <p:ext uri="{BB962C8B-B14F-4D97-AF65-F5344CB8AC3E}">
        <p14:creationId xmlns:p14="http://schemas.microsoft.com/office/powerpoint/2010/main" val="14278579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814CD5EC-8933-054F-9AE9-8BA786BFF4A1}"/>
              </a:ext>
            </a:extLst>
          </p:cNvPr>
          <p:cNvSpPr>
            <a:spLocks noGrp="1"/>
          </p:cNvSpPr>
          <p:nvPr>
            <p:ph type="sldNum" sz="quarter" idx="10"/>
          </p:nvPr>
        </p:nvSpPr>
        <p:spPr>
          <a:ln/>
        </p:spPr>
        <p:txBody>
          <a:bodyPr/>
          <a:lstStyle>
            <a:lvl1pPr>
              <a:defRPr/>
            </a:lvl1pPr>
          </a:lstStyle>
          <a:p>
            <a:pPr>
              <a:defRPr/>
            </a:pPr>
            <a:fld id="{185E93D4-418B-9743-BC50-6A4AE3BE950A}" type="slidenum">
              <a:rPr lang="en-US" altLang="en-US"/>
              <a:pPr>
                <a:defRPr/>
              </a:pPr>
              <a:t>‹#›</a:t>
            </a:fld>
            <a:endParaRPr lang="en-US" altLang="en-US"/>
          </a:p>
        </p:txBody>
      </p:sp>
    </p:spTree>
    <p:extLst>
      <p:ext uri="{BB962C8B-B14F-4D97-AF65-F5344CB8AC3E}">
        <p14:creationId xmlns:p14="http://schemas.microsoft.com/office/powerpoint/2010/main" val="285315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29175" y="2555875"/>
            <a:ext cx="7259638" cy="860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41213" y="2555875"/>
            <a:ext cx="7261225" cy="860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a:extLst>
              <a:ext uri="{FF2B5EF4-FFF2-40B4-BE49-F238E27FC236}">
                <a16:creationId xmlns:a16="http://schemas.microsoft.com/office/drawing/2014/main" id="{766C2D2C-D7BD-FB48-8AB9-C2C432577410}"/>
              </a:ext>
            </a:extLst>
          </p:cNvPr>
          <p:cNvSpPr>
            <a:spLocks noGrp="1"/>
          </p:cNvSpPr>
          <p:nvPr>
            <p:ph type="sldNum" sz="quarter" idx="10"/>
          </p:nvPr>
        </p:nvSpPr>
        <p:spPr>
          <a:ln/>
        </p:spPr>
        <p:txBody>
          <a:bodyPr/>
          <a:lstStyle>
            <a:lvl1pPr>
              <a:defRPr/>
            </a:lvl1pPr>
          </a:lstStyle>
          <a:p>
            <a:pPr>
              <a:defRPr/>
            </a:pPr>
            <a:fld id="{C646CDEB-41EF-2D43-812B-A100A0DB11C2}" type="slidenum">
              <a:rPr lang="en-US" altLang="en-US"/>
              <a:pPr>
                <a:defRPr/>
              </a:pPr>
              <a:t>‹#›</a:t>
            </a:fld>
            <a:endParaRPr lang="en-US" altLang="en-US"/>
          </a:p>
        </p:txBody>
      </p:sp>
    </p:spTree>
    <p:extLst>
      <p:ext uri="{BB962C8B-B14F-4D97-AF65-F5344CB8AC3E}">
        <p14:creationId xmlns:p14="http://schemas.microsoft.com/office/powerpoint/2010/main" val="14382058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B790EC1A-8AAA-D74B-A9C0-329514621FDA}"/>
              </a:ext>
            </a:extLst>
          </p:cNvPr>
          <p:cNvSpPr>
            <a:spLocks noGrp="1"/>
          </p:cNvSpPr>
          <p:nvPr>
            <p:ph type="sldNum" sz="quarter" idx="10"/>
          </p:nvPr>
        </p:nvSpPr>
        <p:spPr>
          <a:ln/>
        </p:spPr>
        <p:txBody>
          <a:bodyPr/>
          <a:lstStyle>
            <a:lvl1pPr>
              <a:defRPr/>
            </a:lvl1pPr>
          </a:lstStyle>
          <a:p>
            <a:pPr>
              <a:defRPr/>
            </a:pPr>
            <a:fld id="{38BA7E69-0350-C546-9782-C2BD07650CCF}" type="slidenum">
              <a:rPr lang="en-US" altLang="en-US"/>
              <a:pPr>
                <a:defRPr/>
              </a:pPr>
              <a:t>‹#›</a:t>
            </a:fld>
            <a:endParaRPr lang="en-US" altLang="en-US"/>
          </a:p>
        </p:txBody>
      </p:sp>
    </p:spTree>
    <p:extLst>
      <p:ext uri="{BB962C8B-B14F-4D97-AF65-F5344CB8AC3E}">
        <p14:creationId xmlns:p14="http://schemas.microsoft.com/office/powerpoint/2010/main" val="30227873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8">
            <a:extLst>
              <a:ext uri="{FF2B5EF4-FFF2-40B4-BE49-F238E27FC236}">
                <a16:creationId xmlns:a16="http://schemas.microsoft.com/office/drawing/2014/main" id="{F2686670-0DDE-D147-B70D-47DA23CB549C}"/>
              </a:ext>
            </a:extLst>
          </p:cNvPr>
          <p:cNvSpPr>
            <a:spLocks noGrp="1"/>
          </p:cNvSpPr>
          <p:nvPr>
            <p:ph type="sldNum" sz="quarter" idx="10"/>
          </p:nvPr>
        </p:nvSpPr>
        <p:spPr>
          <a:ln/>
        </p:spPr>
        <p:txBody>
          <a:bodyPr/>
          <a:lstStyle>
            <a:lvl1pPr>
              <a:defRPr/>
            </a:lvl1pPr>
          </a:lstStyle>
          <a:p>
            <a:pPr>
              <a:defRPr/>
            </a:pPr>
            <a:fld id="{7BA7E3F0-3096-3A43-86DA-755D913E402D}" type="slidenum">
              <a:rPr lang="en-US" altLang="en-US"/>
              <a:pPr>
                <a:defRPr/>
              </a:pPr>
              <a:t>‹#›</a:t>
            </a:fld>
            <a:endParaRPr lang="en-US" altLang="en-US"/>
          </a:p>
        </p:txBody>
      </p:sp>
    </p:spTree>
    <p:extLst>
      <p:ext uri="{BB962C8B-B14F-4D97-AF65-F5344CB8AC3E}">
        <p14:creationId xmlns:p14="http://schemas.microsoft.com/office/powerpoint/2010/main" val="17703717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Light" panose="020B0302020104020203" pitchFamily="34" charset="-79"/>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8">
            <a:extLst>
              <a:ext uri="{FF2B5EF4-FFF2-40B4-BE49-F238E27FC236}">
                <a16:creationId xmlns:a16="http://schemas.microsoft.com/office/drawing/2014/main" id="{94A821C4-53D0-7446-8F0F-630E02B02312}"/>
              </a:ext>
            </a:extLst>
          </p:cNvPr>
          <p:cNvSpPr>
            <a:spLocks noGrp="1"/>
          </p:cNvSpPr>
          <p:nvPr>
            <p:ph type="sldNum" sz="quarter" idx="10"/>
          </p:nvPr>
        </p:nvSpPr>
        <p:spPr>
          <a:ln/>
        </p:spPr>
        <p:txBody>
          <a:bodyPr/>
          <a:lstStyle>
            <a:lvl1pPr>
              <a:defRPr/>
            </a:lvl1pPr>
          </a:lstStyle>
          <a:p>
            <a:pPr>
              <a:defRPr/>
            </a:pPr>
            <a:fld id="{935E7E3C-C9C4-9B4E-B423-7C44430BF150}" type="slidenum">
              <a:rPr lang="en-US" altLang="en-US"/>
              <a:pPr>
                <a:defRPr/>
              </a:pPr>
              <a:t>‹#›</a:t>
            </a:fld>
            <a:endParaRPr lang="en-US" altLang="en-US"/>
          </a:p>
        </p:txBody>
      </p:sp>
    </p:spTree>
    <p:extLst>
      <p:ext uri="{BB962C8B-B14F-4D97-AF65-F5344CB8AC3E}">
        <p14:creationId xmlns:p14="http://schemas.microsoft.com/office/powerpoint/2010/main" val="16242668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859AE6FF-58D5-C046-9B49-DA8E8FE3B75D}"/>
              </a:ext>
            </a:extLst>
          </p:cNvPr>
          <p:cNvSpPr>
            <a:spLocks noGrp="1"/>
          </p:cNvSpPr>
          <p:nvPr>
            <p:ph type="sldNum" sz="quarter" idx="10"/>
          </p:nvPr>
        </p:nvSpPr>
        <p:spPr>
          <a:ln/>
        </p:spPr>
        <p:txBody>
          <a:bodyPr/>
          <a:lstStyle>
            <a:lvl1pPr>
              <a:defRPr/>
            </a:lvl1pPr>
          </a:lstStyle>
          <a:p>
            <a:pPr>
              <a:defRPr/>
            </a:pPr>
            <a:fld id="{3F1CB389-57D2-0C4B-89B8-876DDBCB420E}" type="slidenum">
              <a:rPr lang="en-US" altLang="en-US"/>
              <a:pPr>
                <a:defRPr/>
              </a:pPr>
              <a:t>‹#›</a:t>
            </a:fld>
            <a:endParaRPr lang="en-US" altLang="en-US"/>
          </a:p>
        </p:txBody>
      </p:sp>
    </p:spTree>
    <p:extLst>
      <p:ext uri="{BB962C8B-B14F-4D97-AF65-F5344CB8AC3E}">
        <p14:creationId xmlns:p14="http://schemas.microsoft.com/office/powerpoint/2010/main" val="11465182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28900" y="8535988"/>
            <a:ext cx="3136900" cy="4340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16613" y="8535988"/>
            <a:ext cx="9259887" cy="4340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1E29C8A6-A7BB-364E-AE0F-FB622D05B821}"/>
              </a:ext>
            </a:extLst>
          </p:cNvPr>
          <p:cNvSpPr>
            <a:spLocks noGrp="1"/>
          </p:cNvSpPr>
          <p:nvPr>
            <p:ph type="sldNum" sz="quarter" idx="10"/>
          </p:nvPr>
        </p:nvSpPr>
        <p:spPr>
          <a:ln/>
        </p:spPr>
        <p:txBody>
          <a:bodyPr/>
          <a:lstStyle>
            <a:lvl1pPr>
              <a:defRPr/>
            </a:lvl1pPr>
          </a:lstStyle>
          <a:p>
            <a:pPr>
              <a:defRPr/>
            </a:pPr>
            <a:fld id="{82001BFA-FC47-1F4B-929D-E778D480C785}" type="slidenum">
              <a:rPr lang="en-US" altLang="en-US"/>
              <a:pPr>
                <a:defRPr/>
              </a:pPr>
              <a:t>‹#›</a:t>
            </a:fld>
            <a:endParaRPr lang="en-US" altLang="en-US"/>
          </a:p>
        </p:txBody>
      </p:sp>
    </p:spTree>
    <p:extLst>
      <p:ext uri="{BB962C8B-B14F-4D97-AF65-F5344CB8AC3E}">
        <p14:creationId xmlns:p14="http://schemas.microsoft.com/office/powerpoint/2010/main" val="3244686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14">
            <a:extLst>
              <a:ext uri="{FF2B5EF4-FFF2-40B4-BE49-F238E27FC236}">
                <a16:creationId xmlns:a16="http://schemas.microsoft.com/office/drawing/2014/main" id="{05089C01-FC03-CA48-939B-3F05ED389552}"/>
              </a:ext>
            </a:extLst>
          </p:cNvPr>
          <p:cNvSpPr>
            <a:spLocks noGrp="1"/>
          </p:cNvSpPr>
          <p:nvPr>
            <p:ph type="sldNum" sz="quarter" idx="10"/>
          </p:nvPr>
        </p:nvSpPr>
        <p:spPr>
          <a:ln/>
        </p:spPr>
        <p:txBody>
          <a:bodyPr/>
          <a:lstStyle>
            <a:lvl1pPr>
              <a:defRPr/>
            </a:lvl1pPr>
          </a:lstStyle>
          <a:p>
            <a:pPr>
              <a:defRPr/>
            </a:pPr>
            <a:fld id="{4E0D0A66-9C59-9A4C-A50A-37C33E36832D}" type="slidenum">
              <a:rPr lang="en-US" altLang="en-US"/>
              <a:pPr>
                <a:defRPr/>
              </a:pPr>
              <a:t>‹#›</a:t>
            </a:fld>
            <a:endParaRPr lang="en-US" altLang="en-US"/>
          </a:p>
        </p:txBody>
      </p:sp>
    </p:spTree>
    <p:extLst>
      <p:ext uri="{BB962C8B-B14F-4D97-AF65-F5344CB8AC3E}">
        <p14:creationId xmlns:p14="http://schemas.microsoft.com/office/powerpoint/2010/main" val="899645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4">
            <a:extLst>
              <a:ext uri="{FF2B5EF4-FFF2-40B4-BE49-F238E27FC236}">
                <a16:creationId xmlns:a16="http://schemas.microsoft.com/office/drawing/2014/main" id="{23EEE5AD-BCEC-124B-AD03-CC1E4C9DEA4E}"/>
              </a:ext>
            </a:extLst>
          </p:cNvPr>
          <p:cNvSpPr>
            <a:spLocks noGrp="1"/>
          </p:cNvSpPr>
          <p:nvPr>
            <p:ph type="sldNum" sz="quarter" idx="10"/>
          </p:nvPr>
        </p:nvSpPr>
        <p:spPr>
          <a:ln/>
        </p:spPr>
        <p:txBody>
          <a:bodyPr/>
          <a:lstStyle>
            <a:lvl1pPr>
              <a:defRPr/>
            </a:lvl1pPr>
          </a:lstStyle>
          <a:p>
            <a:pPr>
              <a:defRPr/>
            </a:pPr>
            <a:fld id="{7E5D6DA1-005B-7E45-89EA-2713E4F7D0DE}" type="slidenum">
              <a:rPr lang="en-US" altLang="en-US"/>
              <a:pPr>
                <a:defRPr/>
              </a:pPr>
              <a:t>‹#›</a:t>
            </a:fld>
            <a:endParaRPr lang="en-US" altLang="en-US"/>
          </a:p>
        </p:txBody>
      </p:sp>
    </p:spTree>
    <p:extLst>
      <p:ext uri="{BB962C8B-B14F-4D97-AF65-F5344CB8AC3E}">
        <p14:creationId xmlns:p14="http://schemas.microsoft.com/office/powerpoint/2010/main" val="8191582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4">
            <a:extLst>
              <a:ext uri="{FF2B5EF4-FFF2-40B4-BE49-F238E27FC236}">
                <a16:creationId xmlns:a16="http://schemas.microsoft.com/office/drawing/2014/main" id="{F026E74E-76A1-5447-8F87-A54C8BE0308C}"/>
              </a:ext>
            </a:extLst>
          </p:cNvPr>
          <p:cNvSpPr>
            <a:spLocks noGrp="1"/>
          </p:cNvSpPr>
          <p:nvPr>
            <p:ph type="sldNum" sz="quarter" idx="10"/>
          </p:nvPr>
        </p:nvSpPr>
        <p:spPr>
          <a:ln/>
        </p:spPr>
        <p:txBody>
          <a:bodyPr/>
          <a:lstStyle>
            <a:lvl1pPr>
              <a:defRPr/>
            </a:lvl1pPr>
          </a:lstStyle>
          <a:p>
            <a:pPr>
              <a:defRPr/>
            </a:pPr>
            <a:fld id="{122CD767-BD6A-1E49-BCCE-B2B61E707E7C}" type="slidenum">
              <a:rPr lang="en-US" altLang="en-US"/>
              <a:pPr>
                <a:defRPr/>
              </a:pPr>
              <a:t>‹#›</a:t>
            </a:fld>
            <a:endParaRPr lang="en-US" altLang="en-US"/>
          </a:p>
        </p:txBody>
      </p:sp>
    </p:spTree>
    <p:extLst>
      <p:ext uri="{BB962C8B-B14F-4D97-AF65-F5344CB8AC3E}">
        <p14:creationId xmlns:p14="http://schemas.microsoft.com/office/powerpoint/2010/main" val="8107108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33938" y="4446588"/>
            <a:ext cx="7164387" cy="660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150725" y="4446588"/>
            <a:ext cx="7165975" cy="660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a:extLst>
              <a:ext uri="{FF2B5EF4-FFF2-40B4-BE49-F238E27FC236}">
                <a16:creationId xmlns:a16="http://schemas.microsoft.com/office/drawing/2014/main" id="{03632F1B-9E08-954C-8894-C4965EE21151}"/>
              </a:ext>
            </a:extLst>
          </p:cNvPr>
          <p:cNvSpPr>
            <a:spLocks noGrp="1"/>
          </p:cNvSpPr>
          <p:nvPr>
            <p:ph type="sldNum" sz="quarter" idx="10"/>
          </p:nvPr>
        </p:nvSpPr>
        <p:spPr>
          <a:ln/>
        </p:spPr>
        <p:txBody>
          <a:bodyPr/>
          <a:lstStyle>
            <a:lvl1pPr>
              <a:defRPr/>
            </a:lvl1pPr>
          </a:lstStyle>
          <a:p>
            <a:pPr>
              <a:defRPr/>
            </a:pPr>
            <a:fld id="{D62E445A-57E4-1C4D-9BCD-C83E7D090D93}" type="slidenum">
              <a:rPr lang="en-US" altLang="en-US"/>
              <a:pPr>
                <a:defRPr/>
              </a:pPr>
              <a:t>‹#›</a:t>
            </a:fld>
            <a:endParaRPr lang="en-US" altLang="en-US"/>
          </a:p>
        </p:txBody>
      </p:sp>
    </p:spTree>
    <p:extLst>
      <p:ext uri="{BB962C8B-B14F-4D97-AF65-F5344CB8AC3E}">
        <p14:creationId xmlns:p14="http://schemas.microsoft.com/office/powerpoint/2010/main" val="39344897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4">
            <a:extLst>
              <a:ext uri="{FF2B5EF4-FFF2-40B4-BE49-F238E27FC236}">
                <a16:creationId xmlns:a16="http://schemas.microsoft.com/office/drawing/2014/main" id="{B4E89411-36DA-DC4C-B9BD-8175E4FBAFA2}"/>
              </a:ext>
            </a:extLst>
          </p:cNvPr>
          <p:cNvSpPr>
            <a:spLocks noGrp="1"/>
          </p:cNvSpPr>
          <p:nvPr>
            <p:ph type="sldNum" sz="quarter" idx="10"/>
          </p:nvPr>
        </p:nvSpPr>
        <p:spPr>
          <a:ln/>
        </p:spPr>
        <p:txBody>
          <a:bodyPr/>
          <a:lstStyle>
            <a:lvl1pPr>
              <a:defRPr/>
            </a:lvl1pPr>
          </a:lstStyle>
          <a:p>
            <a:pPr>
              <a:defRPr/>
            </a:pPr>
            <a:fld id="{42F96C39-8285-6942-AFEF-F209B69FDF66}" type="slidenum">
              <a:rPr lang="en-US" altLang="en-US"/>
              <a:pPr>
                <a:defRPr/>
              </a:pPr>
              <a:t>‹#›</a:t>
            </a:fld>
            <a:endParaRPr lang="en-US" altLang="en-US"/>
          </a:p>
        </p:txBody>
      </p:sp>
    </p:spTree>
    <p:extLst>
      <p:ext uri="{BB962C8B-B14F-4D97-AF65-F5344CB8AC3E}">
        <p14:creationId xmlns:p14="http://schemas.microsoft.com/office/powerpoint/2010/main" val="402958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a:extLst>
              <a:ext uri="{FF2B5EF4-FFF2-40B4-BE49-F238E27FC236}">
                <a16:creationId xmlns:a16="http://schemas.microsoft.com/office/drawing/2014/main" id="{75E8F2F8-6180-0E48-B4AC-CB8B6878107F}"/>
              </a:ext>
            </a:extLst>
          </p:cNvPr>
          <p:cNvSpPr>
            <a:spLocks noGrp="1"/>
          </p:cNvSpPr>
          <p:nvPr>
            <p:ph type="sldNum" sz="quarter" idx="10"/>
          </p:nvPr>
        </p:nvSpPr>
        <p:spPr>
          <a:ln/>
        </p:spPr>
        <p:txBody>
          <a:bodyPr/>
          <a:lstStyle>
            <a:lvl1pPr>
              <a:defRPr/>
            </a:lvl1pPr>
          </a:lstStyle>
          <a:p>
            <a:pPr>
              <a:defRPr/>
            </a:pPr>
            <a:fld id="{F98C5C97-F5E2-F44F-B09A-924FDC45142F}" type="slidenum">
              <a:rPr lang="en-US" altLang="en-US"/>
              <a:pPr>
                <a:defRPr/>
              </a:pPr>
              <a:t>‹#›</a:t>
            </a:fld>
            <a:endParaRPr lang="en-US" altLang="en-US"/>
          </a:p>
        </p:txBody>
      </p:sp>
    </p:spTree>
    <p:extLst>
      <p:ext uri="{BB962C8B-B14F-4D97-AF65-F5344CB8AC3E}">
        <p14:creationId xmlns:p14="http://schemas.microsoft.com/office/powerpoint/2010/main" val="41779533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
            <a:extLst>
              <a:ext uri="{FF2B5EF4-FFF2-40B4-BE49-F238E27FC236}">
                <a16:creationId xmlns:a16="http://schemas.microsoft.com/office/drawing/2014/main" id="{FAE08AB8-62EC-6A4D-A8CB-CA059492367A}"/>
              </a:ext>
            </a:extLst>
          </p:cNvPr>
          <p:cNvSpPr>
            <a:spLocks noGrp="1"/>
          </p:cNvSpPr>
          <p:nvPr>
            <p:ph type="sldNum" sz="quarter" idx="10"/>
          </p:nvPr>
        </p:nvSpPr>
        <p:spPr>
          <a:ln/>
        </p:spPr>
        <p:txBody>
          <a:bodyPr/>
          <a:lstStyle>
            <a:lvl1pPr>
              <a:defRPr/>
            </a:lvl1pPr>
          </a:lstStyle>
          <a:p>
            <a:pPr>
              <a:defRPr/>
            </a:pPr>
            <a:fld id="{12A09705-C433-8A4F-B6F6-BF17D604BA75}" type="slidenum">
              <a:rPr lang="en-US" altLang="en-US"/>
              <a:pPr>
                <a:defRPr/>
              </a:pPr>
              <a:t>‹#›</a:t>
            </a:fld>
            <a:endParaRPr lang="en-US" altLang="en-US"/>
          </a:p>
        </p:txBody>
      </p:sp>
    </p:spTree>
    <p:extLst>
      <p:ext uri="{BB962C8B-B14F-4D97-AF65-F5344CB8AC3E}">
        <p14:creationId xmlns:p14="http://schemas.microsoft.com/office/powerpoint/2010/main" val="18101706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05FDFDD9-B6B2-3646-9EE2-F22EEB0043BD}"/>
              </a:ext>
            </a:extLst>
          </p:cNvPr>
          <p:cNvSpPr>
            <a:spLocks noGrp="1"/>
          </p:cNvSpPr>
          <p:nvPr>
            <p:ph type="sldNum" sz="quarter" idx="10"/>
          </p:nvPr>
        </p:nvSpPr>
        <p:spPr>
          <a:ln/>
        </p:spPr>
        <p:txBody>
          <a:bodyPr/>
          <a:lstStyle>
            <a:lvl1pPr>
              <a:defRPr/>
            </a:lvl1pPr>
          </a:lstStyle>
          <a:p>
            <a:pPr>
              <a:defRPr/>
            </a:pPr>
            <a:fld id="{48A953CB-89C7-A44F-B149-EEB7B34756C5}" type="slidenum">
              <a:rPr lang="en-US" altLang="en-US"/>
              <a:pPr>
                <a:defRPr/>
              </a:pPr>
              <a:t>‹#›</a:t>
            </a:fld>
            <a:endParaRPr lang="en-US" altLang="en-US"/>
          </a:p>
        </p:txBody>
      </p:sp>
    </p:spTree>
    <p:extLst>
      <p:ext uri="{BB962C8B-B14F-4D97-AF65-F5344CB8AC3E}">
        <p14:creationId xmlns:p14="http://schemas.microsoft.com/office/powerpoint/2010/main" val="18931240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4">
            <a:extLst>
              <a:ext uri="{FF2B5EF4-FFF2-40B4-BE49-F238E27FC236}">
                <a16:creationId xmlns:a16="http://schemas.microsoft.com/office/drawing/2014/main" id="{D829F0A4-7CFB-8B46-BD42-67E1E10DC772}"/>
              </a:ext>
            </a:extLst>
          </p:cNvPr>
          <p:cNvSpPr>
            <a:spLocks noGrp="1"/>
          </p:cNvSpPr>
          <p:nvPr>
            <p:ph type="sldNum" sz="quarter" idx="10"/>
          </p:nvPr>
        </p:nvSpPr>
        <p:spPr>
          <a:ln/>
        </p:spPr>
        <p:txBody>
          <a:bodyPr/>
          <a:lstStyle>
            <a:lvl1pPr>
              <a:defRPr/>
            </a:lvl1pPr>
          </a:lstStyle>
          <a:p>
            <a:pPr>
              <a:defRPr/>
            </a:pPr>
            <a:fld id="{EB9F7E73-9005-9548-B5A7-0D4005FE6D5C}" type="slidenum">
              <a:rPr lang="en-US" altLang="en-US"/>
              <a:pPr>
                <a:defRPr/>
              </a:pPr>
              <a:t>‹#›</a:t>
            </a:fld>
            <a:endParaRPr lang="en-US" altLang="en-US"/>
          </a:p>
        </p:txBody>
      </p:sp>
    </p:spTree>
    <p:extLst>
      <p:ext uri="{BB962C8B-B14F-4D97-AF65-F5344CB8AC3E}">
        <p14:creationId xmlns:p14="http://schemas.microsoft.com/office/powerpoint/2010/main" val="9699170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Light" panose="020B0302020104020203" pitchFamily="34" charset="-79"/>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4">
            <a:extLst>
              <a:ext uri="{FF2B5EF4-FFF2-40B4-BE49-F238E27FC236}">
                <a16:creationId xmlns:a16="http://schemas.microsoft.com/office/drawing/2014/main" id="{827D01AC-5E9B-414D-9689-954E49C95BCD}"/>
              </a:ext>
            </a:extLst>
          </p:cNvPr>
          <p:cNvSpPr>
            <a:spLocks noGrp="1"/>
          </p:cNvSpPr>
          <p:nvPr>
            <p:ph type="sldNum" sz="quarter" idx="10"/>
          </p:nvPr>
        </p:nvSpPr>
        <p:spPr>
          <a:ln/>
        </p:spPr>
        <p:txBody>
          <a:bodyPr/>
          <a:lstStyle>
            <a:lvl1pPr>
              <a:defRPr/>
            </a:lvl1pPr>
          </a:lstStyle>
          <a:p>
            <a:pPr>
              <a:defRPr/>
            </a:pPr>
            <a:fld id="{7C2CF818-6195-214B-BBCD-F760EB548674}" type="slidenum">
              <a:rPr lang="en-US" altLang="en-US"/>
              <a:pPr>
                <a:defRPr/>
              </a:pPr>
              <a:t>‹#›</a:t>
            </a:fld>
            <a:endParaRPr lang="en-US" altLang="en-US"/>
          </a:p>
        </p:txBody>
      </p:sp>
    </p:spTree>
    <p:extLst>
      <p:ext uri="{BB962C8B-B14F-4D97-AF65-F5344CB8AC3E}">
        <p14:creationId xmlns:p14="http://schemas.microsoft.com/office/powerpoint/2010/main" val="14510871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a:extLst>
              <a:ext uri="{FF2B5EF4-FFF2-40B4-BE49-F238E27FC236}">
                <a16:creationId xmlns:a16="http://schemas.microsoft.com/office/drawing/2014/main" id="{E8250A72-EA39-9C42-A619-3E2D9DEBF2CD}"/>
              </a:ext>
            </a:extLst>
          </p:cNvPr>
          <p:cNvSpPr>
            <a:spLocks noGrp="1"/>
          </p:cNvSpPr>
          <p:nvPr>
            <p:ph type="sldNum" sz="quarter" idx="10"/>
          </p:nvPr>
        </p:nvSpPr>
        <p:spPr>
          <a:ln/>
        </p:spPr>
        <p:txBody>
          <a:bodyPr/>
          <a:lstStyle>
            <a:lvl1pPr>
              <a:defRPr/>
            </a:lvl1pPr>
          </a:lstStyle>
          <a:p>
            <a:pPr>
              <a:defRPr/>
            </a:pPr>
            <a:fld id="{D3F0B4E8-16F4-CB43-B173-BC46DC4D0AFE}" type="slidenum">
              <a:rPr lang="en-US" altLang="en-US"/>
              <a:pPr>
                <a:defRPr/>
              </a:pPr>
              <a:t>‹#›</a:t>
            </a:fld>
            <a:endParaRPr lang="en-US" altLang="en-US"/>
          </a:p>
        </p:txBody>
      </p:sp>
    </p:spTree>
    <p:extLst>
      <p:ext uri="{BB962C8B-B14F-4D97-AF65-F5344CB8AC3E}">
        <p14:creationId xmlns:p14="http://schemas.microsoft.com/office/powerpoint/2010/main" val="12998222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697200" y="446088"/>
            <a:ext cx="3619500" cy="10607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833938" y="446088"/>
            <a:ext cx="10710862" cy="10607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a:extLst>
              <a:ext uri="{FF2B5EF4-FFF2-40B4-BE49-F238E27FC236}">
                <a16:creationId xmlns:a16="http://schemas.microsoft.com/office/drawing/2014/main" id="{787F9CAD-4E93-B24F-B204-80F6840E21B4}"/>
              </a:ext>
            </a:extLst>
          </p:cNvPr>
          <p:cNvSpPr>
            <a:spLocks noGrp="1"/>
          </p:cNvSpPr>
          <p:nvPr>
            <p:ph type="sldNum" sz="quarter" idx="10"/>
          </p:nvPr>
        </p:nvSpPr>
        <p:spPr>
          <a:ln/>
        </p:spPr>
        <p:txBody>
          <a:bodyPr/>
          <a:lstStyle>
            <a:lvl1pPr>
              <a:defRPr/>
            </a:lvl1pPr>
          </a:lstStyle>
          <a:p>
            <a:pPr>
              <a:defRPr/>
            </a:pPr>
            <a:fld id="{6B5B8BC6-D8EF-FB46-B71A-70B5A1A5C979}" type="slidenum">
              <a:rPr lang="en-US" altLang="en-US"/>
              <a:pPr>
                <a:defRPr/>
              </a:pPr>
              <a:t>‹#›</a:t>
            </a:fld>
            <a:endParaRPr lang="en-US" altLang="en-US"/>
          </a:p>
        </p:txBody>
      </p:sp>
    </p:spTree>
    <p:extLst>
      <p:ext uri="{BB962C8B-B14F-4D97-AF65-F5344CB8AC3E}">
        <p14:creationId xmlns:p14="http://schemas.microsoft.com/office/powerpoint/2010/main" val="4294452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a:extLst>
              <a:ext uri="{FF2B5EF4-FFF2-40B4-BE49-F238E27FC236}">
                <a16:creationId xmlns:a16="http://schemas.microsoft.com/office/drawing/2014/main" id="{A932704E-9EEB-584F-8FED-D5221D1DC62A}"/>
              </a:ext>
            </a:extLst>
          </p:cNvPr>
          <p:cNvSpPr>
            <a:spLocks noGrp="1"/>
          </p:cNvSpPr>
          <p:nvPr>
            <p:ph type="sldNum" sz="quarter" idx="10"/>
          </p:nvPr>
        </p:nvSpPr>
        <p:spPr>
          <a:ln/>
        </p:spPr>
        <p:txBody>
          <a:bodyPr/>
          <a:lstStyle>
            <a:lvl1pPr>
              <a:defRPr/>
            </a:lvl1pPr>
          </a:lstStyle>
          <a:p>
            <a:pPr>
              <a:defRPr/>
            </a:pPr>
            <a:fld id="{53C22857-8D69-2543-BC09-DEFDFCB9C6C0}" type="slidenum">
              <a:rPr lang="en-US" altLang="en-US"/>
              <a:pPr>
                <a:defRPr/>
              </a:pPr>
              <a:t>‹#›</a:t>
            </a:fld>
            <a:endParaRPr lang="en-US" altLang="en-US"/>
          </a:p>
        </p:txBody>
      </p:sp>
    </p:spTree>
    <p:extLst>
      <p:ext uri="{BB962C8B-B14F-4D97-AF65-F5344CB8AC3E}">
        <p14:creationId xmlns:p14="http://schemas.microsoft.com/office/powerpoint/2010/main" val="371409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E3C23E5B-8ED3-8D42-8BCA-D53DEA9CA85A}"/>
              </a:ext>
            </a:extLst>
          </p:cNvPr>
          <p:cNvSpPr>
            <a:spLocks noGrp="1"/>
          </p:cNvSpPr>
          <p:nvPr>
            <p:ph type="sldNum" sz="quarter" idx="10"/>
          </p:nvPr>
        </p:nvSpPr>
        <p:spPr>
          <a:ln/>
        </p:spPr>
        <p:txBody>
          <a:bodyPr/>
          <a:lstStyle>
            <a:lvl1pPr>
              <a:defRPr/>
            </a:lvl1pPr>
          </a:lstStyle>
          <a:p>
            <a:pPr>
              <a:defRPr/>
            </a:pPr>
            <a:fld id="{84548BCB-07E7-764F-BD03-C9C6266F1F5E}" type="slidenum">
              <a:rPr lang="en-US" altLang="en-US"/>
              <a:pPr>
                <a:defRPr/>
              </a:pPr>
              <a:t>‹#›</a:t>
            </a:fld>
            <a:endParaRPr lang="en-US" altLang="en-US"/>
          </a:p>
        </p:txBody>
      </p:sp>
    </p:spTree>
    <p:extLst>
      <p:ext uri="{BB962C8B-B14F-4D97-AF65-F5344CB8AC3E}">
        <p14:creationId xmlns:p14="http://schemas.microsoft.com/office/powerpoint/2010/main" val="2327524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3">
            <a:extLst>
              <a:ext uri="{FF2B5EF4-FFF2-40B4-BE49-F238E27FC236}">
                <a16:creationId xmlns:a16="http://schemas.microsoft.com/office/drawing/2014/main" id="{FCE848DD-7C1C-BA4C-8548-1B8017D6B994}"/>
              </a:ext>
            </a:extLst>
          </p:cNvPr>
          <p:cNvSpPr>
            <a:spLocks noGrp="1"/>
          </p:cNvSpPr>
          <p:nvPr>
            <p:ph type="sldNum" sz="quarter" idx="10"/>
          </p:nvPr>
        </p:nvSpPr>
        <p:spPr>
          <a:ln/>
        </p:spPr>
        <p:txBody>
          <a:bodyPr/>
          <a:lstStyle>
            <a:lvl1pPr>
              <a:defRPr/>
            </a:lvl1pPr>
          </a:lstStyle>
          <a:p>
            <a:pPr>
              <a:defRPr/>
            </a:pPr>
            <a:fld id="{90AC5D99-9E7E-8149-89FC-CCC2DFFB4AEC}" type="slidenum">
              <a:rPr lang="en-US" altLang="en-US"/>
              <a:pPr>
                <a:defRPr/>
              </a:pPr>
              <a:t>‹#›</a:t>
            </a:fld>
            <a:endParaRPr lang="en-US" altLang="en-US"/>
          </a:p>
        </p:txBody>
      </p:sp>
    </p:spTree>
    <p:extLst>
      <p:ext uri="{BB962C8B-B14F-4D97-AF65-F5344CB8AC3E}">
        <p14:creationId xmlns:p14="http://schemas.microsoft.com/office/powerpoint/2010/main" val="2978108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Light" panose="020B0302020104020203" pitchFamily="34" charset="-79"/>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3">
            <a:extLst>
              <a:ext uri="{FF2B5EF4-FFF2-40B4-BE49-F238E27FC236}">
                <a16:creationId xmlns:a16="http://schemas.microsoft.com/office/drawing/2014/main" id="{2A1542D3-6C2D-BF46-9AC6-21B9AC5088E4}"/>
              </a:ext>
            </a:extLst>
          </p:cNvPr>
          <p:cNvSpPr>
            <a:spLocks noGrp="1"/>
          </p:cNvSpPr>
          <p:nvPr>
            <p:ph type="sldNum" sz="quarter" idx="10"/>
          </p:nvPr>
        </p:nvSpPr>
        <p:spPr>
          <a:ln/>
        </p:spPr>
        <p:txBody>
          <a:bodyPr/>
          <a:lstStyle>
            <a:lvl1pPr>
              <a:defRPr/>
            </a:lvl1pPr>
          </a:lstStyle>
          <a:p>
            <a:pPr>
              <a:defRPr/>
            </a:pPr>
            <a:fld id="{0D2C68FA-57D3-C84F-A715-87057DA4D006}" type="slidenum">
              <a:rPr lang="en-US" altLang="en-US"/>
              <a:pPr>
                <a:defRPr/>
              </a:pPr>
              <a:t>‹#›</a:t>
            </a:fld>
            <a:endParaRPr lang="en-US" altLang="en-US"/>
          </a:p>
        </p:txBody>
      </p:sp>
    </p:spTree>
    <p:extLst>
      <p:ext uri="{BB962C8B-B14F-4D97-AF65-F5344CB8AC3E}">
        <p14:creationId xmlns:p14="http://schemas.microsoft.com/office/powerpoint/2010/main" val="661708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934FBA71-C820-194E-8A9E-DA4D5F9DB56C}"/>
              </a:ext>
            </a:extLst>
          </p:cNvPr>
          <p:cNvSpPr>
            <a:spLocks noGrp="1"/>
          </p:cNvSpPr>
          <p:nvPr>
            <p:ph type="body" idx="1"/>
          </p:nvPr>
        </p:nvSpPr>
        <p:spPr bwMode="auto">
          <a:xfrm>
            <a:off x="4829175" y="2555875"/>
            <a:ext cx="14673263" cy="8602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vert="horz" wrap="square" lIns="0" tIns="0" rIns="0" bIns="0" numCol="1" anchor="ctr" anchorCtr="0" compatLnSpc="1">
            <a:prstTxWarp prst="textNoShape">
              <a:avLst/>
            </a:prstTxWarp>
          </a:bodyPr>
          <a:lstStyle/>
          <a:p>
            <a:pPr lvl="0"/>
            <a:r>
              <a:rPr lang="en-US" altLang="en-US">
                <a:sym typeface="Gill Sans Light" charset="0"/>
              </a:rPr>
              <a:t>Click to edit Master text styles</a:t>
            </a:r>
          </a:p>
          <a:p>
            <a:pPr lvl="1"/>
            <a:r>
              <a:rPr lang="en-US" altLang="en-US">
                <a:sym typeface="Gill Sans Light" charset="0"/>
              </a:rPr>
              <a:t>Second level</a:t>
            </a:r>
          </a:p>
          <a:p>
            <a:pPr lvl="2"/>
            <a:r>
              <a:rPr lang="en-US" altLang="en-US">
                <a:sym typeface="Gill Sans Light" charset="0"/>
              </a:rPr>
              <a:t>Third level</a:t>
            </a:r>
          </a:p>
          <a:p>
            <a:pPr lvl="3"/>
            <a:r>
              <a:rPr lang="en-US" altLang="en-US">
                <a:sym typeface="Gill Sans Light" charset="0"/>
              </a:rPr>
              <a:t>Fourth level</a:t>
            </a:r>
          </a:p>
          <a:p>
            <a:pPr lvl="4"/>
            <a:r>
              <a:rPr lang="en-US" altLang="en-US">
                <a:sym typeface="Gill Sans Light" charset="0"/>
              </a:rPr>
              <a:t>Fifth level</a:t>
            </a:r>
          </a:p>
        </p:txBody>
      </p:sp>
      <p:grpSp>
        <p:nvGrpSpPr>
          <p:cNvPr id="1027" name="Group 2">
            <a:extLst>
              <a:ext uri="{FF2B5EF4-FFF2-40B4-BE49-F238E27FC236}">
                <a16:creationId xmlns:a16="http://schemas.microsoft.com/office/drawing/2014/main" id="{3F65151F-08A2-7647-BBB8-E7AE51BA940B}"/>
              </a:ext>
            </a:extLst>
          </p:cNvPr>
          <p:cNvGrpSpPr>
            <a:grpSpLocks/>
          </p:cNvGrpSpPr>
          <p:nvPr/>
        </p:nvGrpSpPr>
        <p:grpSpPr bwMode="auto">
          <a:xfrm>
            <a:off x="-39688" y="13288963"/>
            <a:ext cx="24444326" cy="428625"/>
            <a:chOff x="0" y="0"/>
            <a:chExt cx="24444576" cy="429116"/>
          </a:xfrm>
        </p:grpSpPr>
        <p:sp>
          <p:nvSpPr>
            <p:cNvPr id="1035" name="Rectangle 3">
              <a:extLst>
                <a:ext uri="{FF2B5EF4-FFF2-40B4-BE49-F238E27FC236}">
                  <a16:creationId xmlns:a16="http://schemas.microsoft.com/office/drawing/2014/main" id="{536FEE0A-57AD-5142-A352-90B082C15DF4}"/>
                </a:ext>
              </a:extLst>
            </p:cNvPr>
            <p:cNvSpPr>
              <a:spLocks/>
            </p:cNvSpPr>
            <p:nvPr/>
          </p:nvSpPr>
          <p:spPr bwMode="auto">
            <a:xfrm>
              <a:off x="0" y="0"/>
              <a:ext cx="5440419" cy="429116"/>
            </a:xfrm>
            <a:prstGeom prst="rect">
              <a:avLst/>
            </a:prstGeom>
            <a:solidFill>
              <a:srgbClr val="6DD3EB"/>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sp>
          <p:nvSpPr>
            <p:cNvPr id="1036" name="Rectangle 4">
              <a:extLst>
                <a:ext uri="{FF2B5EF4-FFF2-40B4-BE49-F238E27FC236}">
                  <a16:creationId xmlns:a16="http://schemas.microsoft.com/office/drawing/2014/main" id="{5FF5C16A-E80F-8940-BFEC-DE1623EE47DD}"/>
                </a:ext>
              </a:extLst>
            </p:cNvPr>
            <p:cNvSpPr>
              <a:spLocks/>
            </p:cNvSpPr>
            <p:nvPr/>
          </p:nvSpPr>
          <p:spPr bwMode="auto">
            <a:xfrm>
              <a:off x="5353106" y="0"/>
              <a:ext cx="6951733" cy="429116"/>
            </a:xfrm>
            <a:prstGeom prst="rect">
              <a:avLst/>
            </a:prstGeom>
            <a:solidFill>
              <a:srgbClr val="3EB3E1"/>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sp>
          <p:nvSpPr>
            <p:cNvPr id="2" name="Rectangle 5">
              <a:extLst>
                <a:ext uri="{FF2B5EF4-FFF2-40B4-BE49-F238E27FC236}">
                  <a16:creationId xmlns:a16="http://schemas.microsoft.com/office/drawing/2014/main" id="{FB2C9387-E67E-E744-A3A5-4C3622406323}"/>
                </a:ext>
              </a:extLst>
            </p:cNvPr>
            <p:cNvSpPr>
              <a:spLocks/>
            </p:cNvSpPr>
            <p:nvPr/>
          </p:nvSpPr>
          <p:spPr bwMode="auto">
            <a:xfrm>
              <a:off x="12301664" y="0"/>
              <a:ext cx="6953321" cy="429116"/>
            </a:xfrm>
            <a:prstGeom prst="rect">
              <a:avLst/>
            </a:prstGeom>
            <a:solidFill>
              <a:srgbClr val="3395BF"/>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sp>
          <p:nvSpPr>
            <p:cNvPr id="1038" name="Rectangle 6">
              <a:extLst>
                <a:ext uri="{FF2B5EF4-FFF2-40B4-BE49-F238E27FC236}">
                  <a16:creationId xmlns:a16="http://schemas.microsoft.com/office/drawing/2014/main" id="{76AD2467-D48B-C34C-AE8A-9C563A1BD6FA}"/>
                </a:ext>
              </a:extLst>
            </p:cNvPr>
            <p:cNvSpPr>
              <a:spLocks/>
            </p:cNvSpPr>
            <p:nvPr/>
          </p:nvSpPr>
          <p:spPr bwMode="auto">
            <a:xfrm>
              <a:off x="19261335" y="0"/>
              <a:ext cx="5183241" cy="429116"/>
            </a:xfrm>
            <a:prstGeom prst="rect">
              <a:avLst/>
            </a:prstGeom>
            <a:solidFill>
              <a:srgbClr val="79D7BE"/>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grpSp>
      <p:grpSp>
        <p:nvGrpSpPr>
          <p:cNvPr id="1028" name="Group 7">
            <a:extLst>
              <a:ext uri="{FF2B5EF4-FFF2-40B4-BE49-F238E27FC236}">
                <a16:creationId xmlns:a16="http://schemas.microsoft.com/office/drawing/2014/main" id="{7B762E4A-4BEF-C943-8A4C-C041EC7AA252}"/>
              </a:ext>
            </a:extLst>
          </p:cNvPr>
          <p:cNvGrpSpPr>
            <a:grpSpLocks/>
          </p:cNvGrpSpPr>
          <p:nvPr/>
        </p:nvGrpSpPr>
        <p:grpSpPr bwMode="auto">
          <a:xfrm>
            <a:off x="-47625" y="13287375"/>
            <a:ext cx="24431625" cy="428625"/>
            <a:chOff x="0" y="0"/>
            <a:chExt cx="24431876" cy="429116"/>
          </a:xfrm>
        </p:grpSpPr>
        <p:sp>
          <p:nvSpPr>
            <p:cNvPr id="3" name="Rectangle 8">
              <a:extLst>
                <a:ext uri="{FF2B5EF4-FFF2-40B4-BE49-F238E27FC236}">
                  <a16:creationId xmlns:a16="http://schemas.microsoft.com/office/drawing/2014/main" id="{801DC016-6761-D24B-81AC-2BC0701A42DB}"/>
                </a:ext>
              </a:extLst>
            </p:cNvPr>
            <p:cNvSpPr>
              <a:spLocks/>
            </p:cNvSpPr>
            <p:nvPr/>
          </p:nvSpPr>
          <p:spPr bwMode="auto">
            <a:xfrm>
              <a:off x="0" y="0"/>
              <a:ext cx="5440419" cy="429116"/>
            </a:xfrm>
            <a:prstGeom prst="rect">
              <a:avLst/>
            </a:prstGeom>
            <a:solidFill>
              <a:srgbClr val="0C1229"/>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sp>
          <p:nvSpPr>
            <p:cNvPr id="1032" name="Rectangle 9">
              <a:extLst>
                <a:ext uri="{FF2B5EF4-FFF2-40B4-BE49-F238E27FC236}">
                  <a16:creationId xmlns:a16="http://schemas.microsoft.com/office/drawing/2014/main" id="{EE104543-D870-534C-A380-C7DA2F9495AF}"/>
                </a:ext>
              </a:extLst>
            </p:cNvPr>
            <p:cNvSpPr>
              <a:spLocks/>
            </p:cNvSpPr>
            <p:nvPr/>
          </p:nvSpPr>
          <p:spPr bwMode="auto">
            <a:xfrm>
              <a:off x="5353105" y="0"/>
              <a:ext cx="6951734" cy="429116"/>
            </a:xfrm>
            <a:prstGeom prst="rect">
              <a:avLst/>
            </a:prstGeom>
            <a:solidFill>
              <a:srgbClr val="1E498C"/>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sp>
          <p:nvSpPr>
            <p:cNvPr id="1033" name="Rectangle 10">
              <a:extLst>
                <a:ext uri="{FF2B5EF4-FFF2-40B4-BE49-F238E27FC236}">
                  <a16:creationId xmlns:a16="http://schemas.microsoft.com/office/drawing/2014/main" id="{A1E97DDB-F6BF-0F43-8F2E-A8BC804A6F10}"/>
                </a:ext>
              </a:extLst>
            </p:cNvPr>
            <p:cNvSpPr>
              <a:spLocks/>
            </p:cNvSpPr>
            <p:nvPr/>
          </p:nvSpPr>
          <p:spPr bwMode="auto">
            <a:xfrm>
              <a:off x="12301664" y="0"/>
              <a:ext cx="6953321" cy="429116"/>
            </a:xfrm>
            <a:prstGeom prst="rect">
              <a:avLst/>
            </a:prstGeom>
            <a:solidFill>
              <a:srgbClr val="629CB2"/>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sp>
          <p:nvSpPr>
            <p:cNvPr id="1034" name="Rectangle 11">
              <a:extLst>
                <a:ext uri="{FF2B5EF4-FFF2-40B4-BE49-F238E27FC236}">
                  <a16:creationId xmlns:a16="http://schemas.microsoft.com/office/drawing/2014/main" id="{84EECF30-0191-5A4B-99F7-B777B2013028}"/>
                </a:ext>
              </a:extLst>
            </p:cNvPr>
            <p:cNvSpPr>
              <a:spLocks/>
            </p:cNvSpPr>
            <p:nvPr/>
          </p:nvSpPr>
          <p:spPr bwMode="auto">
            <a:xfrm>
              <a:off x="19248636" y="0"/>
              <a:ext cx="5183240" cy="429116"/>
            </a:xfrm>
            <a:prstGeom prst="rect">
              <a:avLst/>
            </a:prstGeom>
            <a:solidFill>
              <a:srgbClr val="6CB199"/>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grpSp>
      <p:sp>
        <p:nvSpPr>
          <p:cNvPr id="1029" name="Rectangle 12">
            <a:extLst>
              <a:ext uri="{FF2B5EF4-FFF2-40B4-BE49-F238E27FC236}">
                <a16:creationId xmlns:a16="http://schemas.microsoft.com/office/drawing/2014/main" id="{DFD2636E-6670-6C40-8F28-1B9D5D2DCD9F}"/>
              </a:ext>
            </a:extLst>
          </p:cNvPr>
          <p:cNvSpPr>
            <a:spLocks noGrp="1"/>
          </p:cNvSpPr>
          <p:nvPr>
            <p:ph type="title"/>
          </p:nvPr>
        </p:nvSpPr>
        <p:spPr bwMode="auto">
          <a:xfrm>
            <a:off x="5048250" y="1606550"/>
            <a:ext cx="14287500" cy="196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vert="horz" wrap="square" lIns="0" tIns="0" rIns="0" bIns="0" numCol="1" anchor="ctr" anchorCtr="0" compatLnSpc="1">
            <a:prstTxWarp prst="textNoShape">
              <a:avLst/>
            </a:prstTxWarp>
          </a:bodyPr>
          <a:lstStyle/>
          <a:p>
            <a:pPr lvl="0"/>
            <a:r>
              <a:rPr lang="en-US" altLang="en-US">
                <a:sym typeface="Helvetica Neue Light" charset="0"/>
              </a:rPr>
              <a:t>Click to edit Master title style</a:t>
            </a:r>
          </a:p>
        </p:txBody>
      </p:sp>
      <p:sp>
        <p:nvSpPr>
          <p:cNvPr id="1037" name="Rectangle 13">
            <a:extLst>
              <a:ext uri="{FF2B5EF4-FFF2-40B4-BE49-F238E27FC236}">
                <a16:creationId xmlns:a16="http://schemas.microsoft.com/office/drawing/2014/main" id="{735A833E-B722-9E4F-B3F6-1A068081EE1F}"/>
              </a:ext>
            </a:extLst>
          </p:cNvPr>
          <p:cNvSpPr>
            <a:spLocks noGrp="1"/>
          </p:cNvSpPr>
          <p:nvPr>
            <p:ph type="sldNum" sz="quarter" idx="2"/>
          </p:nvPr>
        </p:nvSpPr>
        <p:spPr bwMode="auto">
          <a:xfrm>
            <a:off x="19419888" y="13411200"/>
            <a:ext cx="2413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algn="ctr" eaLnBrk="1">
              <a:defRPr/>
            </a:lvl1pPr>
          </a:lstStyle>
          <a:p>
            <a:pPr>
              <a:defRPr/>
            </a:pPr>
            <a:fld id="{A34AD571-7297-E541-9306-E3C0F37869AB}" type="slidenum">
              <a:rPr lang="en-US" altLang="en-US"/>
              <a:pPr>
                <a:defRPr/>
              </a:pPr>
              <a:t>‹#›</a:t>
            </a:fld>
            <a:endParaRPr lang="en-US" altLang="en-US"/>
          </a:p>
        </p:txBody>
      </p:sp>
      <p:grpSp>
        <p:nvGrpSpPr>
          <p:cNvPr id="1031" name="Group 4">
            <a:extLst>
              <a:ext uri="{FF2B5EF4-FFF2-40B4-BE49-F238E27FC236}">
                <a16:creationId xmlns:a16="http://schemas.microsoft.com/office/drawing/2014/main" id="{1020822D-BAF5-C14E-90AE-C0A8A2F128EF}"/>
              </a:ext>
            </a:extLst>
          </p:cNvPr>
          <p:cNvGrpSpPr>
            <a:grpSpLocks/>
          </p:cNvGrpSpPr>
          <p:nvPr userDrawn="1"/>
        </p:nvGrpSpPr>
        <p:grpSpPr bwMode="auto">
          <a:xfrm>
            <a:off x="-30163" y="13306425"/>
            <a:ext cx="24431626" cy="428625"/>
            <a:chOff x="0" y="0"/>
            <a:chExt cx="24431876" cy="429116"/>
          </a:xfrm>
        </p:grpSpPr>
        <p:sp>
          <p:nvSpPr>
            <p:cNvPr id="16" name="Rectangle 5">
              <a:extLst>
                <a:ext uri="{FF2B5EF4-FFF2-40B4-BE49-F238E27FC236}">
                  <a16:creationId xmlns:a16="http://schemas.microsoft.com/office/drawing/2014/main" id="{5E0F52E6-43FE-F547-9096-5941B9C11004}"/>
                </a:ext>
              </a:extLst>
            </p:cNvPr>
            <p:cNvSpPr>
              <a:spLocks/>
            </p:cNvSpPr>
            <p:nvPr/>
          </p:nvSpPr>
          <p:spPr bwMode="auto">
            <a:xfrm>
              <a:off x="0" y="0"/>
              <a:ext cx="5440419" cy="429116"/>
            </a:xfrm>
            <a:prstGeom prst="rect">
              <a:avLst/>
            </a:prstGeom>
            <a:solidFill>
              <a:srgbClr val="0C1229"/>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sp>
          <p:nvSpPr>
            <p:cNvPr id="17" name="Rectangle 6">
              <a:extLst>
                <a:ext uri="{FF2B5EF4-FFF2-40B4-BE49-F238E27FC236}">
                  <a16:creationId xmlns:a16="http://schemas.microsoft.com/office/drawing/2014/main" id="{00932455-09CD-674A-AE69-27E78921ADD3}"/>
                </a:ext>
              </a:extLst>
            </p:cNvPr>
            <p:cNvSpPr>
              <a:spLocks/>
            </p:cNvSpPr>
            <p:nvPr/>
          </p:nvSpPr>
          <p:spPr bwMode="auto">
            <a:xfrm>
              <a:off x="5353106" y="0"/>
              <a:ext cx="6951733" cy="429116"/>
            </a:xfrm>
            <a:prstGeom prst="rect">
              <a:avLst/>
            </a:prstGeom>
            <a:solidFill>
              <a:srgbClr val="1E498C"/>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sp>
          <p:nvSpPr>
            <p:cNvPr id="18" name="Rectangle 7">
              <a:extLst>
                <a:ext uri="{FF2B5EF4-FFF2-40B4-BE49-F238E27FC236}">
                  <a16:creationId xmlns:a16="http://schemas.microsoft.com/office/drawing/2014/main" id="{A8B901BD-87C5-8F43-AF3C-0DA6D29DEA91}"/>
                </a:ext>
              </a:extLst>
            </p:cNvPr>
            <p:cNvSpPr>
              <a:spLocks/>
            </p:cNvSpPr>
            <p:nvPr/>
          </p:nvSpPr>
          <p:spPr bwMode="auto">
            <a:xfrm>
              <a:off x="12301664" y="0"/>
              <a:ext cx="6953321" cy="429116"/>
            </a:xfrm>
            <a:prstGeom prst="rect">
              <a:avLst/>
            </a:prstGeom>
            <a:solidFill>
              <a:srgbClr val="629CB2"/>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sp>
          <p:nvSpPr>
            <p:cNvPr id="19" name="Rectangle 8">
              <a:extLst>
                <a:ext uri="{FF2B5EF4-FFF2-40B4-BE49-F238E27FC236}">
                  <a16:creationId xmlns:a16="http://schemas.microsoft.com/office/drawing/2014/main" id="{3E620CD3-852F-6A43-BCE5-D7ACC98BBA07}"/>
                </a:ext>
              </a:extLst>
            </p:cNvPr>
            <p:cNvSpPr>
              <a:spLocks/>
            </p:cNvSpPr>
            <p:nvPr/>
          </p:nvSpPr>
          <p:spPr bwMode="auto">
            <a:xfrm>
              <a:off x="19248635" y="0"/>
              <a:ext cx="5183241" cy="429116"/>
            </a:xfrm>
            <a:prstGeom prst="rect">
              <a:avLst/>
            </a:prstGeom>
            <a:solidFill>
              <a:srgbClr val="6CB199"/>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gr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584200" rtl="0" eaLnBrk="0" fontAlgn="base" hangingPunct="0">
        <a:lnSpc>
          <a:spcPct val="80000"/>
        </a:lnSpc>
        <a:spcBef>
          <a:spcPct val="0"/>
        </a:spcBef>
        <a:spcAft>
          <a:spcPct val="0"/>
        </a:spcAft>
        <a:defRPr sz="9800" kern="1200">
          <a:solidFill>
            <a:srgbClr val="53585F"/>
          </a:solidFill>
          <a:latin typeface="+mj-lt"/>
          <a:ea typeface="+mj-ea"/>
          <a:cs typeface="+mj-cs"/>
          <a:sym typeface="Helvetica Neue Light" panose="02000403000000020004" pitchFamily="2" charset="0"/>
        </a:defRPr>
      </a:lvl1pPr>
      <a:lvl2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2pPr>
      <a:lvl3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3pPr>
      <a:lvl4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4pPr>
      <a:lvl5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5pPr>
      <a:lvl6pPr marL="4572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6pPr>
      <a:lvl7pPr marL="9144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7pPr>
      <a:lvl8pPr marL="13716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8pPr>
      <a:lvl9pPr marL="18288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9pPr>
    </p:titleStyle>
    <p:bodyStyle>
      <a:lvl1pPr marL="717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1pPr>
      <a:lvl2pPr marL="1162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2pPr>
      <a:lvl3pPr marL="1606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3pPr>
      <a:lvl4pPr marL="2051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4pPr>
      <a:lvl5pPr marL="2495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99330" name="Line 1">
            <a:extLst>
              <a:ext uri="{FF2B5EF4-FFF2-40B4-BE49-F238E27FC236}">
                <a16:creationId xmlns:a16="http://schemas.microsoft.com/office/drawing/2014/main" id="{735DC62C-FFE4-564B-BC53-A948DB8D8A1E}"/>
              </a:ext>
            </a:extLst>
          </p:cNvPr>
          <p:cNvSpPr>
            <a:spLocks noChangeShapeType="1"/>
          </p:cNvSpPr>
          <p:nvPr/>
        </p:nvSpPr>
        <p:spPr bwMode="auto">
          <a:xfrm>
            <a:off x="1758950" y="2590800"/>
            <a:ext cx="20845463" cy="0"/>
          </a:xfrm>
          <a:prstGeom prst="line">
            <a:avLst/>
          </a:prstGeom>
          <a:noFill/>
          <a:ln w="38100">
            <a:solidFill>
              <a:srgbClr val="DCDE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1437" tIns="71437" rIns="71437" bIns="71437" anchor="ctr"/>
          <a:lstStyle/>
          <a:p>
            <a:pPr>
              <a:defRPr/>
            </a:pPr>
            <a:endParaRPr lang="en-US">
              <a:latin typeface="Gill Sans" charset="0"/>
              <a:ea typeface="Gill Sans" charset="0"/>
              <a:cs typeface="Gill Sans" charset="0"/>
              <a:sym typeface="Gill Sans" charset="0"/>
            </a:endParaRPr>
          </a:p>
        </p:txBody>
      </p:sp>
      <p:sp>
        <p:nvSpPr>
          <p:cNvPr id="99331" name="Rectangle 2">
            <a:extLst>
              <a:ext uri="{FF2B5EF4-FFF2-40B4-BE49-F238E27FC236}">
                <a16:creationId xmlns:a16="http://schemas.microsoft.com/office/drawing/2014/main" id="{6112D31C-2851-5B49-8091-13E0AAC26EB4}"/>
              </a:ext>
            </a:extLst>
          </p:cNvPr>
          <p:cNvSpPr>
            <a:spLocks noGrp="1"/>
          </p:cNvSpPr>
          <p:nvPr>
            <p:ph type="title"/>
          </p:nvPr>
        </p:nvSpPr>
        <p:spPr bwMode="auto">
          <a:xfrm>
            <a:off x="4833938" y="446088"/>
            <a:ext cx="14482762" cy="1963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vert="horz" wrap="square" lIns="0" tIns="0" rIns="0" bIns="0" numCol="1" anchor="ctr" anchorCtr="0" compatLnSpc="1">
            <a:prstTxWarp prst="textNoShape">
              <a:avLst/>
            </a:prstTxWarp>
          </a:bodyPr>
          <a:lstStyle/>
          <a:p>
            <a:pPr lvl="0"/>
            <a:r>
              <a:rPr lang="en-US" altLang="en-US">
                <a:sym typeface="Helvetica Neue Light" charset="0"/>
              </a:rPr>
              <a:t>Click to edit Master title style</a:t>
            </a:r>
          </a:p>
        </p:txBody>
      </p:sp>
      <p:sp>
        <p:nvSpPr>
          <p:cNvPr id="99332" name="Rectangle 3">
            <a:extLst>
              <a:ext uri="{FF2B5EF4-FFF2-40B4-BE49-F238E27FC236}">
                <a16:creationId xmlns:a16="http://schemas.microsoft.com/office/drawing/2014/main" id="{8CD7D0CE-105B-4A49-A902-5BB5D46BED19}"/>
              </a:ext>
            </a:extLst>
          </p:cNvPr>
          <p:cNvSpPr>
            <a:spLocks noGrp="1"/>
          </p:cNvSpPr>
          <p:nvPr>
            <p:ph type="body" sz="half" idx="1"/>
          </p:nvPr>
        </p:nvSpPr>
        <p:spPr bwMode="auto">
          <a:xfrm>
            <a:off x="4833938" y="4446588"/>
            <a:ext cx="14482762" cy="660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vert="horz" wrap="square" lIns="0" tIns="0" rIns="0" bIns="0" numCol="1" anchor="ctr" anchorCtr="0" compatLnSpc="1">
            <a:prstTxWarp prst="textNoShape">
              <a:avLst/>
            </a:prstTxWarp>
          </a:bodyPr>
          <a:lstStyle/>
          <a:p>
            <a:pPr lvl="0"/>
            <a:r>
              <a:rPr lang="en-US" altLang="en-US">
                <a:sym typeface="Gill Sans Light" charset="0"/>
              </a:rPr>
              <a:t>Click to edit Master text styles</a:t>
            </a:r>
          </a:p>
          <a:p>
            <a:pPr lvl="1"/>
            <a:r>
              <a:rPr lang="en-US" altLang="en-US">
                <a:sym typeface="Gill Sans Light" charset="0"/>
              </a:rPr>
              <a:t>Second level</a:t>
            </a:r>
          </a:p>
          <a:p>
            <a:pPr lvl="2"/>
            <a:r>
              <a:rPr lang="en-US" altLang="en-US">
                <a:sym typeface="Gill Sans Light" charset="0"/>
              </a:rPr>
              <a:t>Third level</a:t>
            </a:r>
          </a:p>
          <a:p>
            <a:pPr lvl="3"/>
            <a:r>
              <a:rPr lang="en-US" altLang="en-US">
                <a:sym typeface="Gill Sans Light" charset="0"/>
              </a:rPr>
              <a:t>Fourth level</a:t>
            </a:r>
          </a:p>
          <a:p>
            <a:pPr lvl="4"/>
            <a:r>
              <a:rPr lang="en-US" altLang="en-US">
                <a:sym typeface="Gill Sans Light" charset="0"/>
              </a:rPr>
              <a:t>Fifth level</a:t>
            </a:r>
          </a:p>
        </p:txBody>
      </p:sp>
      <p:grpSp>
        <p:nvGrpSpPr>
          <p:cNvPr id="13317" name="Group 4">
            <a:extLst>
              <a:ext uri="{FF2B5EF4-FFF2-40B4-BE49-F238E27FC236}">
                <a16:creationId xmlns:a16="http://schemas.microsoft.com/office/drawing/2014/main" id="{EC05D9C7-8218-7346-9D89-503E84244452}"/>
              </a:ext>
            </a:extLst>
          </p:cNvPr>
          <p:cNvGrpSpPr>
            <a:grpSpLocks/>
          </p:cNvGrpSpPr>
          <p:nvPr/>
        </p:nvGrpSpPr>
        <p:grpSpPr bwMode="auto">
          <a:xfrm>
            <a:off x="-39688" y="13311188"/>
            <a:ext cx="24444326" cy="430212"/>
            <a:chOff x="0" y="0"/>
            <a:chExt cx="24444576" cy="429116"/>
          </a:xfrm>
        </p:grpSpPr>
        <p:sp>
          <p:nvSpPr>
            <p:cNvPr id="9228" name="Rectangle 5">
              <a:extLst>
                <a:ext uri="{FF2B5EF4-FFF2-40B4-BE49-F238E27FC236}">
                  <a16:creationId xmlns:a16="http://schemas.microsoft.com/office/drawing/2014/main" id="{5774AEA2-C404-0447-A97A-B5C3E21C9593}"/>
                </a:ext>
              </a:extLst>
            </p:cNvPr>
            <p:cNvSpPr>
              <a:spLocks/>
            </p:cNvSpPr>
            <p:nvPr/>
          </p:nvSpPr>
          <p:spPr bwMode="auto">
            <a:xfrm>
              <a:off x="0" y="0"/>
              <a:ext cx="5440419" cy="429116"/>
            </a:xfrm>
            <a:prstGeom prst="rect">
              <a:avLst/>
            </a:prstGeom>
            <a:solidFill>
              <a:srgbClr val="0C1229"/>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sp>
          <p:nvSpPr>
            <p:cNvPr id="9229" name="Rectangle 6">
              <a:extLst>
                <a:ext uri="{FF2B5EF4-FFF2-40B4-BE49-F238E27FC236}">
                  <a16:creationId xmlns:a16="http://schemas.microsoft.com/office/drawing/2014/main" id="{C349ACD3-4AA2-D549-8911-DC3F204DECEE}"/>
                </a:ext>
              </a:extLst>
            </p:cNvPr>
            <p:cNvSpPr>
              <a:spLocks/>
            </p:cNvSpPr>
            <p:nvPr/>
          </p:nvSpPr>
          <p:spPr bwMode="auto">
            <a:xfrm>
              <a:off x="5353106" y="0"/>
              <a:ext cx="6951733" cy="429116"/>
            </a:xfrm>
            <a:prstGeom prst="rect">
              <a:avLst/>
            </a:prstGeom>
            <a:solidFill>
              <a:srgbClr val="1E498C"/>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sp>
          <p:nvSpPr>
            <p:cNvPr id="2" name="Rectangle 7">
              <a:extLst>
                <a:ext uri="{FF2B5EF4-FFF2-40B4-BE49-F238E27FC236}">
                  <a16:creationId xmlns:a16="http://schemas.microsoft.com/office/drawing/2014/main" id="{C8AC9F52-344A-E44D-92C7-9EBD528F2E10}"/>
                </a:ext>
              </a:extLst>
            </p:cNvPr>
            <p:cNvSpPr>
              <a:spLocks/>
            </p:cNvSpPr>
            <p:nvPr/>
          </p:nvSpPr>
          <p:spPr bwMode="auto">
            <a:xfrm>
              <a:off x="12301664" y="0"/>
              <a:ext cx="6953321" cy="429116"/>
            </a:xfrm>
            <a:prstGeom prst="rect">
              <a:avLst/>
            </a:prstGeom>
            <a:solidFill>
              <a:srgbClr val="629CB2"/>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sp>
          <p:nvSpPr>
            <p:cNvPr id="9231" name="Rectangle 8">
              <a:extLst>
                <a:ext uri="{FF2B5EF4-FFF2-40B4-BE49-F238E27FC236}">
                  <a16:creationId xmlns:a16="http://schemas.microsoft.com/office/drawing/2014/main" id="{90038744-43B9-FF41-B0FC-BCFD182B4B32}"/>
                </a:ext>
              </a:extLst>
            </p:cNvPr>
            <p:cNvSpPr>
              <a:spLocks/>
            </p:cNvSpPr>
            <p:nvPr/>
          </p:nvSpPr>
          <p:spPr bwMode="auto">
            <a:xfrm>
              <a:off x="19261335" y="0"/>
              <a:ext cx="5183241" cy="429116"/>
            </a:xfrm>
            <a:prstGeom prst="rect">
              <a:avLst/>
            </a:prstGeom>
            <a:solidFill>
              <a:srgbClr val="6CB199"/>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grpSp>
      <p:grpSp>
        <p:nvGrpSpPr>
          <p:cNvPr id="13318" name="Group 9">
            <a:extLst>
              <a:ext uri="{FF2B5EF4-FFF2-40B4-BE49-F238E27FC236}">
                <a16:creationId xmlns:a16="http://schemas.microsoft.com/office/drawing/2014/main" id="{BA8D8E67-D7C5-0147-9A66-5143AA52E312}"/>
              </a:ext>
            </a:extLst>
          </p:cNvPr>
          <p:cNvGrpSpPr>
            <a:grpSpLocks/>
          </p:cNvGrpSpPr>
          <p:nvPr/>
        </p:nvGrpSpPr>
        <p:grpSpPr bwMode="auto">
          <a:xfrm>
            <a:off x="-30163" y="13306425"/>
            <a:ext cx="24431626" cy="428625"/>
            <a:chOff x="0" y="0"/>
            <a:chExt cx="24431876" cy="429116"/>
          </a:xfrm>
        </p:grpSpPr>
        <p:sp>
          <p:nvSpPr>
            <p:cNvPr id="9224" name="Rectangle 10">
              <a:extLst>
                <a:ext uri="{FF2B5EF4-FFF2-40B4-BE49-F238E27FC236}">
                  <a16:creationId xmlns:a16="http://schemas.microsoft.com/office/drawing/2014/main" id="{2D01645B-5DD0-8548-8069-EBF47BD24D5D}"/>
                </a:ext>
              </a:extLst>
            </p:cNvPr>
            <p:cNvSpPr>
              <a:spLocks/>
            </p:cNvSpPr>
            <p:nvPr/>
          </p:nvSpPr>
          <p:spPr bwMode="auto">
            <a:xfrm>
              <a:off x="0" y="0"/>
              <a:ext cx="5440419" cy="429116"/>
            </a:xfrm>
            <a:prstGeom prst="rect">
              <a:avLst/>
            </a:prstGeom>
            <a:solidFill>
              <a:srgbClr val="0C1229"/>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sp>
          <p:nvSpPr>
            <p:cNvPr id="9225" name="Rectangle 11">
              <a:extLst>
                <a:ext uri="{FF2B5EF4-FFF2-40B4-BE49-F238E27FC236}">
                  <a16:creationId xmlns:a16="http://schemas.microsoft.com/office/drawing/2014/main" id="{7346F8A7-AA9E-D44E-8146-ACBEE5A5D2E2}"/>
                </a:ext>
              </a:extLst>
            </p:cNvPr>
            <p:cNvSpPr>
              <a:spLocks/>
            </p:cNvSpPr>
            <p:nvPr/>
          </p:nvSpPr>
          <p:spPr bwMode="auto">
            <a:xfrm>
              <a:off x="5353106" y="0"/>
              <a:ext cx="6951733" cy="429116"/>
            </a:xfrm>
            <a:prstGeom prst="rect">
              <a:avLst/>
            </a:prstGeom>
            <a:solidFill>
              <a:srgbClr val="1E498C"/>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sp>
          <p:nvSpPr>
            <p:cNvPr id="9226" name="Rectangle 12">
              <a:extLst>
                <a:ext uri="{FF2B5EF4-FFF2-40B4-BE49-F238E27FC236}">
                  <a16:creationId xmlns:a16="http://schemas.microsoft.com/office/drawing/2014/main" id="{1519239A-9205-C34C-BFB6-0780D4BF72AF}"/>
                </a:ext>
              </a:extLst>
            </p:cNvPr>
            <p:cNvSpPr>
              <a:spLocks/>
            </p:cNvSpPr>
            <p:nvPr/>
          </p:nvSpPr>
          <p:spPr bwMode="auto">
            <a:xfrm>
              <a:off x="12301664" y="0"/>
              <a:ext cx="6953321" cy="429116"/>
            </a:xfrm>
            <a:prstGeom prst="rect">
              <a:avLst/>
            </a:prstGeom>
            <a:solidFill>
              <a:srgbClr val="629CB2"/>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sp>
          <p:nvSpPr>
            <p:cNvPr id="9227" name="Rectangle 13">
              <a:extLst>
                <a:ext uri="{FF2B5EF4-FFF2-40B4-BE49-F238E27FC236}">
                  <a16:creationId xmlns:a16="http://schemas.microsoft.com/office/drawing/2014/main" id="{E5F62A3D-AC65-0247-9A31-D17C6B3180B8}"/>
                </a:ext>
              </a:extLst>
            </p:cNvPr>
            <p:cNvSpPr>
              <a:spLocks/>
            </p:cNvSpPr>
            <p:nvPr/>
          </p:nvSpPr>
          <p:spPr bwMode="auto">
            <a:xfrm>
              <a:off x="19248635" y="0"/>
              <a:ext cx="5183241" cy="429116"/>
            </a:xfrm>
            <a:prstGeom prst="rect">
              <a:avLst/>
            </a:prstGeom>
            <a:solidFill>
              <a:srgbClr val="6CB199"/>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grpSp>
      <p:sp>
        <p:nvSpPr>
          <p:cNvPr id="9230" name="Rectangle 14">
            <a:extLst>
              <a:ext uri="{FF2B5EF4-FFF2-40B4-BE49-F238E27FC236}">
                <a16:creationId xmlns:a16="http://schemas.microsoft.com/office/drawing/2014/main" id="{957DA5C1-0C88-DB49-80C6-AE148834ABC9}"/>
              </a:ext>
            </a:extLst>
          </p:cNvPr>
          <p:cNvSpPr>
            <a:spLocks noGrp="1"/>
          </p:cNvSpPr>
          <p:nvPr>
            <p:ph type="sldNum" sz="quarter" idx="2"/>
          </p:nvPr>
        </p:nvSpPr>
        <p:spPr bwMode="auto">
          <a:xfrm>
            <a:off x="19323050" y="2533650"/>
            <a:ext cx="2413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algn="ctr" eaLnBrk="1">
              <a:defRPr/>
            </a:lvl1pPr>
          </a:lstStyle>
          <a:p>
            <a:pPr>
              <a:defRPr/>
            </a:pPr>
            <a:fld id="{9AF62603-7063-3141-98F7-A657449B1A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584200" rtl="0" eaLnBrk="0" fontAlgn="base" hangingPunct="0">
        <a:lnSpc>
          <a:spcPct val="80000"/>
        </a:lnSpc>
        <a:spcBef>
          <a:spcPct val="0"/>
        </a:spcBef>
        <a:spcAft>
          <a:spcPct val="0"/>
        </a:spcAft>
        <a:defRPr sz="9800" kern="1200">
          <a:solidFill>
            <a:srgbClr val="53585F"/>
          </a:solidFill>
          <a:latin typeface="+mj-lt"/>
          <a:ea typeface="+mj-ea"/>
          <a:cs typeface="+mj-cs"/>
          <a:sym typeface="Helvetica Neue Light" panose="02000403000000020004" pitchFamily="2" charset="0"/>
        </a:defRPr>
      </a:lvl1pPr>
      <a:lvl2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2pPr>
      <a:lvl3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3pPr>
      <a:lvl4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4pPr>
      <a:lvl5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5pPr>
      <a:lvl6pPr marL="4572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6pPr>
      <a:lvl7pPr marL="9144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7pPr>
      <a:lvl8pPr marL="13716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8pPr>
      <a:lvl9pPr marL="18288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9pPr>
    </p:titleStyle>
    <p:bodyStyle>
      <a:lvl1pPr marL="717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1pPr>
      <a:lvl2pPr marL="1162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2pPr>
      <a:lvl3pPr marL="1606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3pPr>
      <a:lvl4pPr marL="2051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4pPr>
      <a:lvl5pPr marL="2495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23906" name="Line 1">
            <a:extLst>
              <a:ext uri="{FF2B5EF4-FFF2-40B4-BE49-F238E27FC236}">
                <a16:creationId xmlns:a16="http://schemas.microsoft.com/office/drawing/2014/main" id="{AB8F89B9-5D13-3E48-829C-422B5D078618}"/>
              </a:ext>
            </a:extLst>
          </p:cNvPr>
          <p:cNvSpPr>
            <a:spLocks noChangeShapeType="1"/>
          </p:cNvSpPr>
          <p:nvPr/>
        </p:nvSpPr>
        <p:spPr bwMode="auto">
          <a:xfrm>
            <a:off x="1758950" y="2590800"/>
            <a:ext cx="20845463" cy="0"/>
          </a:xfrm>
          <a:prstGeom prst="line">
            <a:avLst/>
          </a:prstGeom>
          <a:noFill/>
          <a:ln w="38100">
            <a:solidFill>
              <a:srgbClr val="DCDE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1437" tIns="71437" rIns="71437" bIns="71437" anchor="ctr"/>
          <a:lstStyle/>
          <a:p>
            <a:pPr>
              <a:defRPr/>
            </a:pPr>
            <a:endParaRPr lang="en-US">
              <a:latin typeface="Gill Sans" charset="0"/>
              <a:ea typeface="Gill Sans" charset="0"/>
              <a:cs typeface="Gill Sans" charset="0"/>
              <a:sym typeface="Gill Sans" charset="0"/>
            </a:endParaRPr>
          </a:p>
        </p:txBody>
      </p:sp>
      <p:sp>
        <p:nvSpPr>
          <p:cNvPr id="123907" name="Rectangle 2">
            <a:extLst>
              <a:ext uri="{FF2B5EF4-FFF2-40B4-BE49-F238E27FC236}">
                <a16:creationId xmlns:a16="http://schemas.microsoft.com/office/drawing/2014/main" id="{852236F7-4E56-4F42-A69E-26E15777A590}"/>
              </a:ext>
            </a:extLst>
          </p:cNvPr>
          <p:cNvSpPr>
            <a:spLocks noGrp="1"/>
          </p:cNvSpPr>
          <p:nvPr>
            <p:ph type="title"/>
          </p:nvPr>
        </p:nvSpPr>
        <p:spPr bwMode="auto">
          <a:xfrm>
            <a:off x="4829175" y="428625"/>
            <a:ext cx="14506575" cy="1963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vert="horz" wrap="square" lIns="0" tIns="0" rIns="0" bIns="0" numCol="1" anchor="ctr" anchorCtr="0" compatLnSpc="1">
            <a:prstTxWarp prst="textNoShape">
              <a:avLst/>
            </a:prstTxWarp>
          </a:bodyPr>
          <a:lstStyle/>
          <a:p>
            <a:pPr lvl="0"/>
            <a:r>
              <a:rPr lang="en-US" altLang="en-US">
                <a:sym typeface="Helvetica Neue Light" charset="0"/>
              </a:rPr>
              <a:t>Click to edit Master title style</a:t>
            </a:r>
          </a:p>
        </p:txBody>
      </p:sp>
      <p:sp>
        <p:nvSpPr>
          <p:cNvPr id="11277" name="Rectangle 13">
            <a:extLst>
              <a:ext uri="{FF2B5EF4-FFF2-40B4-BE49-F238E27FC236}">
                <a16:creationId xmlns:a16="http://schemas.microsoft.com/office/drawing/2014/main" id="{0C6C3067-E1C4-2546-B9FC-EDCE9E78AAF3}"/>
              </a:ext>
            </a:extLst>
          </p:cNvPr>
          <p:cNvSpPr>
            <a:spLocks noGrp="1"/>
          </p:cNvSpPr>
          <p:nvPr>
            <p:ph type="sldNum" sz="quarter" idx="2"/>
          </p:nvPr>
        </p:nvSpPr>
        <p:spPr bwMode="auto">
          <a:xfrm>
            <a:off x="18776950" y="2533650"/>
            <a:ext cx="2413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algn="ctr" eaLnBrk="1">
              <a:defRPr/>
            </a:lvl1pPr>
          </a:lstStyle>
          <a:p>
            <a:pPr>
              <a:defRPr/>
            </a:pPr>
            <a:fld id="{104D6292-30F3-FF46-932F-F377396C9999}" type="slidenum">
              <a:rPr lang="en-US" altLang="en-US"/>
              <a:pPr>
                <a:defRPr/>
              </a:pPr>
              <a:t>‹#›</a:t>
            </a:fld>
            <a:endParaRPr lang="en-US" altLang="en-US"/>
          </a:p>
        </p:txBody>
      </p:sp>
      <p:grpSp>
        <p:nvGrpSpPr>
          <p:cNvPr id="25605" name="Group 4">
            <a:extLst>
              <a:ext uri="{FF2B5EF4-FFF2-40B4-BE49-F238E27FC236}">
                <a16:creationId xmlns:a16="http://schemas.microsoft.com/office/drawing/2014/main" id="{D2DABC5C-A9FF-1945-BAB1-0049AFBDF326}"/>
              </a:ext>
            </a:extLst>
          </p:cNvPr>
          <p:cNvGrpSpPr>
            <a:grpSpLocks/>
          </p:cNvGrpSpPr>
          <p:nvPr userDrawn="1"/>
        </p:nvGrpSpPr>
        <p:grpSpPr bwMode="auto">
          <a:xfrm>
            <a:off x="-30163" y="13306425"/>
            <a:ext cx="24431626" cy="428625"/>
            <a:chOff x="0" y="0"/>
            <a:chExt cx="24431876" cy="429116"/>
          </a:xfrm>
        </p:grpSpPr>
        <p:sp>
          <p:nvSpPr>
            <p:cNvPr id="16" name="Rectangle 5">
              <a:extLst>
                <a:ext uri="{FF2B5EF4-FFF2-40B4-BE49-F238E27FC236}">
                  <a16:creationId xmlns:a16="http://schemas.microsoft.com/office/drawing/2014/main" id="{7594C77E-B7D7-1F41-9B8A-1CB4A7E24217}"/>
                </a:ext>
              </a:extLst>
            </p:cNvPr>
            <p:cNvSpPr>
              <a:spLocks/>
            </p:cNvSpPr>
            <p:nvPr/>
          </p:nvSpPr>
          <p:spPr bwMode="auto">
            <a:xfrm>
              <a:off x="0" y="0"/>
              <a:ext cx="5440419" cy="429116"/>
            </a:xfrm>
            <a:prstGeom prst="rect">
              <a:avLst/>
            </a:prstGeom>
            <a:solidFill>
              <a:srgbClr val="0C1229"/>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sp>
          <p:nvSpPr>
            <p:cNvPr id="17" name="Rectangle 6">
              <a:extLst>
                <a:ext uri="{FF2B5EF4-FFF2-40B4-BE49-F238E27FC236}">
                  <a16:creationId xmlns:a16="http://schemas.microsoft.com/office/drawing/2014/main" id="{EAB8238B-699D-7942-9D6F-D2284EC5C02B}"/>
                </a:ext>
              </a:extLst>
            </p:cNvPr>
            <p:cNvSpPr>
              <a:spLocks/>
            </p:cNvSpPr>
            <p:nvPr/>
          </p:nvSpPr>
          <p:spPr bwMode="auto">
            <a:xfrm>
              <a:off x="5353106" y="0"/>
              <a:ext cx="6951733" cy="429116"/>
            </a:xfrm>
            <a:prstGeom prst="rect">
              <a:avLst/>
            </a:prstGeom>
            <a:solidFill>
              <a:srgbClr val="1E498C"/>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sp>
          <p:nvSpPr>
            <p:cNvPr id="18" name="Rectangle 7">
              <a:extLst>
                <a:ext uri="{FF2B5EF4-FFF2-40B4-BE49-F238E27FC236}">
                  <a16:creationId xmlns:a16="http://schemas.microsoft.com/office/drawing/2014/main" id="{4A23A163-E716-854F-86C3-8A6FB23CD93D}"/>
                </a:ext>
              </a:extLst>
            </p:cNvPr>
            <p:cNvSpPr>
              <a:spLocks/>
            </p:cNvSpPr>
            <p:nvPr/>
          </p:nvSpPr>
          <p:spPr bwMode="auto">
            <a:xfrm>
              <a:off x="12301664" y="0"/>
              <a:ext cx="6953321" cy="429116"/>
            </a:xfrm>
            <a:prstGeom prst="rect">
              <a:avLst/>
            </a:prstGeom>
            <a:solidFill>
              <a:srgbClr val="629CB2"/>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sp>
          <p:nvSpPr>
            <p:cNvPr id="19" name="Rectangle 8">
              <a:extLst>
                <a:ext uri="{FF2B5EF4-FFF2-40B4-BE49-F238E27FC236}">
                  <a16:creationId xmlns:a16="http://schemas.microsoft.com/office/drawing/2014/main" id="{8CD6F95E-2291-0949-9604-0026B3DD9C63}"/>
                </a:ext>
              </a:extLst>
            </p:cNvPr>
            <p:cNvSpPr>
              <a:spLocks/>
            </p:cNvSpPr>
            <p:nvPr/>
          </p:nvSpPr>
          <p:spPr bwMode="auto">
            <a:xfrm>
              <a:off x="19248635" y="0"/>
              <a:ext cx="5183241" cy="429116"/>
            </a:xfrm>
            <a:prstGeom prst="rect">
              <a:avLst/>
            </a:prstGeom>
            <a:solidFill>
              <a:srgbClr val="6CB199"/>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gr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584200" rtl="0" eaLnBrk="0" fontAlgn="base" hangingPunct="0">
        <a:lnSpc>
          <a:spcPct val="80000"/>
        </a:lnSpc>
        <a:spcBef>
          <a:spcPct val="0"/>
        </a:spcBef>
        <a:spcAft>
          <a:spcPct val="0"/>
        </a:spcAft>
        <a:defRPr sz="9800" kern="1200">
          <a:solidFill>
            <a:srgbClr val="53585F"/>
          </a:solidFill>
          <a:latin typeface="+mj-lt"/>
          <a:ea typeface="+mj-ea"/>
          <a:cs typeface="+mj-cs"/>
          <a:sym typeface="Helvetica Neue Light" panose="02000403000000020004" pitchFamily="2" charset="0"/>
        </a:defRPr>
      </a:lvl1pPr>
      <a:lvl2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2pPr>
      <a:lvl3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3pPr>
      <a:lvl4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4pPr>
      <a:lvl5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5pPr>
      <a:lvl6pPr marL="4572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6pPr>
      <a:lvl7pPr marL="9144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7pPr>
      <a:lvl8pPr marL="13716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8pPr>
      <a:lvl9pPr marL="18288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9pPr>
    </p:titleStyle>
    <p:bodyStyle>
      <a:lvl1pPr marL="717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1pPr>
      <a:lvl2pPr marL="1162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2pPr>
      <a:lvl3pPr marL="1606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3pPr>
      <a:lvl4pPr marL="2051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4pPr>
      <a:lvl5pPr marL="2495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D685ACD2-E4F9-AC44-85E2-A8FFEB4405C9}"/>
              </a:ext>
            </a:extLst>
          </p:cNvPr>
          <p:cNvSpPr>
            <a:spLocks noGrp="1"/>
          </p:cNvSpPr>
          <p:nvPr>
            <p:ph type="title"/>
          </p:nvPr>
        </p:nvSpPr>
        <p:spPr bwMode="auto">
          <a:xfrm>
            <a:off x="5916613" y="8535988"/>
            <a:ext cx="12539662" cy="306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vert="horz" wrap="square" lIns="0" tIns="0" rIns="0" bIns="0" numCol="1" anchor="b" anchorCtr="0" compatLnSpc="1">
            <a:prstTxWarp prst="textNoShape">
              <a:avLst/>
            </a:prstTxWarp>
          </a:bodyPr>
          <a:lstStyle/>
          <a:p>
            <a:pPr lvl="0"/>
            <a:r>
              <a:rPr lang="en-US" altLang="en-US">
                <a:sym typeface="Helvetica Neue Light" charset="0"/>
              </a:rPr>
              <a:t>Click to edit Master title style</a:t>
            </a:r>
          </a:p>
        </p:txBody>
      </p:sp>
      <p:sp>
        <p:nvSpPr>
          <p:cNvPr id="25603" name="Rectangle 2">
            <a:extLst>
              <a:ext uri="{FF2B5EF4-FFF2-40B4-BE49-F238E27FC236}">
                <a16:creationId xmlns:a16="http://schemas.microsoft.com/office/drawing/2014/main" id="{9912B6C5-6033-1341-B135-03BE9C9E6AEE}"/>
              </a:ext>
            </a:extLst>
          </p:cNvPr>
          <p:cNvSpPr>
            <a:spLocks noGrp="1"/>
          </p:cNvSpPr>
          <p:nvPr>
            <p:ph type="body" sz="quarter" idx="1"/>
          </p:nvPr>
        </p:nvSpPr>
        <p:spPr bwMode="auto">
          <a:xfrm>
            <a:off x="5926138" y="11739563"/>
            <a:ext cx="12539662"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vert="horz" wrap="square" lIns="0" tIns="0" rIns="0" bIns="0" numCol="1" anchor="t" anchorCtr="0" compatLnSpc="1">
            <a:prstTxWarp prst="textNoShape">
              <a:avLst/>
            </a:prstTxWarp>
          </a:bodyPr>
          <a:lstStyle/>
          <a:p>
            <a:pPr lvl="0"/>
            <a:r>
              <a:rPr lang="en-US" altLang="en-US">
                <a:sym typeface="Gill Sans Light" charset="0"/>
              </a:rPr>
              <a:t>Click to edit Master text styles</a:t>
            </a:r>
          </a:p>
          <a:p>
            <a:pPr lvl="1"/>
            <a:r>
              <a:rPr lang="en-US" altLang="en-US">
                <a:sym typeface="Gill Sans Light" charset="0"/>
              </a:rPr>
              <a:t>Second level</a:t>
            </a:r>
          </a:p>
          <a:p>
            <a:pPr lvl="2"/>
            <a:r>
              <a:rPr lang="en-US" altLang="en-US">
                <a:sym typeface="Gill Sans Light" charset="0"/>
              </a:rPr>
              <a:t>Third level</a:t>
            </a:r>
          </a:p>
          <a:p>
            <a:pPr lvl="3"/>
            <a:r>
              <a:rPr lang="en-US" altLang="en-US">
                <a:sym typeface="Gill Sans Light" charset="0"/>
              </a:rPr>
              <a:t>Fourth level</a:t>
            </a:r>
          </a:p>
          <a:p>
            <a:pPr lvl="4"/>
            <a:r>
              <a:rPr lang="en-US" altLang="en-US">
                <a:sym typeface="Gill Sans Light" charset="0"/>
              </a:rPr>
              <a:t>Fifth level</a:t>
            </a:r>
          </a:p>
        </p:txBody>
      </p:sp>
      <p:grpSp>
        <p:nvGrpSpPr>
          <p:cNvPr id="37892" name="Group 3">
            <a:extLst>
              <a:ext uri="{FF2B5EF4-FFF2-40B4-BE49-F238E27FC236}">
                <a16:creationId xmlns:a16="http://schemas.microsoft.com/office/drawing/2014/main" id="{4AA2AC77-834C-EB41-A4BF-DC10EE86DD0B}"/>
              </a:ext>
            </a:extLst>
          </p:cNvPr>
          <p:cNvGrpSpPr>
            <a:grpSpLocks/>
          </p:cNvGrpSpPr>
          <p:nvPr/>
        </p:nvGrpSpPr>
        <p:grpSpPr bwMode="auto">
          <a:xfrm>
            <a:off x="-39688" y="1588"/>
            <a:ext cx="24431626" cy="430212"/>
            <a:chOff x="0" y="0"/>
            <a:chExt cx="24431876" cy="429116"/>
          </a:xfrm>
        </p:grpSpPr>
        <p:sp>
          <p:nvSpPr>
            <p:cNvPr id="3078" name="Rectangle 4">
              <a:extLst>
                <a:ext uri="{FF2B5EF4-FFF2-40B4-BE49-F238E27FC236}">
                  <a16:creationId xmlns:a16="http://schemas.microsoft.com/office/drawing/2014/main" id="{5F06535D-7774-7E4A-8D33-054EFE99504E}"/>
                </a:ext>
              </a:extLst>
            </p:cNvPr>
            <p:cNvSpPr>
              <a:spLocks/>
            </p:cNvSpPr>
            <p:nvPr/>
          </p:nvSpPr>
          <p:spPr bwMode="auto">
            <a:xfrm>
              <a:off x="0" y="0"/>
              <a:ext cx="5440419" cy="429116"/>
            </a:xfrm>
            <a:prstGeom prst="rect">
              <a:avLst/>
            </a:prstGeom>
            <a:solidFill>
              <a:srgbClr val="0C1229"/>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sp>
          <p:nvSpPr>
            <p:cNvPr id="3079" name="Rectangle 5">
              <a:extLst>
                <a:ext uri="{FF2B5EF4-FFF2-40B4-BE49-F238E27FC236}">
                  <a16:creationId xmlns:a16="http://schemas.microsoft.com/office/drawing/2014/main" id="{AA511B84-7F23-AC44-A38C-48696A88CF84}"/>
                </a:ext>
              </a:extLst>
            </p:cNvPr>
            <p:cNvSpPr>
              <a:spLocks/>
            </p:cNvSpPr>
            <p:nvPr/>
          </p:nvSpPr>
          <p:spPr bwMode="auto">
            <a:xfrm>
              <a:off x="5353106" y="0"/>
              <a:ext cx="6951733" cy="429116"/>
            </a:xfrm>
            <a:prstGeom prst="rect">
              <a:avLst/>
            </a:prstGeom>
            <a:solidFill>
              <a:srgbClr val="1E498C"/>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sp>
          <p:nvSpPr>
            <p:cNvPr id="2" name="Rectangle 6">
              <a:extLst>
                <a:ext uri="{FF2B5EF4-FFF2-40B4-BE49-F238E27FC236}">
                  <a16:creationId xmlns:a16="http://schemas.microsoft.com/office/drawing/2014/main" id="{EFF1E58C-7DB2-8643-81E9-6F3E660C4341}"/>
                </a:ext>
              </a:extLst>
            </p:cNvPr>
            <p:cNvSpPr>
              <a:spLocks/>
            </p:cNvSpPr>
            <p:nvPr/>
          </p:nvSpPr>
          <p:spPr bwMode="auto">
            <a:xfrm>
              <a:off x="12301664" y="0"/>
              <a:ext cx="6953321" cy="429116"/>
            </a:xfrm>
            <a:prstGeom prst="rect">
              <a:avLst/>
            </a:prstGeom>
            <a:solidFill>
              <a:srgbClr val="629CB2"/>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sp>
          <p:nvSpPr>
            <p:cNvPr id="3081" name="Rectangle 7">
              <a:extLst>
                <a:ext uri="{FF2B5EF4-FFF2-40B4-BE49-F238E27FC236}">
                  <a16:creationId xmlns:a16="http://schemas.microsoft.com/office/drawing/2014/main" id="{8002AA76-C700-2F47-AE67-190D77ABEC9B}"/>
                </a:ext>
              </a:extLst>
            </p:cNvPr>
            <p:cNvSpPr>
              <a:spLocks/>
            </p:cNvSpPr>
            <p:nvPr/>
          </p:nvSpPr>
          <p:spPr bwMode="auto">
            <a:xfrm>
              <a:off x="19248635" y="0"/>
              <a:ext cx="5183241" cy="429116"/>
            </a:xfrm>
            <a:prstGeom prst="rect">
              <a:avLst/>
            </a:prstGeom>
            <a:solidFill>
              <a:srgbClr val="6CB199"/>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grpSp>
      <p:sp>
        <p:nvSpPr>
          <p:cNvPr id="3080" name="Rectangle 8">
            <a:extLst>
              <a:ext uri="{FF2B5EF4-FFF2-40B4-BE49-F238E27FC236}">
                <a16:creationId xmlns:a16="http://schemas.microsoft.com/office/drawing/2014/main" id="{E9792944-C371-7E4C-B5E4-DD160D6DF62C}"/>
              </a:ext>
            </a:extLst>
          </p:cNvPr>
          <p:cNvSpPr>
            <a:spLocks noGrp="1"/>
          </p:cNvSpPr>
          <p:nvPr>
            <p:ph type="sldNum" sz="quarter" idx="2"/>
          </p:nvPr>
        </p:nvSpPr>
        <p:spPr bwMode="auto">
          <a:xfrm>
            <a:off x="18776950" y="8442325"/>
            <a:ext cx="2413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algn="ctr" eaLnBrk="1">
              <a:defRPr/>
            </a:lvl1pPr>
          </a:lstStyle>
          <a:p>
            <a:pPr>
              <a:defRPr/>
            </a:pPr>
            <a:fld id="{31236805-EE9A-DB4D-ABF4-065145B8C0F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584200" rtl="0" eaLnBrk="0" fontAlgn="base" hangingPunct="0">
        <a:lnSpc>
          <a:spcPct val="80000"/>
        </a:lnSpc>
        <a:spcBef>
          <a:spcPct val="0"/>
        </a:spcBef>
        <a:spcAft>
          <a:spcPct val="0"/>
        </a:spcAft>
        <a:defRPr sz="9800" kern="1200">
          <a:solidFill>
            <a:srgbClr val="53585F"/>
          </a:solidFill>
          <a:latin typeface="+mj-lt"/>
          <a:ea typeface="+mj-ea"/>
          <a:cs typeface="+mj-cs"/>
          <a:sym typeface="Helvetica Neue Light" panose="02000403000000020004" pitchFamily="2" charset="0"/>
        </a:defRPr>
      </a:lvl1pPr>
      <a:lvl2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2pPr>
      <a:lvl3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3pPr>
      <a:lvl4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4pPr>
      <a:lvl5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5pPr>
      <a:lvl6pPr marL="4572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6pPr>
      <a:lvl7pPr marL="9144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7pPr>
      <a:lvl8pPr marL="13716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8pPr>
      <a:lvl9pPr marL="18288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9pPr>
    </p:titleStyle>
    <p:bodyStyle>
      <a:lvl1pPr marL="717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1pPr>
      <a:lvl2pPr marL="1162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2pPr>
      <a:lvl3pPr marL="1606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3pPr>
      <a:lvl4pPr marL="2051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4pPr>
      <a:lvl5pPr marL="2495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99330" name="Line 1">
            <a:extLst>
              <a:ext uri="{FF2B5EF4-FFF2-40B4-BE49-F238E27FC236}">
                <a16:creationId xmlns:a16="http://schemas.microsoft.com/office/drawing/2014/main" id="{C9FEB61A-8717-B84F-B1AA-9E86CC737F55}"/>
              </a:ext>
            </a:extLst>
          </p:cNvPr>
          <p:cNvSpPr>
            <a:spLocks noChangeShapeType="1"/>
          </p:cNvSpPr>
          <p:nvPr/>
        </p:nvSpPr>
        <p:spPr bwMode="auto">
          <a:xfrm>
            <a:off x="1758950" y="2590800"/>
            <a:ext cx="20845463" cy="0"/>
          </a:xfrm>
          <a:prstGeom prst="line">
            <a:avLst/>
          </a:prstGeom>
          <a:noFill/>
          <a:ln w="38100">
            <a:solidFill>
              <a:srgbClr val="DCDE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1437" tIns="71437" rIns="71437" bIns="71437" anchor="ctr"/>
          <a:lstStyle/>
          <a:p>
            <a:pPr>
              <a:defRPr/>
            </a:pPr>
            <a:endParaRPr lang="en-US">
              <a:latin typeface="Gill Sans" charset="0"/>
              <a:ea typeface="Gill Sans" charset="0"/>
              <a:cs typeface="Gill Sans" charset="0"/>
              <a:sym typeface="Gill Sans" charset="0"/>
            </a:endParaRPr>
          </a:p>
        </p:txBody>
      </p:sp>
      <p:sp>
        <p:nvSpPr>
          <p:cNvPr id="99331" name="Rectangle 2">
            <a:extLst>
              <a:ext uri="{FF2B5EF4-FFF2-40B4-BE49-F238E27FC236}">
                <a16:creationId xmlns:a16="http://schemas.microsoft.com/office/drawing/2014/main" id="{2FD8DF60-ECC7-F24E-8FA9-7BE96A4270C4}"/>
              </a:ext>
            </a:extLst>
          </p:cNvPr>
          <p:cNvSpPr>
            <a:spLocks noGrp="1"/>
          </p:cNvSpPr>
          <p:nvPr>
            <p:ph type="title"/>
          </p:nvPr>
        </p:nvSpPr>
        <p:spPr bwMode="auto">
          <a:xfrm>
            <a:off x="4833938" y="446088"/>
            <a:ext cx="14482762" cy="1963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vert="horz" wrap="square" lIns="0" tIns="0" rIns="0" bIns="0" numCol="1" anchor="ctr" anchorCtr="0" compatLnSpc="1">
            <a:prstTxWarp prst="textNoShape">
              <a:avLst/>
            </a:prstTxWarp>
          </a:bodyPr>
          <a:lstStyle/>
          <a:p>
            <a:pPr lvl="0"/>
            <a:r>
              <a:rPr lang="en-US" altLang="en-US">
                <a:sym typeface="Helvetica Neue Light" charset="0"/>
              </a:rPr>
              <a:t>Click to edit Master title style</a:t>
            </a:r>
          </a:p>
        </p:txBody>
      </p:sp>
      <p:sp>
        <p:nvSpPr>
          <p:cNvPr id="99332" name="Rectangle 3">
            <a:extLst>
              <a:ext uri="{FF2B5EF4-FFF2-40B4-BE49-F238E27FC236}">
                <a16:creationId xmlns:a16="http://schemas.microsoft.com/office/drawing/2014/main" id="{58F29C5F-E65B-8947-9151-E4520731D20F}"/>
              </a:ext>
            </a:extLst>
          </p:cNvPr>
          <p:cNvSpPr>
            <a:spLocks noGrp="1"/>
          </p:cNvSpPr>
          <p:nvPr>
            <p:ph type="body" sz="half" idx="1"/>
          </p:nvPr>
        </p:nvSpPr>
        <p:spPr bwMode="auto">
          <a:xfrm>
            <a:off x="4833938" y="4446588"/>
            <a:ext cx="14482762" cy="660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vert="horz" wrap="square" lIns="0" tIns="0" rIns="0" bIns="0" numCol="1" anchor="ctr" anchorCtr="0" compatLnSpc="1">
            <a:prstTxWarp prst="textNoShape">
              <a:avLst/>
            </a:prstTxWarp>
          </a:bodyPr>
          <a:lstStyle/>
          <a:p>
            <a:pPr lvl="0"/>
            <a:r>
              <a:rPr lang="en-US" altLang="en-US">
                <a:sym typeface="Gill Sans Light" charset="0"/>
              </a:rPr>
              <a:t>Click to edit Master text styles</a:t>
            </a:r>
          </a:p>
          <a:p>
            <a:pPr lvl="1"/>
            <a:r>
              <a:rPr lang="en-US" altLang="en-US">
                <a:sym typeface="Gill Sans Light" charset="0"/>
              </a:rPr>
              <a:t>Second level</a:t>
            </a:r>
          </a:p>
          <a:p>
            <a:pPr lvl="2"/>
            <a:r>
              <a:rPr lang="en-US" altLang="en-US">
                <a:sym typeface="Gill Sans Light" charset="0"/>
              </a:rPr>
              <a:t>Third level</a:t>
            </a:r>
          </a:p>
          <a:p>
            <a:pPr lvl="3"/>
            <a:r>
              <a:rPr lang="en-US" altLang="en-US">
                <a:sym typeface="Gill Sans Light" charset="0"/>
              </a:rPr>
              <a:t>Fourth level</a:t>
            </a:r>
          </a:p>
          <a:p>
            <a:pPr lvl="4"/>
            <a:r>
              <a:rPr lang="en-US" altLang="en-US">
                <a:sym typeface="Gill Sans Light" charset="0"/>
              </a:rPr>
              <a:t>Fifth level</a:t>
            </a:r>
          </a:p>
        </p:txBody>
      </p:sp>
      <p:grpSp>
        <p:nvGrpSpPr>
          <p:cNvPr id="50181" name="Group 4">
            <a:extLst>
              <a:ext uri="{FF2B5EF4-FFF2-40B4-BE49-F238E27FC236}">
                <a16:creationId xmlns:a16="http://schemas.microsoft.com/office/drawing/2014/main" id="{77FCD5E8-E3E1-8340-BE0B-9D78D82F68DC}"/>
              </a:ext>
            </a:extLst>
          </p:cNvPr>
          <p:cNvGrpSpPr>
            <a:grpSpLocks/>
          </p:cNvGrpSpPr>
          <p:nvPr/>
        </p:nvGrpSpPr>
        <p:grpSpPr bwMode="auto">
          <a:xfrm>
            <a:off x="-39688" y="13311188"/>
            <a:ext cx="24444326" cy="430212"/>
            <a:chOff x="0" y="0"/>
            <a:chExt cx="24444576" cy="429116"/>
          </a:xfrm>
        </p:grpSpPr>
        <p:sp>
          <p:nvSpPr>
            <p:cNvPr id="9228" name="Rectangle 5">
              <a:extLst>
                <a:ext uri="{FF2B5EF4-FFF2-40B4-BE49-F238E27FC236}">
                  <a16:creationId xmlns:a16="http://schemas.microsoft.com/office/drawing/2014/main" id="{1EA3C700-38EB-794C-982A-42E88A6F1B1C}"/>
                </a:ext>
              </a:extLst>
            </p:cNvPr>
            <p:cNvSpPr>
              <a:spLocks/>
            </p:cNvSpPr>
            <p:nvPr/>
          </p:nvSpPr>
          <p:spPr bwMode="auto">
            <a:xfrm>
              <a:off x="0" y="0"/>
              <a:ext cx="5440419" cy="429116"/>
            </a:xfrm>
            <a:prstGeom prst="rect">
              <a:avLst/>
            </a:prstGeom>
            <a:solidFill>
              <a:srgbClr val="0C1229"/>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sp>
          <p:nvSpPr>
            <p:cNvPr id="9229" name="Rectangle 6">
              <a:extLst>
                <a:ext uri="{FF2B5EF4-FFF2-40B4-BE49-F238E27FC236}">
                  <a16:creationId xmlns:a16="http://schemas.microsoft.com/office/drawing/2014/main" id="{49238FB7-8D06-8141-BF80-0E7ED53D36E4}"/>
                </a:ext>
              </a:extLst>
            </p:cNvPr>
            <p:cNvSpPr>
              <a:spLocks/>
            </p:cNvSpPr>
            <p:nvPr/>
          </p:nvSpPr>
          <p:spPr bwMode="auto">
            <a:xfrm>
              <a:off x="5353106" y="0"/>
              <a:ext cx="6951733" cy="429116"/>
            </a:xfrm>
            <a:prstGeom prst="rect">
              <a:avLst/>
            </a:prstGeom>
            <a:solidFill>
              <a:srgbClr val="1E498C"/>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sp>
          <p:nvSpPr>
            <p:cNvPr id="2" name="Rectangle 7">
              <a:extLst>
                <a:ext uri="{FF2B5EF4-FFF2-40B4-BE49-F238E27FC236}">
                  <a16:creationId xmlns:a16="http://schemas.microsoft.com/office/drawing/2014/main" id="{0DF453A6-1D6A-8E44-955A-C2573F482487}"/>
                </a:ext>
              </a:extLst>
            </p:cNvPr>
            <p:cNvSpPr>
              <a:spLocks/>
            </p:cNvSpPr>
            <p:nvPr/>
          </p:nvSpPr>
          <p:spPr bwMode="auto">
            <a:xfrm>
              <a:off x="12301664" y="0"/>
              <a:ext cx="6953321" cy="429116"/>
            </a:xfrm>
            <a:prstGeom prst="rect">
              <a:avLst/>
            </a:prstGeom>
            <a:solidFill>
              <a:srgbClr val="629CB2"/>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sp>
          <p:nvSpPr>
            <p:cNvPr id="9231" name="Rectangle 8">
              <a:extLst>
                <a:ext uri="{FF2B5EF4-FFF2-40B4-BE49-F238E27FC236}">
                  <a16:creationId xmlns:a16="http://schemas.microsoft.com/office/drawing/2014/main" id="{74A96940-DD85-0547-9007-4DC6D3913158}"/>
                </a:ext>
              </a:extLst>
            </p:cNvPr>
            <p:cNvSpPr>
              <a:spLocks/>
            </p:cNvSpPr>
            <p:nvPr/>
          </p:nvSpPr>
          <p:spPr bwMode="auto">
            <a:xfrm>
              <a:off x="19261335" y="0"/>
              <a:ext cx="5183241" cy="429116"/>
            </a:xfrm>
            <a:prstGeom prst="rect">
              <a:avLst/>
            </a:prstGeom>
            <a:solidFill>
              <a:srgbClr val="6CB199"/>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grpSp>
      <p:grpSp>
        <p:nvGrpSpPr>
          <p:cNvPr id="50182" name="Group 9">
            <a:extLst>
              <a:ext uri="{FF2B5EF4-FFF2-40B4-BE49-F238E27FC236}">
                <a16:creationId xmlns:a16="http://schemas.microsoft.com/office/drawing/2014/main" id="{FD46CD33-8A81-B54D-90E0-F0D5E19EA656}"/>
              </a:ext>
            </a:extLst>
          </p:cNvPr>
          <p:cNvGrpSpPr>
            <a:grpSpLocks/>
          </p:cNvGrpSpPr>
          <p:nvPr/>
        </p:nvGrpSpPr>
        <p:grpSpPr bwMode="auto">
          <a:xfrm>
            <a:off x="-30163" y="13306425"/>
            <a:ext cx="24431626" cy="428625"/>
            <a:chOff x="0" y="0"/>
            <a:chExt cx="24431876" cy="429116"/>
          </a:xfrm>
        </p:grpSpPr>
        <p:sp>
          <p:nvSpPr>
            <p:cNvPr id="9224" name="Rectangle 10">
              <a:extLst>
                <a:ext uri="{FF2B5EF4-FFF2-40B4-BE49-F238E27FC236}">
                  <a16:creationId xmlns:a16="http://schemas.microsoft.com/office/drawing/2014/main" id="{AFEAFB98-B5D1-F344-8319-1EF28645CE93}"/>
                </a:ext>
              </a:extLst>
            </p:cNvPr>
            <p:cNvSpPr>
              <a:spLocks/>
            </p:cNvSpPr>
            <p:nvPr/>
          </p:nvSpPr>
          <p:spPr bwMode="auto">
            <a:xfrm>
              <a:off x="0" y="0"/>
              <a:ext cx="5440419" cy="429116"/>
            </a:xfrm>
            <a:prstGeom prst="rect">
              <a:avLst/>
            </a:prstGeom>
            <a:solidFill>
              <a:srgbClr val="0C1229"/>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sp>
          <p:nvSpPr>
            <p:cNvPr id="9225" name="Rectangle 11">
              <a:extLst>
                <a:ext uri="{FF2B5EF4-FFF2-40B4-BE49-F238E27FC236}">
                  <a16:creationId xmlns:a16="http://schemas.microsoft.com/office/drawing/2014/main" id="{9FA0D411-77BC-AA49-9058-78C7223B0E00}"/>
                </a:ext>
              </a:extLst>
            </p:cNvPr>
            <p:cNvSpPr>
              <a:spLocks/>
            </p:cNvSpPr>
            <p:nvPr/>
          </p:nvSpPr>
          <p:spPr bwMode="auto">
            <a:xfrm>
              <a:off x="5353106" y="0"/>
              <a:ext cx="6951733" cy="429116"/>
            </a:xfrm>
            <a:prstGeom prst="rect">
              <a:avLst/>
            </a:prstGeom>
            <a:solidFill>
              <a:srgbClr val="1E498C"/>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sp>
          <p:nvSpPr>
            <p:cNvPr id="9226" name="Rectangle 12">
              <a:extLst>
                <a:ext uri="{FF2B5EF4-FFF2-40B4-BE49-F238E27FC236}">
                  <a16:creationId xmlns:a16="http://schemas.microsoft.com/office/drawing/2014/main" id="{AB59F2BD-9775-F447-B2FD-B89CBB754D8E}"/>
                </a:ext>
              </a:extLst>
            </p:cNvPr>
            <p:cNvSpPr>
              <a:spLocks/>
            </p:cNvSpPr>
            <p:nvPr/>
          </p:nvSpPr>
          <p:spPr bwMode="auto">
            <a:xfrm>
              <a:off x="12301664" y="0"/>
              <a:ext cx="6953321" cy="429116"/>
            </a:xfrm>
            <a:prstGeom prst="rect">
              <a:avLst/>
            </a:prstGeom>
            <a:solidFill>
              <a:srgbClr val="629CB2"/>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sp>
          <p:nvSpPr>
            <p:cNvPr id="9227" name="Rectangle 13">
              <a:extLst>
                <a:ext uri="{FF2B5EF4-FFF2-40B4-BE49-F238E27FC236}">
                  <a16:creationId xmlns:a16="http://schemas.microsoft.com/office/drawing/2014/main" id="{33B99A2E-2F01-8F44-B2DC-E1047A733B66}"/>
                </a:ext>
              </a:extLst>
            </p:cNvPr>
            <p:cNvSpPr>
              <a:spLocks/>
            </p:cNvSpPr>
            <p:nvPr/>
          </p:nvSpPr>
          <p:spPr bwMode="auto">
            <a:xfrm>
              <a:off x="19248635" y="0"/>
              <a:ext cx="5183241" cy="429116"/>
            </a:xfrm>
            <a:prstGeom prst="rect">
              <a:avLst/>
            </a:prstGeom>
            <a:solidFill>
              <a:srgbClr val="6CB199"/>
            </a:solidFill>
            <a:ln>
              <a:noFill/>
            </a:ln>
            <a:effectLst/>
            <a:extLs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ctr"/>
            <a:lstStyle>
              <a:lvl1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endParaRPr lang="en-US" altLang="en-US" sz="5200"/>
            </a:p>
          </p:txBody>
        </p:sp>
      </p:grpSp>
      <p:sp>
        <p:nvSpPr>
          <p:cNvPr id="9230" name="Rectangle 14">
            <a:extLst>
              <a:ext uri="{FF2B5EF4-FFF2-40B4-BE49-F238E27FC236}">
                <a16:creationId xmlns:a16="http://schemas.microsoft.com/office/drawing/2014/main" id="{E1C56C3E-FB18-ED41-9E6F-93F6AC29DED1}"/>
              </a:ext>
            </a:extLst>
          </p:cNvPr>
          <p:cNvSpPr>
            <a:spLocks noGrp="1"/>
          </p:cNvSpPr>
          <p:nvPr>
            <p:ph type="sldNum" sz="quarter" idx="2"/>
          </p:nvPr>
        </p:nvSpPr>
        <p:spPr bwMode="auto">
          <a:xfrm>
            <a:off x="19323050" y="2533650"/>
            <a:ext cx="2413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algn="ctr" eaLnBrk="1">
              <a:defRPr>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stStyle>
          <a:p>
            <a:pPr>
              <a:defRPr/>
            </a:pPr>
            <a:fld id="{0E490A1C-C441-194E-B269-3D838B292FC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584200" rtl="0" eaLnBrk="0" fontAlgn="base" hangingPunct="0">
        <a:lnSpc>
          <a:spcPct val="80000"/>
        </a:lnSpc>
        <a:spcBef>
          <a:spcPct val="0"/>
        </a:spcBef>
        <a:spcAft>
          <a:spcPct val="0"/>
        </a:spcAft>
        <a:defRPr sz="9800" kern="1200">
          <a:solidFill>
            <a:srgbClr val="53585F"/>
          </a:solidFill>
          <a:latin typeface="+mj-lt"/>
          <a:ea typeface="+mj-ea"/>
          <a:cs typeface="+mj-cs"/>
          <a:sym typeface="Helvetica Neue Light" panose="02000403000000020004" pitchFamily="2" charset="0"/>
        </a:defRPr>
      </a:lvl1pPr>
      <a:lvl2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2pPr>
      <a:lvl3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3pPr>
      <a:lvl4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4pPr>
      <a:lvl5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5pPr>
      <a:lvl6pPr marL="4572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6pPr>
      <a:lvl7pPr marL="9144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7pPr>
      <a:lvl8pPr marL="13716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8pPr>
      <a:lvl9pPr marL="18288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9pPr>
    </p:titleStyle>
    <p:bodyStyle>
      <a:lvl1pPr marL="717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1pPr>
      <a:lvl2pPr marL="1162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2pPr>
      <a:lvl3pPr marL="1606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3pPr>
      <a:lvl4pPr marL="2051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4pPr>
      <a:lvl5pPr marL="2495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tiff"/><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1">
            <a:extLst>
              <a:ext uri="{FF2B5EF4-FFF2-40B4-BE49-F238E27FC236}">
                <a16:creationId xmlns:a16="http://schemas.microsoft.com/office/drawing/2014/main" id="{B378086D-A66A-2646-BAF9-EEF432B1E0CB}"/>
              </a:ext>
            </a:extLst>
          </p:cNvPr>
          <p:cNvSpPr>
            <a:spLocks noGrp="1"/>
          </p:cNvSpPr>
          <p:nvPr>
            <p:ph type="ctrTitle"/>
          </p:nvPr>
        </p:nvSpPr>
        <p:spPr>
          <a:xfrm>
            <a:off x="706438" y="6907213"/>
            <a:ext cx="22972712" cy="3997325"/>
          </a:xfrm>
        </p:spPr>
        <p:txBody>
          <a:bodyPr/>
          <a:lstStyle/>
          <a:p>
            <a:pPr defTabSz="396875" eaLnBrk="1">
              <a:defRPr/>
            </a:pPr>
            <a:r>
              <a:rPr lang="en-US" altLang="en-US" sz="11400" dirty="0">
                <a:latin typeface="Rockwell" charset="0"/>
                <a:ea typeface="Helvetica Neue UltraLight" charset="0"/>
                <a:cs typeface="Helvetica Neue UltraLight" charset="0"/>
                <a:sym typeface="Helvetica Neue UltraLight" charset="0"/>
              </a:rPr>
              <a:t>DNA, Crime, and Law Enforcement</a:t>
            </a:r>
            <a:endParaRPr lang="en-US" altLang="en-US" sz="8800" dirty="0">
              <a:latin typeface="Rockwell" charset="0"/>
              <a:ea typeface="Helvetica Neue UltraLight" charset="0"/>
              <a:cs typeface="Helvetica Neue UltraLight" charset="0"/>
              <a:sym typeface="Helvetica Neue UltraLight" charset="0"/>
            </a:endParaRPr>
          </a:p>
        </p:txBody>
      </p:sp>
      <p:pic>
        <p:nvPicPr>
          <p:cNvPr id="137218" name="Picture 3" descr="pged logo square.jpeg">
            <a:extLst>
              <a:ext uri="{FF2B5EF4-FFF2-40B4-BE49-F238E27FC236}">
                <a16:creationId xmlns:a16="http://schemas.microsoft.com/office/drawing/2014/main" id="{7B018A31-4EA1-104F-953E-156BD6B2B4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42500" y="2108200"/>
            <a:ext cx="4697413" cy="4700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137219" name="Text Box 4">
            <a:extLst>
              <a:ext uri="{FF2B5EF4-FFF2-40B4-BE49-F238E27FC236}">
                <a16:creationId xmlns:a16="http://schemas.microsoft.com/office/drawing/2014/main" id="{4F5873DC-59C2-F64F-9B58-40875BEECECA}"/>
              </a:ext>
            </a:extLst>
          </p:cNvPr>
          <p:cNvSpPr txBox="1">
            <a:spLocks/>
          </p:cNvSpPr>
          <p:nvPr/>
        </p:nvSpPr>
        <p:spPr bwMode="auto">
          <a:xfrm>
            <a:off x="9315450" y="11607800"/>
            <a:ext cx="5751513" cy="106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1437" tIns="71437" rIns="71437" bIns="71437" anchor="ctr">
            <a:spAutoFit/>
          </a:bodyPr>
          <a:lstStyle>
            <a:lvl1pPr>
              <a:defRPr>
                <a:solidFill>
                  <a:srgbClr val="FFFFFF"/>
                </a:solidFill>
                <a:latin typeface="Gill Sans" charset="0"/>
                <a:ea typeface="Gill Sans" charset="0"/>
                <a:cs typeface="Gill Sans" charset="0"/>
                <a:sym typeface="Gill Sans" charset="0"/>
              </a:defRPr>
            </a:lvl1pPr>
            <a:lvl2pPr marL="742950" indent="-285750">
              <a:defRPr>
                <a:solidFill>
                  <a:srgbClr val="FFFFFF"/>
                </a:solidFill>
                <a:latin typeface="Gill Sans" charset="0"/>
                <a:ea typeface="Gill Sans" charset="0"/>
                <a:cs typeface="Gill Sans" charset="0"/>
                <a:sym typeface="Gill Sans" charset="0"/>
              </a:defRPr>
            </a:lvl2pPr>
            <a:lvl3pPr marL="1143000" indent="-228600">
              <a:defRPr>
                <a:solidFill>
                  <a:srgbClr val="FFFFFF"/>
                </a:solidFill>
                <a:latin typeface="Gill Sans" charset="0"/>
                <a:ea typeface="Gill Sans" charset="0"/>
                <a:cs typeface="Gill Sans" charset="0"/>
                <a:sym typeface="Gill Sans" charset="0"/>
              </a:defRPr>
            </a:lvl3pPr>
            <a:lvl4pPr marL="1600200" indent="-228600">
              <a:defRPr>
                <a:solidFill>
                  <a:srgbClr val="FFFFFF"/>
                </a:solidFill>
                <a:latin typeface="Gill Sans" charset="0"/>
                <a:ea typeface="Gill Sans" charset="0"/>
                <a:cs typeface="Gill Sans" charset="0"/>
                <a:sym typeface="Gill Sans" charset="0"/>
              </a:defRPr>
            </a:lvl4pPr>
            <a:lvl5pPr marL="2057400" indent="-228600">
              <a:defRPr>
                <a:solidFill>
                  <a:srgbClr val="FFFFFF"/>
                </a:solidFill>
                <a:latin typeface="Gill Sans" charset="0"/>
                <a:ea typeface="Gill Sans" charset="0"/>
                <a:cs typeface="Gill Sans" charset="0"/>
                <a:sym typeface="Gill Sans" charset="0"/>
              </a:defRPr>
            </a:lvl5pPr>
            <a:lvl6pPr marL="2514600" indent="-228600" defTabSz="584200" eaLnBrk="0" fontAlgn="base" hangingPunct="0">
              <a:spcBef>
                <a:spcPct val="0"/>
              </a:spcBef>
              <a:spcAft>
                <a:spcPct val="0"/>
              </a:spcAft>
              <a:defRPr>
                <a:solidFill>
                  <a:srgbClr val="FFFFFF"/>
                </a:solidFill>
                <a:latin typeface="Gill Sans" charset="0"/>
                <a:ea typeface="Gill Sans" charset="0"/>
                <a:cs typeface="Gill Sans" charset="0"/>
                <a:sym typeface="Gill Sans" charset="0"/>
              </a:defRPr>
            </a:lvl6pPr>
            <a:lvl7pPr marL="2971800" indent="-228600" defTabSz="584200" eaLnBrk="0" fontAlgn="base" hangingPunct="0">
              <a:spcBef>
                <a:spcPct val="0"/>
              </a:spcBef>
              <a:spcAft>
                <a:spcPct val="0"/>
              </a:spcAft>
              <a:defRPr>
                <a:solidFill>
                  <a:srgbClr val="FFFFFF"/>
                </a:solidFill>
                <a:latin typeface="Gill Sans" charset="0"/>
                <a:ea typeface="Gill Sans" charset="0"/>
                <a:cs typeface="Gill Sans" charset="0"/>
                <a:sym typeface="Gill Sans" charset="0"/>
              </a:defRPr>
            </a:lvl7pPr>
            <a:lvl8pPr marL="3429000" indent="-228600" defTabSz="584200" eaLnBrk="0" fontAlgn="base" hangingPunct="0">
              <a:spcBef>
                <a:spcPct val="0"/>
              </a:spcBef>
              <a:spcAft>
                <a:spcPct val="0"/>
              </a:spcAft>
              <a:defRPr>
                <a:solidFill>
                  <a:srgbClr val="FFFFFF"/>
                </a:solidFill>
                <a:latin typeface="Gill Sans" charset="0"/>
                <a:ea typeface="Gill Sans" charset="0"/>
                <a:cs typeface="Gill Sans" charset="0"/>
                <a:sym typeface="Gill Sans" charset="0"/>
              </a:defRPr>
            </a:lvl8pPr>
            <a:lvl9pPr marL="3886200" indent="-228600" defTabSz="584200" eaLnBrk="0" fontAlgn="base" hangingPunct="0">
              <a:spcBef>
                <a:spcPct val="0"/>
              </a:spcBef>
              <a:spcAft>
                <a:spcPct val="0"/>
              </a:spcAft>
              <a:defRPr>
                <a:solidFill>
                  <a:srgbClr val="FFFFFF"/>
                </a:solidFill>
                <a:latin typeface="Gill Sans" charset="0"/>
                <a:ea typeface="Gill Sans" charset="0"/>
                <a:cs typeface="Gill Sans" charset="0"/>
                <a:sym typeface="Gill Sans" charset="0"/>
              </a:defRPr>
            </a:lvl9pPr>
          </a:lstStyle>
          <a:p>
            <a:pPr algn="ctr" eaLnBrk="1">
              <a:lnSpc>
                <a:spcPct val="80000"/>
              </a:lnSpc>
              <a:defRPr/>
            </a:pPr>
            <a:r>
              <a:rPr lang="en-US" altLang="en-US" sz="7200" dirty="0">
                <a:solidFill>
                  <a:srgbClr val="53585F"/>
                </a:solidFill>
                <a:latin typeface="Tahoma" charset="0"/>
                <a:ea typeface="Tahoma" charset="0"/>
                <a:cs typeface="Tahoma" charset="0"/>
                <a:sym typeface="Helvetica Neue UltraLight" charset="0"/>
              </a:rPr>
              <a:t>2020 edition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bwMode="auto">
      <p:bgPr>
        <a:solidFill>
          <a:srgbClr val="629CB3"/>
        </a:solidFill>
        <a:effectLst/>
      </p:bgPr>
    </p:bg>
    <p:spTree>
      <p:nvGrpSpPr>
        <p:cNvPr id="1" name=""/>
        <p:cNvGrpSpPr/>
        <p:nvPr/>
      </p:nvGrpSpPr>
      <p:grpSpPr>
        <a:xfrm>
          <a:off x="0" y="0"/>
          <a:ext cx="0" cy="0"/>
          <a:chOff x="0" y="0"/>
          <a:chExt cx="0" cy="0"/>
        </a:xfrm>
      </p:grpSpPr>
      <p:sp>
        <p:nvSpPr>
          <p:cNvPr id="142338" name="Rectangle 1">
            <a:extLst>
              <a:ext uri="{FF2B5EF4-FFF2-40B4-BE49-F238E27FC236}">
                <a16:creationId xmlns:a16="http://schemas.microsoft.com/office/drawing/2014/main" id="{43BE3613-3A17-5345-B9CA-02729E55ECD0}"/>
              </a:ext>
            </a:extLst>
          </p:cNvPr>
          <p:cNvSpPr>
            <a:spLocks noGrp="1"/>
          </p:cNvSpPr>
          <p:nvPr>
            <p:ph type="title"/>
          </p:nvPr>
        </p:nvSpPr>
        <p:spPr>
          <a:xfrm>
            <a:off x="3709988" y="457200"/>
            <a:ext cx="16954500" cy="1963738"/>
          </a:xfrm>
        </p:spPr>
        <p:txBody>
          <a:bodyPr/>
          <a:lstStyle/>
          <a:p>
            <a:pPr algn="ctr" defTabSz="431800" eaLnBrk="1">
              <a:defRPr/>
            </a:pPr>
            <a:r>
              <a:rPr lang="en-US" altLang="en-US" sz="7200" dirty="0">
                <a:solidFill>
                  <a:schemeClr val="bg1"/>
                </a:solidFill>
                <a:latin typeface="Rockwell" charset="0"/>
                <a:sym typeface="Helvetica Neue Light" charset="0"/>
              </a:rPr>
              <a:t>Supreme Court rules 5-4 that DNA can be taken from arrestees (2013)</a:t>
            </a:r>
          </a:p>
        </p:txBody>
      </p:sp>
      <p:pic>
        <p:nvPicPr>
          <p:cNvPr id="81923" name="Google Shape;147;p23" descr="800px-Supreme_Court_US_2010.jpg">
            <a:extLst>
              <a:ext uri="{FF2B5EF4-FFF2-40B4-BE49-F238E27FC236}">
                <a16:creationId xmlns:a16="http://schemas.microsoft.com/office/drawing/2014/main" id="{5282DF0D-6106-E641-A6B9-0F0664D5435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675" y="3055938"/>
            <a:ext cx="13574713" cy="808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Google Shape;148;p23">
            <a:extLst>
              <a:ext uri="{FF2B5EF4-FFF2-40B4-BE49-F238E27FC236}">
                <a16:creationId xmlns:a16="http://schemas.microsoft.com/office/drawing/2014/main" id="{153161A6-D23F-104E-B141-211954EBEF42}"/>
              </a:ext>
            </a:extLst>
          </p:cNvPr>
          <p:cNvSpPr>
            <a:spLocks noChangeArrowheads="1"/>
          </p:cNvSpPr>
          <p:nvPr/>
        </p:nvSpPr>
        <p:spPr bwMode="auto">
          <a:xfrm>
            <a:off x="5400675" y="11201400"/>
            <a:ext cx="9982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nSpc>
                <a:spcPct val="95000"/>
              </a:lnSpc>
            </a:pPr>
            <a:r>
              <a:rPr lang="en-US" altLang="en-US">
                <a:solidFill>
                  <a:schemeClr val="bg1"/>
                </a:solidFill>
                <a:latin typeface="Tahoma" panose="020B0604030504040204" pitchFamily="34" charset="0"/>
                <a:cs typeface="Tahoma" panose="020B0604030504040204" pitchFamily="34" charset="0"/>
                <a:sym typeface="Verdana" panose="020B0604030504040204" pitchFamily="34" charset="0"/>
              </a:rPr>
              <a:t>Steve Petteway, Collection of the Supreme Court of the United States, public domain</a:t>
            </a:r>
            <a:endParaRPr lang="en-US" altLang="en-US">
              <a:solidFill>
                <a:schemeClr val="bg1"/>
              </a:solidFill>
              <a:latin typeface="Tahoma" panose="020B0604030504040204" pitchFamily="34" charset="0"/>
              <a:cs typeface="Tahoma" panose="020B0604030504040204" pitchFamily="34" charset="0"/>
              <a:sym typeface="Arial" panose="020B0604020202020204" pitchFamily="34" charset="0"/>
            </a:endParaRPr>
          </a:p>
        </p:txBody>
      </p:sp>
      <p:grpSp>
        <p:nvGrpSpPr>
          <p:cNvPr id="81925" name="Group 4">
            <a:extLst>
              <a:ext uri="{FF2B5EF4-FFF2-40B4-BE49-F238E27FC236}">
                <a16:creationId xmlns:a16="http://schemas.microsoft.com/office/drawing/2014/main" id="{5D01266C-8D82-2F41-9F48-012299E8E059}"/>
              </a:ext>
            </a:extLst>
          </p:cNvPr>
          <p:cNvGrpSpPr>
            <a:grpSpLocks/>
          </p:cNvGrpSpPr>
          <p:nvPr/>
        </p:nvGrpSpPr>
        <p:grpSpPr bwMode="auto">
          <a:xfrm>
            <a:off x="533400" y="457200"/>
            <a:ext cx="3359150" cy="1676400"/>
            <a:chOff x="1689100" y="3886200"/>
            <a:chExt cx="3359150" cy="1676400"/>
          </a:xfrm>
        </p:grpSpPr>
        <p:sp>
          <p:nvSpPr>
            <p:cNvPr id="81927" name="AutoShape 3">
              <a:extLst>
                <a:ext uri="{FF2B5EF4-FFF2-40B4-BE49-F238E27FC236}">
                  <a16:creationId xmlns:a16="http://schemas.microsoft.com/office/drawing/2014/main" id="{59D0C19D-EB89-3F47-AABB-CD7A8C50B82F}"/>
                </a:ext>
              </a:extLst>
            </p:cNvPr>
            <p:cNvSpPr>
              <a:spLocks/>
            </p:cNvSpPr>
            <p:nvPr/>
          </p:nvSpPr>
          <p:spPr bwMode="auto">
            <a:xfrm>
              <a:off x="1689100" y="3886200"/>
              <a:ext cx="3359150" cy="1676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8625" y="0"/>
                  </a:lnTo>
                  <a:lnTo>
                    <a:pt x="21600" y="10800"/>
                  </a:lnTo>
                  <a:lnTo>
                    <a:pt x="18625" y="21600"/>
                  </a:lnTo>
                  <a:lnTo>
                    <a:pt x="0" y="21600"/>
                  </a:lnTo>
                  <a:lnTo>
                    <a:pt x="2975" y="10800"/>
                  </a:lnTo>
                  <a:lnTo>
                    <a:pt x="0" y="0"/>
                  </a:lnTo>
                  <a:close/>
                </a:path>
              </a:pathLst>
            </a:custGeom>
            <a:solidFill>
              <a:srgbClr val="C7362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en-US"/>
            </a:p>
          </p:txBody>
        </p:sp>
        <p:sp>
          <p:nvSpPr>
            <p:cNvPr id="7" name="Text Box 4">
              <a:extLst>
                <a:ext uri="{FF2B5EF4-FFF2-40B4-BE49-F238E27FC236}">
                  <a16:creationId xmlns:a16="http://schemas.microsoft.com/office/drawing/2014/main" id="{28A9EEE7-3C2E-7D41-B31C-1B1229FBFB45}"/>
                </a:ext>
              </a:extLst>
            </p:cNvPr>
            <p:cNvSpPr txBox="1">
              <a:spLocks/>
            </p:cNvSpPr>
            <p:nvPr/>
          </p:nvSpPr>
          <p:spPr bwMode="auto">
            <a:xfrm>
              <a:off x="1993900" y="4043363"/>
              <a:ext cx="2819400" cy="1290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spAutoFit/>
            </a:bodyPr>
            <a:lstStyle>
              <a:lvl1pPr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r>
                <a:rPr lang="en-US" altLang="en-US" sz="4000" dirty="0">
                  <a:latin typeface="Tahoma" panose="020B0604030504040204" pitchFamily="34" charset="0"/>
                  <a:cs typeface="Tahoma" panose="020B0604030504040204" pitchFamily="34" charset="0"/>
                </a:rPr>
                <a:t>DNA databases</a:t>
              </a:r>
            </a:p>
          </p:txBody>
        </p:sp>
      </p:grpSp>
      <p:sp>
        <p:nvSpPr>
          <p:cNvPr id="8" name="Text Placeholder 3">
            <a:extLst>
              <a:ext uri="{FF2B5EF4-FFF2-40B4-BE49-F238E27FC236}">
                <a16:creationId xmlns:a16="http://schemas.microsoft.com/office/drawing/2014/main" id="{9A724721-A1F8-7B4D-8698-E193064763D8}"/>
              </a:ext>
            </a:extLst>
          </p:cNvPr>
          <p:cNvSpPr txBox="1">
            <a:spLocks/>
          </p:cNvSpPr>
          <p:nvPr/>
        </p:nvSpPr>
        <p:spPr bwMode="auto">
          <a:xfrm>
            <a:off x="2624138" y="11734800"/>
            <a:ext cx="191262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marL="717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1pPr>
            <a:lvl2pPr marL="1162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2pPr>
            <a:lvl3pPr marL="1606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3pPr>
            <a:lvl4pPr marL="2051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4pPr>
            <a:lvl5pPr marL="2495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defRPr/>
            </a:pPr>
            <a:r>
              <a:rPr lang="en-US" sz="5000" dirty="0">
                <a:solidFill>
                  <a:schemeClr val="bg1"/>
                </a:solidFill>
                <a:latin typeface="Tahoma" panose="020B0604030504040204" pitchFamily="34" charset="0"/>
                <a:ea typeface="Tahoma" panose="020B0604030504040204" pitchFamily="34" charset="0"/>
                <a:cs typeface="Tahoma" panose="020B0604030504040204" pitchFamily="34" charset="0"/>
              </a:rPr>
              <a:t>Maryland versus King</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1F52E71C-24D8-C24D-8635-6C66C71CB502}"/>
              </a:ext>
            </a:extLst>
          </p:cNvPr>
          <p:cNvSpPr txBox="1">
            <a:spLocks/>
          </p:cNvSpPr>
          <p:nvPr/>
        </p:nvSpPr>
        <p:spPr bwMode="auto">
          <a:xfrm>
            <a:off x="3295650" y="533400"/>
            <a:ext cx="18649950" cy="196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algn="l" defTabSz="584200" rtl="0" eaLnBrk="0" fontAlgn="base" hangingPunct="0">
              <a:lnSpc>
                <a:spcPct val="80000"/>
              </a:lnSpc>
              <a:spcBef>
                <a:spcPct val="0"/>
              </a:spcBef>
              <a:spcAft>
                <a:spcPct val="0"/>
              </a:spcAft>
              <a:defRPr sz="9800" kern="1200">
                <a:solidFill>
                  <a:srgbClr val="53585F"/>
                </a:solidFill>
                <a:latin typeface="+mj-lt"/>
                <a:ea typeface="+mj-ea"/>
                <a:cs typeface="+mj-cs"/>
                <a:sym typeface="Helvetica Neue Light" panose="02000403000000020004" pitchFamily="2" charset="0"/>
              </a:defRPr>
            </a:lvl1pPr>
            <a:lvl2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2pPr>
            <a:lvl3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3pPr>
            <a:lvl4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4pPr>
            <a:lvl5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5pPr>
            <a:lvl6pPr marL="4572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6pPr>
            <a:lvl7pPr marL="9144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7pPr>
            <a:lvl8pPr marL="13716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8pPr>
            <a:lvl9pPr marL="18288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9pPr>
          </a:lstStyle>
          <a:p>
            <a:pPr algn="ctr" defTabSz="431800" eaLnBrk="1">
              <a:defRPr/>
            </a:pPr>
            <a:r>
              <a:rPr lang="en-US" altLang="en-US" sz="7200" dirty="0">
                <a:latin typeface="Rockwell" charset="0"/>
                <a:sym typeface="Helvetica Neue Light" charset="0"/>
              </a:rPr>
              <a:t>State law varies: DNA collection from arrestees</a:t>
            </a:r>
          </a:p>
        </p:txBody>
      </p:sp>
      <p:grpSp>
        <p:nvGrpSpPr>
          <p:cNvPr id="83970" name="Group 5">
            <a:extLst>
              <a:ext uri="{FF2B5EF4-FFF2-40B4-BE49-F238E27FC236}">
                <a16:creationId xmlns:a16="http://schemas.microsoft.com/office/drawing/2014/main" id="{F881F3D7-0B99-A443-8371-C73AADA0DC23}"/>
              </a:ext>
            </a:extLst>
          </p:cNvPr>
          <p:cNvGrpSpPr>
            <a:grpSpLocks/>
          </p:cNvGrpSpPr>
          <p:nvPr/>
        </p:nvGrpSpPr>
        <p:grpSpPr bwMode="auto">
          <a:xfrm>
            <a:off x="533400" y="457200"/>
            <a:ext cx="3359150" cy="1676400"/>
            <a:chOff x="1689100" y="3886200"/>
            <a:chExt cx="3359150" cy="1676400"/>
          </a:xfrm>
        </p:grpSpPr>
        <p:sp>
          <p:nvSpPr>
            <p:cNvPr id="83976" name="AutoShape 3">
              <a:extLst>
                <a:ext uri="{FF2B5EF4-FFF2-40B4-BE49-F238E27FC236}">
                  <a16:creationId xmlns:a16="http://schemas.microsoft.com/office/drawing/2014/main" id="{967C0F14-A88D-AC45-93A2-0454B74515CA}"/>
                </a:ext>
              </a:extLst>
            </p:cNvPr>
            <p:cNvSpPr>
              <a:spLocks/>
            </p:cNvSpPr>
            <p:nvPr/>
          </p:nvSpPr>
          <p:spPr bwMode="auto">
            <a:xfrm>
              <a:off x="1689100" y="3886200"/>
              <a:ext cx="3359150" cy="1676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8625" y="0"/>
                  </a:lnTo>
                  <a:lnTo>
                    <a:pt x="21600" y="10800"/>
                  </a:lnTo>
                  <a:lnTo>
                    <a:pt x="18625" y="21600"/>
                  </a:lnTo>
                  <a:lnTo>
                    <a:pt x="0" y="21600"/>
                  </a:lnTo>
                  <a:lnTo>
                    <a:pt x="2975" y="10800"/>
                  </a:lnTo>
                  <a:lnTo>
                    <a:pt x="0" y="0"/>
                  </a:lnTo>
                  <a:close/>
                </a:path>
              </a:pathLst>
            </a:custGeom>
            <a:solidFill>
              <a:srgbClr val="C7362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en-US"/>
            </a:p>
          </p:txBody>
        </p:sp>
        <p:sp>
          <p:nvSpPr>
            <p:cNvPr id="8" name="Text Box 4">
              <a:extLst>
                <a:ext uri="{FF2B5EF4-FFF2-40B4-BE49-F238E27FC236}">
                  <a16:creationId xmlns:a16="http://schemas.microsoft.com/office/drawing/2014/main" id="{B86C75A7-88C6-3A47-95A3-4686DDD07C6C}"/>
                </a:ext>
              </a:extLst>
            </p:cNvPr>
            <p:cNvSpPr txBox="1">
              <a:spLocks/>
            </p:cNvSpPr>
            <p:nvPr/>
          </p:nvSpPr>
          <p:spPr bwMode="auto">
            <a:xfrm>
              <a:off x="1993900" y="4043363"/>
              <a:ext cx="2819400" cy="1290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spAutoFit/>
            </a:bodyPr>
            <a:lstStyle>
              <a:lvl1pPr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r>
                <a:rPr lang="en-US" altLang="en-US" sz="4000" dirty="0">
                  <a:latin typeface="Tahoma" panose="020B0604030504040204" pitchFamily="34" charset="0"/>
                  <a:cs typeface="Tahoma" panose="020B0604030504040204" pitchFamily="34" charset="0"/>
                </a:rPr>
                <a:t>DNA databases</a:t>
              </a:r>
            </a:p>
          </p:txBody>
        </p:sp>
      </p:grpSp>
      <p:grpSp>
        <p:nvGrpSpPr>
          <p:cNvPr id="83972" name="Group 11">
            <a:extLst>
              <a:ext uri="{FF2B5EF4-FFF2-40B4-BE49-F238E27FC236}">
                <a16:creationId xmlns:a16="http://schemas.microsoft.com/office/drawing/2014/main" id="{5A594910-A18A-6E45-AFFA-50EA2E31AF05}"/>
              </a:ext>
            </a:extLst>
          </p:cNvPr>
          <p:cNvGrpSpPr>
            <a:grpSpLocks/>
          </p:cNvGrpSpPr>
          <p:nvPr/>
        </p:nvGrpSpPr>
        <p:grpSpPr bwMode="auto">
          <a:xfrm>
            <a:off x="1683543" y="10972800"/>
            <a:ext cx="7772401" cy="868363"/>
            <a:chOff x="16352996" y="11925241"/>
            <a:chExt cx="7772248" cy="868600"/>
          </a:xfrm>
        </p:grpSpPr>
        <p:sp>
          <p:nvSpPr>
            <p:cNvPr id="83974" name="Rectangle 4">
              <a:extLst>
                <a:ext uri="{FF2B5EF4-FFF2-40B4-BE49-F238E27FC236}">
                  <a16:creationId xmlns:a16="http://schemas.microsoft.com/office/drawing/2014/main" id="{21FC23B7-BD2B-6141-B2F4-ED713949F8D5}"/>
                </a:ext>
              </a:extLst>
            </p:cNvPr>
            <p:cNvSpPr>
              <a:spLocks noChangeArrowheads="1"/>
            </p:cNvSpPr>
            <p:nvPr/>
          </p:nvSpPr>
          <p:spPr bwMode="auto">
            <a:xfrm>
              <a:off x="16352996" y="11993781"/>
              <a:ext cx="731520" cy="731520"/>
            </a:xfrm>
            <a:prstGeom prst="rect">
              <a:avLst/>
            </a:prstGeom>
            <a:solidFill>
              <a:srgbClr val="054A91"/>
            </a:solidFill>
            <a:ln w="25400" algn="ctr">
              <a:solidFill>
                <a:srgbClr val="054A91"/>
              </a:solidFill>
              <a:miter lim="400000"/>
              <a:headEnd/>
              <a:tailEnd/>
            </a:ln>
          </p:spPr>
          <p:txBody>
            <a:bodyPr lIns="71437" tIns="71437" rIns="71437" bIns="71437" anchor="ctr">
              <a:spAutoFit/>
            </a:bodyPr>
            <a:lstStyle/>
            <a:p>
              <a:pPr algn="ctr" eaLnBrk="1"/>
              <a:endParaRPr lang="en-US" altLang="en-US"/>
            </a:p>
          </p:txBody>
        </p:sp>
        <p:sp>
          <p:nvSpPr>
            <p:cNvPr id="13" name="Text Placeholder 3">
              <a:extLst>
                <a:ext uri="{FF2B5EF4-FFF2-40B4-BE49-F238E27FC236}">
                  <a16:creationId xmlns:a16="http://schemas.microsoft.com/office/drawing/2014/main" id="{484EF686-9F78-3747-AF57-0DA60064ED06}"/>
                </a:ext>
              </a:extLst>
            </p:cNvPr>
            <p:cNvSpPr txBox="1">
              <a:spLocks/>
            </p:cNvSpPr>
            <p:nvPr/>
          </p:nvSpPr>
          <p:spPr bwMode="auto">
            <a:xfrm>
              <a:off x="16459358" y="11925241"/>
              <a:ext cx="7665886" cy="86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marL="717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1pPr>
              <a:lvl2pPr marL="1162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2pPr>
              <a:lvl3pPr marL="1606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3pPr>
              <a:lvl4pPr marL="2051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4pPr>
              <a:lvl5pPr marL="2495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defRPr/>
              </a:pPr>
              <a:r>
                <a:rPr lang="en-US" sz="3600" dirty="0">
                  <a:solidFill>
                    <a:schemeClr val="bg2"/>
                  </a:solidFill>
                  <a:latin typeface="Tahoma" panose="020B0604030504040204" pitchFamily="34" charset="0"/>
                  <a:ea typeface="Tahoma" panose="020B0604030504040204" pitchFamily="34" charset="0"/>
                  <a:cs typeface="Tahoma" panose="020B0604030504040204" pitchFamily="34" charset="0"/>
                </a:rPr>
                <a:t>States with DNA arrestee laws</a:t>
              </a:r>
            </a:p>
          </p:txBody>
        </p:sp>
      </p:grpSp>
      <p:sp>
        <p:nvSpPr>
          <p:cNvPr id="83973" name="Google Shape;122;p21">
            <a:extLst>
              <a:ext uri="{FF2B5EF4-FFF2-40B4-BE49-F238E27FC236}">
                <a16:creationId xmlns:a16="http://schemas.microsoft.com/office/drawing/2014/main" id="{9DD243E3-2384-8643-A351-F2EBA1B62BFE}"/>
              </a:ext>
            </a:extLst>
          </p:cNvPr>
          <p:cNvSpPr>
            <a:spLocks/>
          </p:cNvSpPr>
          <p:nvPr/>
        </p:nvSpPr>
        <p:spPr bwMode="auto">
          <a:xfrm>
            <a:off x="304800" y="12877800"/>
            <a:ext cx="10529888" cy="288925"/>
          </a:xfrm>
          <a:custGeom>
            <a:avLst/>
            <a:gdLst>
              <a:gd name="T0" fmla="*/ 0 w 21600"/>
              <a:gd name="T1" fmla="*/ 0 h 21600"/>
              <a:gd name="T2" fmla="*/ 21600 w 21600"/>
              <a:gd name="T3" fmla="*/ 21600 h 21600"/>
            </a:gdLst>
            <a:ahLst/>
            <a:cxnLst/>
            <a:rect l="T0" t="T1" r="T2" b="T3"/>
            <a:pathLst>
              <a:path w="21600" h="21600" extrusionOk="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r>
              <a:rPr lang="en-US" altLang="en-US" dirty="0">
                <a:solidFill>
                  <a:schemeClr val="bg2"/>
                </a:solidFill>
                <a:latin typeface="Tahoma" panose="020B0604030504040204" pitchFamily="34" charset="0"/>
                <a:cs typeface="Tahoma" panose="020B0604030504040204" pitchFamily="34" charset="0"/>
                <a:sym typeface="Verdana" panose="020B0604030504040204" pitchFamily="34" charset="0"/>
              </a:rPr>
              <a:t>Data from http://</a:t>
            </a:r>
            <a:r>
              <a:rPr lang="en-US" altLang="en-US" dirty="0" err="1">
                <a:solidFill>
                  <a:schemeClr val="bg2"/>
                </a:solidFill>
                <a:latin typeface="Tahoma" panose="020B0604030504040204" pitchFamily="34" charset="0"/>
                <a:cs typeface="Tahoma" panose="020B0604030504040204" pitchFamily="34" charset="0"/>
                <a:sym typeface="Verdana" panose="020B0604030504040204" pitchFamily="34" charset="0"/>
              </a:rPr>
              <a:t>www.ncsl.org</a:t>
            </a:r>
            <a:r>
              <a:rPr lang="en-US" altLang="en-US" dirty="0">
                <a:solidFill>
                  <a:schemeClr val="bg2"/>
                </a:solidFill>
                <a:latin typeface="Tahoma" panose="020B0604030504040204" pitchFamily="34" charset="0"/>
                <a:cs typeface="Tahoma" panose="020B0604030504040204" pitchFamily="34" charset="0"/>
                <a:sym typeface="Verdana" panose="020B0604030504040204" pitchFamily="34" charset="0"/>
              </a:rPr>
              <a:t>/Documents/</a:t>
            </a:r>
            <a:r>
              <a:rPr lang="en-US" altLang="en-US" dirty="0" err="1">
                <a:solidFill>
                  <a:schemeClr val="bg2"/>
                </a:solidFill>
                <a:latin typeface="Tahoma" panose="020B0604030504040204" pitchFamily="34" charset="0"/>
                <a:cs typeface="Tahoma" panose="020B0604030504040204" pitchFamily="34" charset="0"/>
                <a:sym typeface="Verdana" panose="020B0604030504040204" pitchFamily="34" charset="0"/>
              </a:rPr>
              <a:t>cj</a:t>
            </a:r>
            <a:r>
              <a:rPr lang="en-US" altLang="en-US" dirty="0">
                <a:solidFill>
                  <a:schemeClr val="bg2"/>
                </a:solidFill>
                <a:latin typeface="Tahoma" panose="020B0604030504040204" pitchFamily="34" charset="0"/>
                <a:cs typeface="Tahoma" panose="020B0604030504040204" pitchFamily="34" charset="0"/>
                <a:sym typeface="Verdana" panose="020B0604030504040204" pitchFamily="34" charset="0"/>
              </a:rPr>
              <a:t>/</a:t>
            </a:r>
            <a:r>
              <a:rPr lang="en-US" altLang="en-US" dirty="0" err="1">
                <a:solidFill>
                  <a:schemeClr val="bg2"/>
                </a:solidFill>
                <a:latin typeface="Tahoma" panose="020B0604030504040204" pitchFamily="34" charset="0"/>
                <a:cs typeface="Tahoma" panose="020B0604030504040204" pitchFamily="34" charset="0"/>
                <a:sym typeface="Verdana" panose="020B0604030504040204" pitchFamily="34" charset="0"/>
              </a:rPr>
              <a:t>Arrestee_DNA_Laws.pdf</a:t>
            </a:r>
            <a:r>
              <a:rPr lang="en-US" altLang="en-US" dirty="0">
                <a:solidFill>
                  <a:schemeClr val="bg2"/>
                </a:solidFill>
                <a:latin typeface="Tahoma" panose="020B0604030504040204" pitchFamily="34" charset="0"/>
                <a:cs typeface="Tahoma" panose="020B0604030504040204" pitchFamily="34" charset="0"/>
                <a:sym typeface="Verdana" panose="020B0604030504040204" pitchFamily="34" charset="0"/>
              </a:rPr>
              <a:t>, accessed June 12, 2019</a:t>
            </a:r>
            <a:endParaRPr lang="en-US" altLang="en-US" dirty="0">
              <a:solidFill>
                <a:schemeClr val="bg2"/>
              </a:solidFill>
              <a:latin typeface="Tahoma" panose="020B0604030504040204" pitchFamily="34" charset="0"/>
              <a:cs typeface="Tahoma" panose="020B0604030504040204" pitchFamily="34" charset="0"/>
              <a:sym typeface="Arial" panose="020B0604020202020204" pitchFamily="34" charset="0"/>
            </a:endParaRPr>
          </a:p>
        </p:txBody>
      </p:sp>
      <p:sp>
        <p:nvSpPr>
          <p:cNvPr id="11" name="Google Shape;130;p17">
            <a:extLst>
              <a:ext uri="{FF2B5EF4-FFF2-40B4-BE49-F238E27FC236}">
                <a16:creationId xmlns:a16="http://schemas.microsoft.com/office/drawing/2014/main" id="{4D2E3A2E-5D3B-9545-BB44-EE054381BFDB}"/>
              </a:ext>
            </a:extLst>
          </p:cNvPr>
          <p:cNvSpPr txBox="1">
            <a:spLocks noChangeArrowheads="1"/>
          </p:cNvSpPr>
          <p:nvPr/>
        </p:nvSpPr>
        <p:spPr bwMode="auto">
          <a:xfrm>
            <a:off x="19812000" y="12801600"/>
            <a:ext cx="7735094"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buClr>
                <a:srgbClr val="FFFFFF"/>
              </a:buClr>
              <a:buSzPts val="1200"/>
              <a:buFont typeface="Verdana" panose="020B0604030504040204" pitchFamily="34" charset="0"/>
              <a:buNone/>
            </a:pPr>
            <a:r>
              <a:rPr lang="en-US" altLang="en-US" dirty="0">
                <a:solidFill>
                  <a:srgbClr val="53585F"/>
                </a:solidFill>
                <a:latin typeface="Tahoma" panose="020B0604030504040204" pitchFamily="34" charset="0"/>
                <a:cs typeface="Tahoma" panose="020B0604030504040204" pitchFamily="34" charset="0"/>
                <a:sym typeface="Verdana" panose="020B0604030504040204" pitchFamily="34" charset="0"/>
              </a:rPr>
              <a:t>Image created by pgEd (Nadine </a:t>
            </a:r>
            <a:r>
              <a:rPr lang="en-US" altLang="en-US" dirty="0" err="1">
                <a:solidFill>
                  <a:srgbClr val="53585F"/>
                </a:solidFill>
                <a:latin typeface="Tahoma" panose="020B0604030504040204" pitchFamily="34" charset="0"/>
                <a:cs typeface="Tahoma" panose="020B0604030504040204" pitchFamily="34" charset="0"/>
                <a:sym typeface="Verdana" panose="020B0604030504040204" pitchFamily="34" charset="0"/>
              </a:rPr>
              <a:t>Vincenten</a:t>
            </a:r>
            <a:r>
              <a:rPr lang="en-US" altLang="en-US" dirty="0">
                <a:solidFill>
                  <a:srgbClr val="53585F"/>
                </a:solidFill>
                <a:latin typeface="Tahoma" panose="020B0604030504040204" pitchFamily="34" charset="0"/>
                <a:cs typeface="Tahoma" panose="020B0604030504040204" pitchFamily="34" charset="0"/>
                <a:sym typeface="Verdana" panose="020B0604030504040204" pitchFamily="34" charset="0"/>
              </a:rPr>
              <a:t>)</a:t>
            </a:r>
            <a:endParaRPr lang="en-US" altLang="en-US" sz="2400" dirty="0">
              <a:solidFill>
                <a:srgbClr val="53585F"/>
              </a:solidFill>
              <a:latin typeface="Tahoma" panose="020B0604030504040204" pitchFamily="34" charset="0"/>
              <a:cs typeface="Tahoma" panose="020B0604030504040204" pitchFamily="34" charset="0"/>
              <a:sym typeface="Verdana" panose="020B0604030504040204" pitchFamily="34" charset="0"/>
            </a:endParaRPr>
          </a:p>
        </p:txBody>
      </p:sp>
      <p:pic>
        <p:nvPicPr>
          <p:cNvPr id="15" name="Picture 14">
            <a:extLst>
              <a:ext uri="{FF2B5EF4-FFF2-40B4-BE49-F238E27FC236}">
                <a16:creationId xmlns:a16="http://schemas.microsoft.com/office/drawing/2014/main" id="{BF66D0B5-5D6A-9B4C-B874-5E437F55CB49}"/>
              </a:ext>
            </a:extLst>
          </p:cNvPr>
          <p:cNvPicPr>
            <a:picLocks noChangeAspect="1"/>
          </p:cNvPicPr>
          <p:nvPr/>
        </p:nvPicPr>
        <p:blipFill>
          <a:blip r:embed="rId3"/>
          <a:stretch>
            <a:fillRect/>
          </a:stretch>
        </p:blipFill>
        <p:spPr>
          <a:xfrm>
            <a:off x="8069263" y="3058886"/>
            <a:ext cx="14858999" cy="971731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1F52E71C-24D8-C24D-8635-6C66C71CB502}"/>
              </a:ext>
            </a:extLst>
          </p:cNvPr>
          <p:cNvSpPr txBox="1">
            <a:spLocks/>
          </p:cNvSpPr>
          <p:nvPr/>
        </p:nvSpPr>
        <p:spPr bwMode="auto">
          <a:xfrm>
            <a:off x="3295650" y="533400"/>
            <a:ext cx="18649950" cy="196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algn="l" defTabSz="584200" rtl="0" eaLnBrk="0" fontAlgn="base" hangingPunct="0">
              <a:lnSpc>
                <a:spcPct val="80000"/>
              </a:lnSpc>
              <a:spcBef>
                <a:spcPct val="0"/>
              </a:spcBef>
              <a:spcAft>
                <a:spcPct val="0"/>
              </a:spcAft>
              <a:defRPr sz="9800" kern="1200">
                <a:solidFill>
                  <a:srgbClr val="53585F"/>
                </a:solidFill>
                <a:latin typeface="+mj-lt"/>
                <a:ea typeface="+mj-ea"/>
                <a:cs typeface="+mj-cs"/>
                <a:sym typeface="Helvetica Neue Light" panose="02000403000000020004" pitchFamily="2" charset="0"/>
              </a:defRPr>
            </a:lvl1pPr>
            <a:lvl2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2pPr>
            <a:lvl3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3pPr>
            <a:lvl4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4pPr>
            <a:lvl5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5pPr>
            <a:lvl6pPr marL="4572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6pPr>
            <a:lvl7pPr marL="9144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7pPr>
            <a:lvl8pPr marL="13716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8pPr>
            <a:lvl9pPr marL="18288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9pPr>
          </a:lstStyle>
          <a:p>
            <a:pPr algn="ctr" defTabSz="431800" eaLnBrk="1">
              <a:defRPr/>
            </a:pPr>
            <a:r>
              <a:rPr lang="en-US" altLang="en-US" sz="7200" dirty="0">
                <a:latin typeface="Rockwell" charset="0"/>
                <a:sym typeface="Helvetica Neue Light" charset="0"/>
              </a:rPr>
              <a:t>What has changed since CODIS was established in 1994?</a:t>
            </a:r>
          </a:p>
        </p:txBody>
      </p:sp>
      <p:grpSp>
        <p:nvGrpSpPr>
          <p:cNvPr id="86018" name="Group 5">
            <a:extLst>
              <a:ext uri="{FF2B5EF4-FFF2-40B4-BE49-F238E27FC236}">
                <a16:creationId xmlns:a16="http://schemas.microsoft.com/office/drawing/2014/main" id="{75D19B2C-17EF-AA41-A800-213DF0603D56}"/>
              </a:ext>
            </a:extLst>
          </p:cNvPr>
          <p:cNvGrpSpPr>
            <a:grpSpLocks/>
          </p:cNvGrpSpPr>
          <p:nvPr/>
        </p:nvGrpSpPr>
        <p:grpSpPr bwMode="auto">
          <a:xfrm>
            <a:off x="533400" y="457200"/>
            <a:ext cx="3359150" cy="1676400"/>
            <a:chOff x="1689100" y="3886200"/>
            <a:chExt cx="3359150" cy="1676400"/>
          </a:xfrm>
        </p:grpSpPr>
        <p:sp>
          <p:nvSpPr>
            <p:cNvPr id="86022" name="AutoShape 3">
              <a:extLst>
                <a:ext uri="{FF2B5EF4-FFF2-40B4-BE49-F238E27FC236}">
                  <a16:creationId xmlns:a16="http://schemas.microsoft.com/office/drawing/2014/main" id="{DAAD3402-C56A-BD4D-9686-63297E901E6E}"/>
                </a:ext>
              </a:extLst>
            </p:cNvPr>
            <p:cNvSpPr>
              <a:spLocks/>
            </p:cNvSpPr>
            <p:nvPr/>
          </p:nvSpPr>
          <p:spPr bwMode="auto">
            <a:xfrm>
              <a:off x="1689100" y="3886200"/>
              <a:ext cx="3359150" cy="1676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8625" y="0"/>
                  </a:lnTo>
                  <a:lnTo>
                    <a:pt x="21600" y="10800"/>
                  </a:lnTo>
                  <a:lnTo>
                    <a:pt x="18625" y="21600"/>
                  </a:lnTo>
                  <a:lnTo>
                    <a:pt x="0" y="21600"/>
                  </a:lnTo>
                  <a:lnTo>
                    <a:pt x="2975" y="10800"/>
                  </a:lnTo>
                  <a:lnTo>
                    <a:pt x="0" y="0"/>
                  </a:lnTo>
                  <a:close/>
                </a:path>
              </a:pathLst>
            </a:custGeom>
            <a:solidFill>
              <a:srgbClr val="C7362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en-US"/>
            </a:p>
          </p:txBody>
        </p:sp>
        <p:sp>
          <p:nvSpPr>
            <p:cNvPr id="8" name="Text Box 4">
              <a:extLst>
                <a:ext uri="{FF2B5EF4-FFF2-40B4-BE49-F238E27FC236}">
                  <a16:creationId xmlns:a16="http://schemas.microsoft.com/office/drawing/2014/main" id="{B86C75A7-88C6-3A47-95A3-4686DDD07C6C}"/>
                </a:ext>
              </a:extLst>
            </p:cNvPr>
            <p:cNvSpPr txBox="1">
              <a:spLocks/>
            </p:cNvSpPr>
            <p:nvPr/>
          </p:nvSpPr>
          <p:spPr bwMode="auto">
            <a:xfrm>
              <a:off x="1993900" y="4043363"/>
              <a:ext cx="2819400" cy="1290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spAutoFit/>
            </a:bodyPr>
            <a:lstStyle>
              <a:lvl1pPr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r>
                <a:rPr lang="en-US" altLang="en-US" sz="4000" dirty="0">
                  <a:latin typeface="Tahoma" panose="020B0604030504040204" pitchFamily="34" charset="0"/>
                  <a:cs typeface="Tahoma" panose="020B0604030504040204" pitchFamily="34" charset="0"/>
                </a:rPr>
                <a:t>DNA databases</a:t>
              </a:r>
            </a:p>
          </p:txBody>
        </p:sp>
      </p:grpSp>
      <p:sp>
        <p:nvSpPr>
          <p:cNvPr id="86019" name="Google Shape;164;p25">
            <a:extLst>
              <a:ext uri="{FF2B5EF4-FFF2-40B4-BE49-F238E27FC236}">
                <a16:creationId xmlns:a16="http://schemas.microsoft.com/office/drawing/2014/main" id="{EA879356-BA1C-9245-9462-BB958E29E2D2}"/>
              </a:ext>
            </a:extLst>
          </p:cNvPr>
          <p:cNvSpPr>
            <a:spLocks noChangeArrowheads="1"/>
          </p:cNvSpPr>
          <p:nvPr/>
        </p:nvSpPr>
        <p:spPr bwMode="auto">
          <a:xfrm>
            <a:off x="11277600" y="12652375"/>
            <a:ext cx="129667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r"/>
            <a:r>
              <a:rPr lang="en-US" altLang="en-US" dirty="0">
                <a:solidFill>
                  <a:schemeClr val="bg2"/>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Data from https://</a:t>
            </a:r>
            <a:r>
              <a:rPr lang="en-US" altLang="en-US" dirty="0" err="1">
                <a:solidFill>
                  <a:schemeClr val="bg2"/>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www.fbi.gov</a:t>
            </a:r>
            <a:r>
              <a:rPr lang="en-US" altLang="en-US" dirty="0">
                <a:solidFill>
                  <a:schemeClr val="bg2"/>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/about-us/lab/biometric-analysis/</a:t>
            </a:r>
            <a:r>
              <a:rPr lang="en-US" altLang="en-US" dirty="0" err="1">
                <a:solidFill>
                  <a:schemeClr val="bg2"/>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codis</a:t>
            </a:r>
            <a:r>
              <a:rPr lang="en-US" altLang="en-US" dirty="0">
                <a:solidFill>
                  <a:schemeClr val="bg2"/>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a:t>
            </a:r>
            <a:r>
              <a:rPr lang="en-US" altLang="en-US" dirty="0" err="1">
                <a:solidFill>
                  <a:schemeClr val="bg2"/>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codis_brochure</a:t>
            </a:r>
            <a:r>
              <a:rPr lang="en-US" altLang="en-US" dirty="0">
                <a:solidFill>
                  <a:schemeClr val="bg2"/>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 and https://</a:t>
            </a:r>
            <a:r>
              <a:rPr lang="en-US" altLang="en-US" dirty="0" err="1">
                <a:solidFill>
                  <a:schemeClr val="bg2"/>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www.fbi.gov</a:t>
            </a:r>
            <a:r>
              <a:rPr lang="en-US" altLang="en-US" dirty="0">
                <a:solidFill>
                  <a:schemeClr val="bg2"/>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/services/laboratory/biometric-analysis/</a:t>
            </a:r>
            <a:r>
              <a:rPr lang="en-US" altLang="en-US" dirty="0" err="1">
                <a:solidFill>
                  <a:schemeClr val="bg2"/>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codis</a:t>
            </a:r>
            <a:r>
              <a:rPr lang="en-US" altLang="en-US" dirty="0">
                <a:solidFill>
                  <a:schemeClr val="bg2"/>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a:t>
            </a:r>
            <a:r>
              <a:rPr lang="en-US" altLang="en-US" dirty="0" err="1">
                <a:solidFill>
                  <a:schemeClr val="bg2"/>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ndis</a:t>
            </a:r>
            <a:r>
              <a:rPr lang="en-US" altLang="en-US" dirty="0">
                <a:solidFill>
                  <a:schemeClr val="bg2"/>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-statistics (accessed June 11, 2019)</a:t>
            </a:r>
            <a:endParaRPr lang="en-US" altLang="en-US" dirty="0">
              <a:solidFill>
                <a:schemeClr val="bg2"/>
              </a:solidFill>
              <a:latin typeface="Tahoma" panose="020B0604030504040204" pitchFamily="34" charset="0"/>
              <a:ea typeface="Tahoma" panose="020B0604030504040204" pitchFamily="34" charset="0"/>
              <a:cs typeface="Tahoma" panose="020B0604030504040204" pitchFamily="34" charset="0"/>
              <a:sym typeface="Arial" panose="020B0604020202020204" pitchFamily="34" charset="0"/>
            </a:endParaRPr>
          </a:p>
        </p:txBody>
      </p:sp>
      <p:pic>
        <p:nvPicPr>
          <p:cNvPr id="86020" name="Picture 3">
            <a:extLst>
              <a:ext uri="{FF2B5EF4-FFF2-40B4-BE49-F238E27FC236}">
                <a16:creationId xmlns:a16="http://schemas.microsoft.com/office/drawing/2014/main" id="{DB544C4E-51D8-3A4A-9DFD-78D47A84E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6200" y="4359275"/>
            <a:ext cx="13766800" cy="859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3">
            <a:extLst>
              <a:ext uri="{FF2B5EF4-FFF2-40B4-BE49-F238E27FC236}">
                <a16:creationId xmlns:a16="http://schemas.microsoft.com/office/drawing/2014/main" id="{9C60A1C6-27E4-3B47-9C38-2DCEAEF4A56C}"/>
              </a:ext>
            </a:extLst>
          </p:cNvPr>
          <p:cNvSpPr txBox="1">
            <a:spLocks/>
          </p:cNvSpPr>
          <p:nvPr/>
        </p:nvSpPr>
        <p:spPr>
          <a:xfrm>
            <a:off x="914400" y="4876800"/>
            <a:ext cx="9194800" cy="7537450"/>
          </a:xfrm>
          <a:prstGeom prst="rect">
            <a:avLst/>
          </a:prstGeom>
        </p:spPr>
        <p:txBody>
          <a:bodyPr/>
          <a:lstStyle>
            <a:lvl1pPr marL="685800" indent="-685800">
              <a:lnSpc>
                <a:spcPct val="110000"/>
              </a:lnSpc>
              <a:spcBef>
                <a:spcPts val="2600"/>
              </a:spcBef>
              <a:buSzPct val="125000"/>
              <a:buChar char="•"/>
              <a:defRPr sz="3800">
                <a:solidFill>
                  <a:srgbClr val="53585F"/>
                </a:solidFill>
                <a:latin typeface="Gill Sans Light" panose="020B0302020104020203" pitchFamily="34" charset="-79"/>
                <a:ea typeface="Gill Sans Light" panose="020B0302020104020203" pitchFamily="34" charset="-79"/>
                <a:cs typeface="Gill Sans Light" panose="020B0302020104020203" pitchFamily="34" charset="-79"/>
                <a:sym typeface="Gill Sans Light" panose="020B0302020104020203" pitchFamily="34" charset="-79"/>
              </a:defRPr>
            </a:lvl1pPr>
            <a:lvl2pPr marL="1162050" indent="-717550">
              <a:lnSpc>
                <a:spcPct val="110000"/>
              </a:lnSpc>
              <a:spcBef>
                <a:spcPts val="2600"/>
              </a:spcBef>
              <a:buSzPct val="125000"/>
              <a:buChar char="•"/>
              <a:defRPr sz="3800">
                <a:solidFill>
                  <a:srgbClr val="53585F"/>
                </a:solidFill>
                <a:latin typeface="Gill Sans Light" panose="020B0302020104020203" pitchFamily="34" charset="-79"/>
                <a:ea typeface="Gill Sans Light" panose="020B0302020104020203" pitchFamily="34" charset="-79"/>
                <a:cs typeface="Gill Sans Light" panose="020B0302020104020203" pitchFamily="34" charset="-79"/>
                <a:sym typeface="Gill Sans Light" panose="020B0302020104020203" pitchFamily="34" charset="-79"/>
              </a:defRPr>
            </a:lvl2pPr>
            <a:lvl3pPr marL="1606550" indent="-717550">
              <a:lnSpc>
                <a:spcPct val="110000"/>
              </a:lnSpc>
              <a:spcBef>
                <a:spcPts val="2600"/>
              </a:spcBef>
              <a:buSzPct val="125000"/>
              <a:buChar char="•"/>
              <a:defRPr sz="3800">
                <a:solidFill>
                  <a:srgbClr val="53585F"/>
                </a:solidFill>
                <a:latin typeface="Gill Sans Light" panose="020B0302020104020203" pitchFamily="34" charset="-79"/>
                <a:ea typeface="Gill Sans Light" panose="020B0302020104020203" pitchFamily="34" charset="-79"/>
                <a:cs typeface="Gill Sans Light" panose="020B0302020104020203" pitchFamily="34" charset="-79"/>
                <a:sym typeface="Gill Sans Light" panose="020B0302020104020203" pitchFamily="34" charset="-79"/>
              </a:defRPr>
            </a:lvl3pPr>
            <a:lvl4pPr marL="2051050" indent="-717550">
              <a:lnSpc>
                <a:spcPct val="110000"/>
              </a:lnSpc>
              <a:spcBef>
                <a:spcPts val="2600"/>
              </a:spcBef>
              <a:buSzPct val="125000"/>
              <a:buChar char="•"/>
              <a:defRPr sz="3800">
                <a:solidFill>
                  <a:srgbClr val="53585F"/>
                </a:solidFill>
                <a:latin typeface="Gill Sans Light" panose="020B0302020104020203" pitchFamily="34" charset="-79"/>
                <a:ea typeface="Gill Sans Light" panose="020B0302020104020203" pitchFamily="34" charset="-79"/>
                <a:cs typeface="Gill Sans Light" panose="020B0302020104020203" pitchFamily="34" charset="-79"/>
                <a:sym typeface="Gill Sans Light" panose="020B0302020104020203" pitchFamily="34" charset="-79"/>
              </a:defRPr>
            </a:lvl4pPr>
            <a:lvl5pPr marL="2495550" indent="-717550">
              <a:lnSpc>
                <a:spcPct val="110000"/>
              </a:lnSpc>
              <a:spcBef>
                <a:spcPts val="2600"/>
              </a:spcBef>
              <a:buSzPct val="125000"/>
              <a:buChar char="•"/>
              <a:defRPr sz="3800">
                <a:solidFill>
                  <a:srgbClr val="53585F"/>
                </a:solidFill>
                <a:latin typeface="Gill Sans Light" panose="020B0302020104020203" pitchFamily="34" charset="-79"/>
                <a:ea typeface="Gill Sans Light" panose="020B0302020104020203" pitchFamily="34" charset="-79"/>
                <a:cs typeface="Gill Sans Light" panose="020B0302020104020203" pitchFamily="34" charset="-79"/>
                <a:sym typeface="Gill Sans Light" panose="020B0302020104020203" pitchFamily="34" charset="-79"/>
              </a:defRPr>
            </a:lvl5pPr>
            <a:lvl6pPr marL="2952750" indent="-717550" defTabSz="584200" eaLnBrk="0" fontAlgn="base" hangingPunct="0">
              <a:lnSpc>
                <a:spcPct val="110000"/>
              </a:lnSpc>
              <a:spcBef>
                <a:spcPts val="2600"/>
              </a:spcBef>
              <a:spcAft>
                <a:spcPct val="0"/>
              </a:spcAft>
              <a:buSzPct val="125000"/>
              <a:buChar char="•"/>
              <a:defRPr sz="3800">
                <a:solidFill>
                  <a:srgbClr val="53585F"/>
                </a:solidFill>
                <a:latin typeface="Gill Sans Light" panose="020B0302020104020203" pitchFamily="34" charset="-79"/>
                <a:ea typeface="Gill Sans Light" panose="020B0302020104020203" pitchFamily="34" charset="-79"/>
                <a:cs typeface="Gill Sans Light" panose="020B0302020104020203" pitchFamily="34" charset="-79"/>
                <a:sym typeface="Gill Sans Light" panose="020B0302020104020203" pitchFamily="34" charset="-79"/>
              </a:defRPr>
            </a:lvl6pPr>
            <a:lvl7pPr marL="3409950" indent="-717550" defTabSz="584200" eaLnBrk="0" fontAlgn="base" hangingPunct="0">
              <a:lnSpc>
                <a:spcPct val="110000"/>
              </a:lnSpc>
              <a:spcBef>
                <a:spcPts val="2600"/>
              </a:spcBef>
              <a:spcAft>
                <a:spcPct val="0"/>
              </a:spcAft>
              <a:buSzPct val="125000"/>
              <a:buChar char="•"/>
              <a:defRPr sz="3800">
                <a:solidFill>
                  <a:srgbClr val="53585F"/>
                </a:solidFill>
                <a:latin typeface="Gill Sans Light" panose="020B0302020104020203" pitchFamily="34" charset="-79"/>
                <a:ea typeface="Gill Sans Light" panose="020B0302020104020203" pitchFamily="34" charset="-79"/>
                <a:cs typeface="Gill Sans Light" panose="020B0302020104020203" pitchFamily="34" charset="-79"/>
                <a:sym typeface="Gill Sans Light" panose="020B0302020104020203" pitchFamily="34" charset="-79"/>
              </a:defRPr>
            </a:lvl7pPr>
            <a:lvl8pPr marL="3867150" indent="-717550" defTabSz="584200" eaLnBrk="0" fontAlgn="base" hangingPunct="0">
              <a:lnSpc>
                <a:spcPct val="110000"/>
              </a:lnSpc>
              <a:spcBef>
                <a:spcPts val="2600"/>
              </a:spcBef>
              <a:spcAft>
                <a:spcPct val="0"/>
              </a:spcAft>
              <a:buSzPct val="125000"/>
              <a:buChar char="•"/>
              <a:defRPr sz="3800">
                <a:solidFill>
                  <a:srgbClr val="53585F"/>
                </a:solidFill>
                <a:latin typeface="Gill Sans Light" panose="020B0302020104020203" pitchFamily="34" charset="-79"/>
                <a:ea typeface="Gill Sans Light" panose="020B0302020104020203" pitchFamily="34" charset="-79"/>
                <a:cs typeface="Gill Sans Light" panose="020B0302020104020203" pitchFamily="34" charset="-79"/>
                <a:sym typeface="Gill Sans Light" panose="020B0302020104020203" pitchFamily="34" charset="-79"/>
              </a:defRPr>
            </a:lvl8pPr>
            <a:lvl9pPr marL="4324350" indent="-717550" defTabSz="584200" eaLnBrk="0" fontAlgn="base" hangingPunct="0">
              <a:lnSpc>
                <a:spcPct val="110000"/>
              </a:lnSpc>
              <a:spcBef>
                <a:spcPts val="2600"/>
              </a:spcBef>
              <a:spcAft>
                <a:spcPct val="0"/>
              </a:spcAft>
              <a:buSzPct val="125000"/>
              <a:buChar char="•"/>
              <a:defRPr sz="3800">
                <a:solidFill>
                  <a:srgbClr val="53585F"/>
                </a:solidFill>
                <a:latin typeface="Gill Sans Light" panose="020B0302020104020203" pitchFamily="34" charset="-79"/>
                <a:ea typeface="Gill Sans Light" panose="020B0302020104020203" pitchFamily="34" charset="-79"/>
                <a:cs typeface="Gill Sans Light" panose="020B0302020104020203" pitchFamily="34" charset="-79"/>
                <a:sym typeface="Gill Sans Light" panose="020B0302020104020203" pitchFamily="34" charset="-79"/>
              </a:defRPr>
            </a:lvl9pPr>
          </a:lstStyle>
          <a:p>
            <a:r>
              <a:rPr lang="en-US" altLang="en-US" sz="5400" dirty="0">
                <a:solidFill>
                  <a:srgbClr val="686F76"/>
                </a:solidFill>
                <a:latin typeface="Tahoma" panose="020B0604030504040204" pitchFamily="34" charset="0"/>
                <a:cs typeface="Tahoma" panose="020B0604030504040204" pitchFamily="34" charset="0"/>
              </a:rPr>
              <a:t>The databases are expanding</a:t>
            </a:r>
          </a:p>
          <a:p>
            <a:r>
              <a:rPr lang="en-US" altLang="en-US" sz="5400" dirty="0">
                <a:solidFill>
                  <a:srgbClr val="686F76"/>
                </a:solidFill>
                <a:latin typeface="Tahoma" panose="020B0604030504040204" pitchFamily="34" charset="0"/>
                <a:cs typeface="Tahoma" panose="020B0604030504040204" pitchFamily="34" charset="0"/>
              </a:rPr>
              <a:t>People arrested can be required to give police a DNA sample (without being charged or convicted)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CB1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E846-FE98-284A-92B4-81FF1E586117}"/>
              </a:ext>
            </a:extLst>
          </p:cNvPr>
          <p:cNvSpPr>
            <a:spLocks noGrp="1"/>
          </p:cNvSpPr>
          <p:nvPr>
            <p:ph type="title"/>
          </p:nvPr>
        </p:nvSpPr>
        <p:spPr>
          <a:xfrm>
            <a:off x="3794125" y="477838"/>
            <a:ext cx="17259300" cy="1963737"/>
          </a:xfrm>
        </p:spPr>
        <p:txBody>
          <a:bodyPr/>
          <a:lstStyle/>
          <a:p>
            <a:pPr algn="ctr">
              <a:defRPr/>
            </a:pPr>
            <a:r>
              <a:rPr lang="en-US" sz="7200" dirty="0">
                <a:solidFill>
                  <a:schemeClr val="bg1"/>
                </a:solidFill>
                <a:latin typeface="Rockwell" panose="02060603020205020403" pitchFamily="18" charset="77"/>
              </a:rPr>
              <a:t>What is familial searching?</a:t>
            </a:r>
          </a:p>
        </p:txBody>
      </p:sp>
      <p:sp>
        <p:nvSpPr>
          <p:cNvPr id="79874" name="Google Shape;179;p27">
            <a:extLst>
              <a:ext uri="{FF2B5EF4-FFF2-40B4-BE49-F238E27FC236}">
                <a16:creationId xmlns:a16="http://schemas.microsoft.com/office/drawing/2014/main" id="{893D7CF0-F966-4943-A174-C4495A927D15}"/>
              </a:ext>
            </a:extLst>
          </p:cNvPr>
          <p:cNvSpPr>
            <a:spLocks noChangeArrowheads="1"/>
          </p:cNvSpPr>
          <p:nvPr/>
        </p:nvSpPr>
        <p:spPr bwMode="auto">
          <a:xfrm>
            <a:off x="2095500" y="5105400"/>
            <a:ext cx="20193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685800" indent="-6858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indent="-9144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indent="-9144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indent="-9144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indent="-9144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marL="0" indent="0">
              <a:buClr>
                <a:srgbClr val="000000"/>
              </a:buClr>
              <a:buSzPts val="2200"/>
              <a:defRPr/>
            </a:pPr>
            <a:r>
              <a:rPr lang="en-US" altLang="en-US" sz="5000" dirty="0">
                <a:solidFill>
                  <a:schemeClr val="bg1"/>
                </a:solidFill>
                <a:latin typeface="Tahoma" panose="020B0604030504040204" pitchFamily="34" charset="0"/>
                <a:cs typeface="Tahoma" panose="020B0604030504040204" pitchFamily="34" charset="0"/>
                <a:sym typeface="Verdana" panose="020B0604030504040204" pitchFamily="34" charset="0"/>
              </a:rPr>
              <a:t>Familial searching targets biological relatives of people already in a DNA database.</a:t>
            </a:r>
            <a:endParaRPr lang="en-US" altLang="en-US" sz="5000" dirty="0">
              <a:solidFill>
                <a:schemeClr val="bg1"/>
              </a:solidFill>
              <a:latin typeface="Tahoma" panose="020B0604030504040204" pitchFamily="34" charset="0"/>
              <a:cs typeface="Tahoma" panose="020B0604030504040204" pitchFamily="34" charset="0"/>
              <a:sym typeface="Arial" panose="020B0604020202020204" pitchFamily="34" charset="0"/>
            </a:endParaRPr>
          </a:p>
          <a:p>
            <a:pPr>
              <a:buClr>
                <a:srgbClr val="000000"/>
              </a:buClr>
              <a:buSzPts val="2200"/>
              <a:buFont typeface="Arial" panose="020B0604020202020204" pitchFamily="34" charset="0"/>
              <a:buChar char="•"/>
              <a:defRPr/>
            </a:pPr>
            <a:endParaRPr lang="en-US" altLang="en-US" sz="5000" dirty="0">
              <a:solidFill>
                <a:schemeClr val="bg1"/>
              </a:solidFill>
              <a:latin typeface="Tahoma" panose="020B0604030504040204" pitchFamily="34" charset="0"/>
              <a:cs typeface="Tahoma" panose="020B0604030504040204" pitchFamily="34" charset="0"/>
              <a:sym typeface="Verdana" panose="020B0604030504040204" pitchFamily="34" charset="0"/>
            </a:endParaRPr>
          </a:p>
          <a:p>
            <a:pPr marL="0" indent="0">
              <a:buClr>
                <a:srgbClr val="000000"/>
              </a:buClr>
              <a:buSzPts val="2200"/>
              <a:defRPr/>
            </a:pPr>
            <a:r>
              <a:rPr lang="en-US" altLang="en-US" sz="5000" dirty="0">
                <a:solidFill>
                  <a:schemeClr val="bg1"/>
                </a:solidFill>
                <a:latin typeface="Tahoma" panose="020B0604030504040204" pitchFamily="34" charset="0"/>
                <a:cs typeface="Tahoma" panose="020B0604030504040204" pitchFamily="34" charset="0"/>
                <a:sym typeface="Verdana" panose="020B0604030504040204" pitchFamily="34" charset="0"/>
              </a:rPr>
              <a:t>Law enforcement agencies compare DNA from a crime scene to DNA profiles already in the database. If a perfect match is not found, they may look for individuals with a similar DNA profile, as this might suggest a familial relationship. </a:t>
            </a:r>
            <a:endParaRPr lang="en-US" altLang="en-US" sz="5000" dirty="0">
              <a:solidFill>
                <a:schemeClr val="bg1"/>
              </a:solidFill>
              <a:latin typeface="Tahoma" panose="020B0604030504040204" pitchFamily="34" charset="0"/>
              <a:cs typeface="Tahoma" panose="020B0604030504040204" pitchFamily="34" charset="0"/>
              <a:sym typeface="Arial" panose="020B0604020202020204" pitchFamily="34" charset="0"/>
            </a:endParaRPr>
          </a:p>
          <a:p>
            <a:pPr marL="0" indent="0">
              <a:buClr>
                <a:srgbClr val="000000"/>
              </a:buClr>
              <a:buSzPts val="2200"/>
              <a:defRPr/>
            </a:pPr>
            <a:endParaRPr lang="en-US" altLang="en-US" sz="5000" dirty="0">
              <a:solidFill>
                <a:schemeClr val="bg1"/>
              </a:solidFill>
              <a:latin typeface="Tahoma" panose="020B0604030504040204" pitchFamily="34" charset="0"/>
              <a:cs typeface="Tahoma" panose="020B0604030504040204" pitchFamily="34" charset="0"/>
              <a:sym typeface="Arial" panose="020B0604020202020204" pitchFamily="34" charset="0"/>
            </a:endParaRPr>
          </a:p>
        </p:txBody>
      </p:sp>
      <p:grpSp>
        <p:nvGrpSpPr>
          <p:cNvPr id="4" name="Group 6">
            <a:extLst>
              <a:ext uri="{FF2B5EF4-FFF2-40B4-BE49-F238E27FC236}">
                <a16:creationId xmlns:a16="http://schemas.microsoft.com/office/drawing/2014/main" id="{A76EC599-1D84-0744-83D1-DB61296D40DC}"/>
              </a:ext>
            </a:extLst>
          </p:cNvPr>
          <p:cNvGrpSpPr>
            <a:grpSpLocks/>
          </p:cNvGrpSpPr>
          <p:nvPr/>
        </p:nvGrpSpPr>
        <p:grpSpPr bwMode="auto">
          <a:xfrm>
            <a:off x="533400" y="457200"/>
            <a:ext cx="3359150" cy="1676400"/>
            <a:chOff x="1689100" y="3886200"/>
            <a:chExt cx="3359150" cy="1676400"/>
          </a:xfrm>
        </p:grpSpPr>
        <p:sp>
          <p:nvSpPr>
            <p:cNvPr id="5" name="AutoShape 3">
              <a:extLst>
                <a:ext uri="{FF2B5EF4-FFF2-40B4-BE49-F238E27FC236}">
                  <a16:creationId xmlns:a16="http://schemas.microsoft.com/office/drawing/2014/main" id="{DA4E35FE-2A95-C648-BE1B-DEAE0D4E5427}"/>
                </a:ext>
              </a:extLst>
            </p:cNvPr>
            <p:cNvSpPr>
              <a:spLocks/>
            </p:cNvSpPr>
            <p:nvPr/>
          </p:nvSpPr>
          <p:spPr bwMode="auto">
            <a:xfrm>
              <a:off x="1689100" y="3886200"/>
              <a:ext cx="3359150" cy="1676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8625" y="0"/>
                  </a:lnTo>
                  <a:lnTo>
                    <a:pt x="21600" y="10800"/>
                  </a:lnTo>
                  <a:lnTo>
                    <a:pt x="18625" y="21600"/>
                  </a:lnTo>
                  <a:lnTo>
                    <a:pt x="0" y="21600"/>
                  </a:lnTo>
                  <a:lnTo>
                    <a:pt x="2975" y="10800"/>
                  </a:lnTo>
                  <a:lnTo>
                    <a:pt x="0" y="0"/>
                  </a:lnTo>
                  <a:close/>
                </a:path>
              </a:pathLst>
            </a:custGeom>
            <a:solidFill>
              <a:srgbClr val="0B112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en-US"/>
            </a:p>
          </p:txBody>
        </p:sp>
        <p:sp>
          <p:nvSpPr>
            <p:cNvPr id="6" name="Text Box 4">
              <a:extLst>
                <a:ext uri="{FF2B5EF4-FFF2-40B4-BE49-F238E27FC236}">
                  <a16:creationId xmlns:a16="http://schemas.microsoft.com/office/drawing/2014/main" id="{6B180304-9CBC-A340-B76B-B2565BFE4B45}"/>
                </a:ext>
              </a:extLst>
            </p:cNvPr>
            <p:cNvSpPr txBox="1">
              <a:spLocks/>
            </p:cNvSpPr>
            <p:nvPr/>
          </p:nvSpPr>
          <p:spPr bwMode="auto">
            <a:xfrm>
              <a:off x="2063750" y="4225658"/>
              <a:ext cx="2825750" cy="1032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lIns="0" tIns="0" rIns="0" bIns="0" anchor="ctr">
              <a:spAutoFit/>
            </a:bodyPr>
            <a:lstStyle>
              <a:lvl1pPr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r>
                <a:rPr lang="en-US" altLang="en-US" sz="3100" dirty="0">
                  <a:latin typeface="Tahoma" panose="020B0604030504040204" pitchFamily="34" charset="0"/>
                  <a:cs typeface="Tahoma" panose="020B0604030504040204" pitchFamily="34" charset="0"/>
                </a:rPr>
                <a:t>Uses of DNA as a Forensic tool</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a:extLst>
              <a:ext uri="{FF2B5EF4-FFF2-40B4-BE49-F238E27FC236}">
                <a16:creationId xmlns:a16="http://schemas.microsoft.com/office/drawing/2014/main" id="{8D1948EB-B885-AE46-BB3B-2DF71398A76A}"/>
              </a:ext>
            </a:extLst>
          </p:cNvPr>
          <p:cNvSpPr txBox="1">
            <a:spLocks/>
          </p:cNvSpPr>
          <p:nvPr/>
        </p:nvSpPr>
        <p:spPr bwMode="auto">
          <a:xfrm>
            <a:off x="3295650" y="533400"/>
            <a:ext cx="18649950" cy="196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algn="l" defTabSz="584200" rtl="0" eaLnBrk="0" fontAlgn="base" hangingPunct="0">
              <a:lnSpc>
                <a:spcPct val="80000"/>
              </a:lnSpc>
              <a:spcBef>
                <a:spcPct val="0"/>
              </a:spcBef>
              <a:spcAft>
                <a:spcPct val="0"/>
              </a:spcAft>
              <a:defRPr sz="9800" kern="1200">
                <a:solidFill>
                  <a:srgbClr val="53585F"/>
                </a:solidFill>
                <a:latin typeface="+mj-lt"/>
                <a:ea typeface="+mj-ea"/>
                <a:cs typeface="+mj-cs"/>
                <a:sym typeface="Helvetica Neue Light" panose="02000403000000020004" pitchFamily="2" charset="0"/>
              </a:defRPr>
            </a:lvl1pPr>
            <a:lvl2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2pPr>
            <a:lvl3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3pPr>
            <a:lvl4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4pPr>
            <a:lvl5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5pPr>
            <a:lvl6pPr marL="4572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6pPr>
            <a:lvl7pPr marL="9144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7pPr>
            <a:lvl8pPr marL="13716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8pPr>
            <a:lvl9pPr marL="18288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9pPr>
          </a:lstStyle>
          <a:p>
            <a:pPr algn="ctr" defTabSz="431800" eaLnBrk="1">
              <a:defRPr/>
            </a:pPr>
            <a:r>
              <a:rPr lang="en-US" altLang="en-US" sz="7200" dirty="0">
                <a:latin typeface="Rockwell" charset="0"/>
                <a:sym typeface="Helvetica Neue Light" charset="0"/>
              </a:rPr>
              <a:t>Identify Suspects:</a:t>
            </a:r>
          </a:p>
          <a:p>
            <a:pPr algn="ctr" defTabSz="431800" eaLnBrk="1">
              <a:defRPr/>
            </a:pPr>
            <a:r>
              <a:rPr lang="en-US" altLang="en-US" sz="7200" dirty="0">
                <a:latin typeface="Rockwell" charset="0"/>
                <a:sym typeface="Helvetica Neue Light" charset="0"/>
              </a:rPr>
              <a:t>“The Grim Sleeper”</a:t>
            </a:r>
          </a:p>
        </p:txBody>
      </p:sp>
      <p:sp>
        <p:nvSpPr>
          <p:cNvPr id="13" name="Rectangle 2">
            <a:extLst>
              <a:ext uri="{FF2B5EF4-FFF2-40B4-BE49-F238E27FC236}">
                <a16:creationId xmlns:a16="http://schemas.microsoft.com/office/drawing/2014/main" id="{8DA0BF9E-67F5-8549-8E7B-DC5705FB09FB}"/>
              </a:ext>
            </a:extLst>
          </p:cNvPr>
          <p:cNvSpPr txBox="1">
            <a:spLocks/>
          </p:cNvSpPr>
          <p:nvPr/>
        </p:nvSpPr>
        <p:spPr bwMode="auto">
          <a:xfrm>
            <a:off x="2819400" y="5629830"/>
            <a:ext cx="9261475" cy="405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marL="717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Helvetica" pitchFamily="2" charset="0"/>
                <a:ea typeface="+mn-ea"/>
                <a:cs typeface="+mn-cs"/>
                <a:sym typeface="Gill Sans Light" panose="020B0302020104020203" pitchFamily="34" charset="-79"/>
              </a:defRPr>
            </a:lvl1pPr>
            <a:lvl2pPr marL="1162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Helvetica" pitchFamily="2" charset="0"/>
                <a:ea typeface="+mn-ea"/>
                <a:cs typeface="+mn-cs"/>
                <a:sym typeface="Gill Sans Light" panose="020B0302020104020203" pitchFamily="34" charset="-79"/>
              </a:defRPr>
            </a:lvl2pPr>
            <a:lvl3pPr marL="1606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Helvetica" pitchFamily="2" charset="0"/>
                <a:ea typeface="+mn-ea"/>
                <a:cs typeface="+mn-cs"/>
                <a:sym typeface="Gill Sans Light" panose="020B0302020104020203" pitchFamily="34" charset="-79"/>
              </a:defRPr>
            </a:lvl3pPr>
            <a:lvl4pPr marL="2051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Helvetica" pitchFamily="2" charset="0"/>
                <a:ea typeface="+mn-ea"/>
                <a:cs typeface="+mn-cs"/>
                <a:sym typeface="Gill Sans Light" panose="020B0302020104020203" pitchFamily="34" charset="-79"/>
              </a:defRPr>
            </a:lvl4pPr>
            <a:lvl5pPr marL="2495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Helvetica" pitchFamily="2" charset="0"/>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a:buSzTx/>
              <a:buFontTx/>
              <a:buNone/>
              <a:defRPr/>
            </a:pPr>
            <a:r>
              <a:rPr lang="en-US" altLang="en-US" sz="5500" dirty="0">
                <a:latin typeface="Tahoma" charset="0"/>
                <a:ea typeface="Tahoma" charset="0"/>
                <a:cs typeface="Tahoma" charset="0"/>
                <a:sym typeface="Gill Sans Light" charset="0"/>
              </a:rPr>
              <a:t>Lonnie Franklin was identified to be the serial killer known as “The Grim Sleeper” through familial searching.</a:t>
            </a:r>
          </a:p>
        </p:txBody>
      </p:sp>
      <p:sp>
        <p:nvSpPr>
          <p:cNvPr id="90117" name="Rectangle 1">
            <a:extLst>
              <a:ext uri="{FF2B5EF4-FFF2-40B4-BE49-F238E27FC236}">
                <a16:creationId xmlns:a16="http://schemas.microsoft.com/office/drawing/2014/main" id="{FE6CB332-4A2C-A84A-9D50-22EAD42F6AFD}"/>
              </a:ext>
            </a:extLst>
          </p:cNvPr>
          <p:cNvSpPr>
            <a:spLocks noChangeArrowheads="1"/>
          </p:cNvSpPr>
          <p:nvPr/>
        </p:nvSpPr>
        <p:spPr bwMode="auto">
          <a:xfrm>
            <a:off x="15351344" y="11201400"/>
            <a:ext cx="6208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r>
              <a:rPr lang="en-US" altLang="en-US" dirty="0">
                <a:solidFill>
                  <a:srgbClr val="53585F"/>
                </a:solidFill>
                <a:latin typeface="Tahoma" panose="020B0604030504040204" pitchFamily="34" charset="0"/>
                <a:cs typeface="Tahoma" panose="020B0604030504040204" pitchFamily="34" charset="0"/>
              </a:rPr>
              <a:t>Photo of Lonnie Franklin via Los Angeles police department</a:t>
            </a:r>
          </a:p>
        </p:txBody>
      </p:sp>
      <p:grpSp>
        <p:nvGrpSpPr>
          <p:cNvPr id="10" name="Group 6">
            <a:extLst>
              <a:ext uri="{FF2B5EF4-FFF2-40B4-BE49-F238E27FC236}">
                <a16:creationId xmlns:a16="http://schemas.microsoft.com/office/drawing/2014/main" id="{6C3C097D-217A-9443-A2DE-93D6067A0224}"/>
              </a:ext>
            </a:extLst>
          </p:cNvPr>
          <p:cNvGrpSpPr>
            <a:grpSpLocks/>
          </p:cNvGrpSpPr>
          <p:nvPr/>
        </p:nvGrpSpPr>
        <p:grpSpPr bwMode="auto">
          <a:xfrm>
            <a:off x="533400" y="457200"/>
            <a:ext cx="3359150" cy="1676400"/>
            <a:chOff x="1689100" y="3886200"/>
            <a:chExt cx="3359150" cy="1676400"/>
          </a:xfrm>
        </p:grpSpPr>
        <p:sp>
          <p:nvSpPr>
            <p:cNvPr id="11" name="AutoShape 3">
              <a:extLst>
                <a:ext uri="{FF2B5EF4-FFF2-40B4-BE49-F238E27FC236}">
                  <a16:creationId xmlns:a16="http://schemas.microsoft.com/office/drawing/2014/main" id="{EC2A451E-9E2D-7249-AB06-0882E114DFA0}"/>
                </a:ext>
              </a:extLst>
            </p:cNvPr>
            <p:cNvSpPr>
              <a:spLocks/>
            </p:cNvSpPr>
            <p:nvPr/>
          </p:nvSpPr>
          <p:spPr bwMode="auto">
            <a:xfrm>
              <a:off x="1689100" y="3886200"/>
              <a:ext cx="3359150" cy="1676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8625" y="0"/>
                  </a:lnTo>
                  <a:lnTo>
                    <a:pt x="21600" y="10800"/>
                  </a:lnTo>
                  <a:lnTo>
                    <a:pt x="18625" y="21600"/>
                  </a:lnTo>
                  <a:lnTo>
                    <a:pt x="0" y="21600"/>
                  </a:lnTo>
                  <a:lnTo>
                    <a:pt x="2975" y="10800"/>
                  </a:lnTo>
                  <a:lnTo>
                    <a:pt x="0" y="0"/>
                  </a:lnTo>
                  <a:close/>
                </a:path>
              </a:pathLst>
            </a:custGeom>
            <a:solidFill>
              <a:srgbClr val="0B112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en-US"/>
            </a:p>
          </p:txBody>
        </p:sp>
        <p:sp>
          <p:nvSpPr>
            <p:cNvPr id="14" name="Text Box 4">
              <a:extLst>
                <a:ext uri="{FF2B5EF4-FFF2-40B4-BE49-F238E27FC236}">
                  <a16:creationId xmlns:a16="http://schemas.microsoft.com/office/drawing/2014/main" id="{BA1C8E7D-1BD5-C740-AACD-C511070F410C}"/>
                </a:ext>
              </a:extLst>
            </p:cNvPr>
            <p:cNvSpPr txBox="1">
              <a:spLocks/>
            </p:cNvSpPr>
            <p:nvPr/>
          </p:nvSpPr>
          <p:spPr bwMode="auto">
            <a:xfrm>
              <a:off x="2063750" y="4225658"/>
              <a:ext cx="2825750" cy="1032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lIns="0" tIns="0" rIns="0" bIns="0" anchor="ctr">
              <a:spAutoFit/>
            </a:bodyPr>
            <a:lstStyle>
              <a:lvl1pPr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r>
                <a:rPr lang="en-US" altLang="en-US" sz="3100" dirty="0">
                  <a:latin typeface="Tahoma" panose="020B0604030504040204" pitchFamily="34" charset="0"/>
                  <a:cs typeface="Tahoma" panose="020B0604030504040204" pitchFamily="34" charset="0"/>
                </a:rPr>
                <a:t>Uses of DNA as a Forensic tool</a:t>
              </a:r>
            </a:p>
          </p:txBody>
        </p:sp>
      </p:grpSp>
      <p:pic>
        <p:nvPicPr>
          <p:cNvPr id="2" name="Picture 1">
            <a:extLst>
              <a:ext uri="{FF2B5EF4-FFF2-40B4-BE49-F238E27FC236}">
                <a16:creationId xmlns:a16="http://schemas.microsoft.com/office/drawing/2014/main" id="{8B0403CB-5DD5-AD4C-8E3C-CEBBBAD9A979}"/>
              </a:ext>
            </a:extLst>
          </p:cNvPr>
          <p:cNvPicPr>
            <a:picLocks noChangeAspect="1"/>
          </p:cNvPicPr>
          <p:nvPr/>
        </p:nvPicPr>
        <p:blipFill>
          <a:blip r:embed="rId3"/>
          <a:stretch>
            <a:fillRect/>
          </a:stretch>
        </p:blipFill>
        <p:spPr>
          <a:xfrm>
            <a:off x="14782800" y="4186213"/>
            <a:ext cx="6777038" cy="694012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a:extLst>
              <a:ext uri="{FF2B5EF4-FFF2-40B4-BE49-F238E27FC236}">
                <a16:creationId xmlns:a16="http://schemas.microsoft.com/office/drawing/2014/main" id="{8D1948EB-B885-AE46-BB3B-2DF71398A76A}"/>
              </a:ext>
            </a:extLst>
          </p:cNvPr>
          <p:cNvSpPr txBox="1">
            <a:spLocks/>
          </p:cNvSpPr>
          <p:nvPr/>
        </p:nvSpPr>
        <p:spPr bwMode="auto">
          <a:xfrm>
            <a:off x="3295650" y="533400"/>
            <a:ext cx="18649950" cy="196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algn="l" defTabSz="584200" rtl="0" eaLnBrk="0" fontAlgn="base" hangingPunct="0">
              <a:lnSpc>
                <a:spcPct val="80000"/>
              </a:lnSpc>
              <a:spcBef>
                <a:spcPct val="0"/>
              </a:spcBef>
              <a:spcAft>
                <a:spcPct val="0"/>
              </a:spcAft>
              <a:defRPr sz="9800" kern="1200">
                <a:solidFill>
                  <a:srgbClr val="53585F"/>
                </a:solidFill>
                <a:latin typeface="+mj-lt"/>
                <a:ea typeface="+mj-ea"/>
                <a:cs typeface="+mj-cs"/>
                <a:sym typeface="Helvetica Neue Light" panose="02000403000000020004" pitchFamily="2" charset="0"/>
              </a:defRPr>
            </a:lvl1pPr>
            <a:lvl2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2pPr>
            <a:lvl3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3pPr>
            <a:lvl4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4pPr>
            <a:lvl5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5pPr>
            <a:lvl6pPr marL="4572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6pPr>
            <a:lvl7pPr marL="9144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7pPr>
            <a:lvl8pPr marL="13716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8pPr>
            <a:lvl9pPr marL="18288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9pPr>
          </a:lstStyle>
          <a:p>
            <a:pPr algn="ctr" defTabSz="431800" eaLnBrk="1">
              <a:defRPr/>
            </a:pPr>
            <a:r>
              <a:rPr lang="en-US" altLang="en-US" sz="7200" dirty="0">
                <a:latin typeface="Rockwell" charset="0"/>
                <a:sym typeface="Helvetica Neue Light" charset="0"/>
              </a:rPr>
              <a:t>Identify Suspects:</a:t>
            </a:r>
          </a:p>
          <a:p>
            <a:pPr algn="ctr" defTabSz="431800" eaLnBrk="1">
              <a:defRPr/>
            </a:pPr>
            <a:r>
              <a:rPr lang="en-US" altLang="en-US" sz="7200" dirty="0">
                <a:latin typeface="Rockwell" charset="0"/>
                <a:sym typeface="Helvetica Neue Light" charset="0"/>
              </a:rPr>
              <a:t>“The Golden State Killer”</a:t>
            </a:r>
          </a:p>
        </p:txBody>
      </p:sp>
      <p:sp>
        <p:nvSpPr>
          <p:cNvPr id="13" name="Rectangle 2">
            <a:extLst>
              <a:ext uri="{FF2B5EF4-FFF2-40B4-BE49-F238E27FC236}">
                <a16:creationId xmlns:a16="http://schemas.microsoft.com/office/drawing/2014/main" id="{8DA0BF9E-67F5-8549-8E7B-DC5705FB09FB}"/>
              </a:ext>
            </a:extLst>
          </p:cNvPr>
          <p:cNvSpPr txBox="1">
            <a:spLocks/>
          </p:cNvSpPr>
          <p:nvPr/>
        </p:nvSpPr>
        <p:spPr bwMode="auto">
          <a:xfrm>
            <a:off x="2435225" y="4454525"/>
            <a:ext cx="11598275" cy="290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marL="717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Helvetica" pitchFamily="2" charset="0"/>
                <a:ea typeface="+mn-ea"/>
                <a:cs typeface="+mn-cs"/>
                <a:sym typeface="Gill Sans Light" panose="020B0302020104020203" pitchFamily="34" charset="-79"/>
              </a:defRPr>
            </a:lvl1pPr>
            <a:lvl2pPr marL="1162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Helvetica" pitchFamily="2" charset="0"/>
                <a:ea typeface="+mn-ea"/>
                <a:cs typeface="+mn-cs"/>
                <a:sym typeface="Gill Sans Light" panose="020B0302020104020203" pitchFamily="34" charset="-79"/>
              </a:defRPr>
            </a:lvl2pPr>
            <a:lvl3pPr marL="1606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Helvetica" pitchFamily="2" charset="0"/>
                <a:ea typeface="+mn-ea"/>
                <a:cs typeface="+mn-cs"/>
                <a:sym typeface="Gill Sans Light" panose="020B0302020104020203" pitchFamily="34" charset="-79"/>
              </a:defRPr>
            </a:lvl3pPr>
            <a:lvl4pPr marL="2051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Helvetica" pitchFamily="2" charset="0"/>
                <a:ea typeface="+mn-ea"/>
                <a:cs typeface="+mn-cs"/>
                <a:sym typeface="Gill Sans Light" panose="020B0302020104020203" pitchFamily="34" charset="-79"/>
              </a:defRPr>
            </a:lvl4pPr>
            <a:lvl5pPr marL="2495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Helvetica" pitchFamily="2" charset="0"/>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a:buSzTx/>
              <a:buFontTx/>
              <a:buNone/>
              <a:defRPr/>
            </a:pPr>
            <a:r>
              <a:rPr lang="en-US" altLang="en-US" dirty="0">
                <a:latin typeface="Tahoma" charset="0"/>
                <a:ea typeface="Tahoma" charset="0"/>
                <a:cs typeface="Tahoma" charset="0"/>
                <a:sym typeface="Gill Sans Light" charset="0"/>
              </a:rPr>
              <a:t>The search was aided by a DNA match from a database created to find relatives for family history/genealogy hobbyists.</a:t>
            </a:r>
          </a:p>
        </p:txBody>
      </p:sp>
      <p:pic>
        <p:nvPicPr>
          <p:cNvPr id="15" name="Picture 3" descr="image.png">
            <a:extLst>
              <a:ext uri="{FF2B5EF4-FFF2-40B4-BE49-F238E27FC236}">
                <a16:creationId xmlns:a16="http://schemas.microsoft.com/office/drawing/2014/main" id="{386BA9AF-65F5-0042-B591-3F7D4771977A}"/>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7238663" y="4454525"/>
            <a:ext cx="5387975" cy="681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90117" name="Rectangle 1">
            <a:extLst>
              <a:ext uri="{FF2B5EF4-FFF2-40B4-BE49-F238E27FC236}">
                <a16:creationId xmlns:a16="http://schemas.microsoft.com/office/drawing/2014/main" id="{FE6CB332-4A2C-A84A-9D50-22EAD42F6AFD}"/>
              </a:ext>
            </a:extLst>
          </p:cNvPr>
          <p:cNvSpPr>
            <a:spLocks noChangeArrowheads="1"/>
          </p:cNvSpPr>
          <p:nvPr/>
        </p:nvSpPr>
        <p:spPr bwMode="auto">
          <a:xfrm>
            <a:off x="16152500" y="11266488"/>
            <a:ext cx="78651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r>
              <a:rPr lang="en-US" altLang="en-US" dirty="0">
                <a:solidFill>
                  <a:srgbClr val="53585F"/>
                </a:solidFill>
                <a:latin typeface="Tahoma" panose="020B0604030504040204" pitchFamily="34" charset="0"/>
                <a:cs typeface="Tahoma" panose="020B0604030504040204" pitchFamily="34" charset="0"/>
              </a:rPr>
              <a:t>Photo of Joseph James DeAngelo via Sacramento county police department</a:t>
            </a:r>
          </a:p>
        </p:txBody>
      </p:sp>
      <p:pic>
        <p:nvPicPr>
          <p:cNvPr id="90118" name="Picture 5">
            <a:extLst>
              <a:ext uri="{FF2B5EF4-FFF2-40B4-BE49-F238E27FC236}">
                <a16:creationId xmlns:a16="http://schemas.microsoft.com/office/drawing/2014/main" id="{9B828D7E-ACA5-3E4D-AD97-E068C95FB0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8485188"/>
            <a:ext cx="132715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6">
            <a:extLst>
              <a:ext uri="{FF2B5EF4-FFF2-40B4-BE49-F238E27FC236}">
                <a16:creationId xmlns:a16="http://schemas.microsoft.com/office/drawing/2014/main" id="{51164493-33F2-6F49-8C4F-185571F17B10}"/>
              </a:ext>
            </a:extLst>
          </p:cNvPr>
          <p:cNvGrpSpPr>
            <a:grpSpLocks/>
          </p:cNvGrpSpPr>
          <p:nvPr/>
        </p:nvGrpSpPr>
        <p:grpSpPr bwMode="auto">
          <a:xfrm>
            <a:off x="533400" y="457200"/>
            <a:ext cx="3359150" cy="1676400"/>
            <a:chOff x="1689100" y="3886200"/>
            <a:chExt cx="3359150" cy="1676400"/>
          </a:xfrm>
        </p:grpSpPr>
        <p:sp>
          <p:nvSpPr>
            <p:cNvPr id="11" name="AutoShape 3">
              <a:extLst>
                <a:ext uri="{FF2B5EF4-FFF2-40B4-BE49-F238E27FC236}">
                  <a16:creationId xmlns:a16="http://schemas.microsoft.com/office/drawing/2014/main" id="{3A27AC1C-0537-2C4B-869D-F546CBC3BA58}"/>
                </a:ext>
              </a:extLst>
            </p:cNvPr>
            <p:cNvSpPr>
              <a:spLocks/>
            </p:cNvSpPr>
            <p:nvPr/>
          </p:nvSpPr>
          <p:spPr bwMode="auto">
            <a:xfrm>
              <a:off x="1689100" y="3886200"/>
              <a:ext cx="3359150" cy="1676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8625" y="0"/>
                  </a:lnTo>
                  <a:lnTo>
                    <a:pt x="21600" y="10800"/>
                  </a:lnTo>
                  <a:lnTo>
                    <a:pt x="18625" y="21600"/>
                  </a:lnTo>
                  <a:lnTo>
                    <a:pt x="0" y="21600"/>
                  </a:lnTo>
                  <a:lnTo>
                    <a:pt x="2975" y="10800"/>
                  </a:lnTo>
                  <a:lnTo>
                    <a:pt x="0" y="0"/>
                  </a:lnTo>
                  <a:close/>
                </a:path>
              </a:pathLst>
            </a:custGeom>
            <a:solidFill>
              <a:srgbClr val="0B112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en-US"/>
            </a:p>
          </p:txBody>
        </p:sp>
        <p:sp>
          <p:nvSpPr>
            <p:cNvPr id="14" name="Text Box 4">
              <a:extLst>
                <a:ext uri="{FF2B5EF4-FFF2-40B4-BE49-F238E27FC236}">
                  <a16:creationId xmlns:a16="http://schemas.microsoft.com/office/drawing/2014/main" id="{8FE16A3D-C00E-EA47-A9CE-30AC09DE8EAD}"/>
                </a:ext>
              </a:extLst>
            </p:cNvPr>
            <p:cNvSpPr txBox="1">
              <a:spLocks/>
            </p:cNvSpPr>
            <p:nvPr/>
          </p:nvSpPr>
          <p:spPr bwMode="auto">
            <a:xfrm>
              <a:off x="2063750" y="4225658"/>
              <a:ext cx="2825750" cy="1032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lIns="0" tIns="0" rIns="0" bIns="0" anchor="ctr">
              <a:spAutoFit/>
            </a:bodyPr>
            <a:lstStyle>
              <a:lvl1pPr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r>
                <a:rPr lang="en-US" altLang="en-US" sz="3100" dirty="0">
                  <a:latin typeface="Tahoma" panose="020B0604030504040204" pitchFamily="34" charset="0"/>
                  <a:cs typeface="Tahoma" panose="020B0604030504040204" pitchFamily="34" charset="0"/>
                </a:rPr>
                <a:t>Uses of DNA as a Forensic tool</a:t>
              </a:r>
            </a:p>
          </p:txBody>
        </p:sp>
      </p:grpSp>
    </p:spTree>
    <p:extLst>
      <p:ext uri="{BB962C8B-B14F-4D97-AF65-F5344CB8AC3E}">
        <p14:creationId xmlns:p14="http://schemas.microsoft.com/office/powerpoint/2010/main" val="2416391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Google Shape;210;p31">
            <a:extLst>
              <a:ext uri="{FF2B5EF4-FFF2-40B4-BE49-F238E27FC236}">
                <a16:creationId xmlns:a16="http://schemas.microsoft.com/office/drawing/2014/main" id="{04ACDE38-074C-5940-85FD-E2F91E7ADD72}"/>
              </a:ext>
            </a:extLst>
          </p:cNvPr>
          <p:cNvSpPr>
            <a:spLocks noChangeArrowheads="1"/>
          </p:cNvSpPr>
          <p:nvPr/>
        </p:nvSpPr>
        <p:spPr bwMode="auto">
          <a:xfrm>
            <a:off x="19781838" y="10896600"/>
            <a:ext cx="4602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r">
              <a:lnSpc>
                <a:spcPct val="95000"/>
              </a:lnSpc>
            </a:pPr>
            <a:r>
              <a:rPr lang="en-US" altLang="en-US" dirty="0">
                <a:solidFill>
                  <a:srgbClr val="51565D"/>
                </a:solidFill>
                <a:latin typeface="Tahoma" panose="020B0604030504040204" pitchFamily="34" charset="0"/>
                <a:cs typeface="Tahoma" panose="020B0604030504040204" pitchFamily="34" charset="0"/>
                <a:sym typeface="Verdana" panose="020B0604030504040204" pitchFamily="34" charset="0"/>
              </a:rPr>
              <a:t>Monica </a:t>
            </a:r>
            <a:r>
              <a:rPr lang="en-US" altLang="en-US" dirty="0" err="1">
                <a:solidFill>
                  <a:srgbClr val="51565D"/>
                </a:solidFill>
                <a:latin typeface="Tahoma" panose="020B0604030504040204" pitchFamily="34" charset="0"/>
                <a:cs typeface="Tahoma" panose="020B0604030504040204" pitchFamily="34" charset="0"/>
                <a:sym typeface="Verdana" panose="020B0604030504040204" pitchFamily="34" charset="0"/>
              </a:rPr>
              <a:t>Hasenberg</a:t>
            </a:r>
            <a:r>
              <a:rPr lang="en-US" altLang="en-US" dirty="0">
                <a:solidFill>
                  <a:srgbClr val="51565D"/>
                </a:solidFill>
                <a:latin typeface="Tahoma" panose="020B0604030504040204" pitchFamily="34" charset="0"/>
                <a:cs typeface="Tahoma" panose="020B0604030504040204" pitchFamily="34" charset="0"/>
                <a:sym typeface="Verdana" panose="020B0604030504040204" pitchFamily="34" charset="0"/>
              </a:rPr>
              <a:t>, CC BY-SA 3.0</a:t>
            </a:r>
            <a:endParaRPr lang="en-US" altLang="en-US" dirty="0">
              <a:solidFill>
                <a:srgbClr val="51565D"/>
              </a:solidFill>
              <a:latin typeface="Tahoma" panose="020B0604030504040204" pitchFamily="34" charset="0"/>
              <a:cs typeface="Tahoma" panose="020B0604030504040204" pitchFamily="34" charset="0"/>
              <a:sym typeface="Arial" panose="020B0604020202020204" pitchFamily="34" charset="0"/>
            </a:endParaRPr>
          </a:p>
        </p:txBody>
      </p:sp>
      <p:sp>
        <p:nvSpPr>
          <p:cNvPr id="5" name="Content Placeholder 2">
            <a:extLst>
              <a:ext uri="{FF2B5EF4-FFF2-40B4-BE49-F238E27FC236}">
                <a16:creationId xmlns:a16="http://schemas.microsoft.com/office/drawing/2014/main" id="{7D98D66D-FF9C-FF4C-B949-34C066337B46}"/>
              </a:ext>
            </a:extLst>
          </p:cNvPr>
          <p:cNvSpPr txBox="1">
            <a:spLocks noChangeArrowheads="1"/>
          </p:cNvSpPr>
          <p:nvPr/>
        </p:nvSpPr>
        <p:spPr bwMode="auto">
          <a:xfrm>
            <a:off x="838200" y="3128962"/>
            <a:ext cx="11734800" cy="952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marL="717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1pPr>
            <a:lvl2pPr marL="1162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2pPr>
            <a:lvl3pPr marL="1606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3pPr>
            <a:lvl4pPr marL="2051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4pPr>
            <a:lvl5pPr marL="2495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0">
              <a:lnSpc>
                <a:spcPct val="100000"/>
              </a:lnSpc>
              <a:spcBef>
                <a:spcPts val="0"/>
              </a:spcBef>
              <a:spcAft>
                <a:spcPts val="0"/>
              </a:spcAft>
              <a:buClr>
                <a:srgbClr val="000000"/>
              </a:buClr>
              <a:buSzPts val="2200"/>
              <a:buFontTx/>
              <a:buNone/>
              <a:defRPr/>
            </a:pPr>
            <a:r>
              <a:rPr lang="en-US" sz="4400" dirty="0">
                <a:solidFill>
                  <a:srgbClr val="51565D"/>
                </a:solidFill>
                <a:latin typeface="Tahoma" panose="020B0604030504040204" pitchFamily="34" charset="0"/>
                <a:ea typeface="Tahoma" panose="020B0604030504040204" pitchFamily="34" charset="0"/>
                <a:cs typeface="Tahoma" panose="020B0604030504040204" pitchFamily="34" charset="0"/>
                <a:sym typeface="Verdana"/>
              </a:rPr>
              <a:t>“Grandmothers” in Argentina who demonstrated against the torture and disappearance of dissidents by Argentina’s military dictatorship during the “Dirty War” (1976-83).</a:t>
            </a:r>
          </a:p>
          <a:p>
            <a:pPr marL="698500" indent="-685800">
              <a:lnSpc>
                <a:spcPct val="100000"/>
              </a:lnSpc>
              <a:spcBef>
                <a:spcPts val="0"/>
              </a:spcBef>
              <a:spcAft>
                <a:spcPts val="0"/>
              </a:spcAft>
              <a:buClr>
                <a:srgbClr val="000000"/>
              </a:buClr>
              <a:buSzPts val="2200"/>
              <a:defRPr/>
            </a:pPr>
            <a:endParaRPr lang="en-US" sz="4400" dirty="0">
              <a:solidFill>
                <a:srgbClr val="51565D"/>
              </a:solidFill>
              <a:latin typeface="Tahoma" panose="020B0604030504040204" pitchFamily="34" charset="0"/>
              <a:ea typeface="Tahoma" panose="020B0604030504040204" pitchFamily="34" charset="0"/>
              <a:cs typeface="Tahoma" panose="020B0604030504040204" pitchFamily="34" charset="0"/>
              <a:sym typeface="Calibri"/>
            </a:endParaRPr>
          </a:p>
          <a:p>
            <a:pPr marL="12700" indent="0">
              <a:lnSpc>
                <a:spcPct val="100000"/>
              </a:lnSpc>
              <a:spcBef>
                <a:spcPts val="0"/>
              </a:spcBef>
              <a:spcAft>
                <a:spcPts val="0"/>
              </a:spcAft>
              <a:buClr>
                <a:srgbClr val="000000"/>
              </a:buClr>
              <a:buSzPts val="2200"/>
              <a:buFontTx/>
              <a:buNone/>
              <a:defRPr/>
            </a:pPr>
            <a:r>
              <a:rPr lang="en-US" sz="4400" dirty="0">
                <a:solidFill>
                  <a:srgbClr val="51565D"/>
                </a:solidFill>
                <a:latin typeface="Tahoma" panose="020B0604030504040204" pitchFamily="34" charset="0"/>
                <a:ea typeface="Tahoma" panose="020B0604030504040204" pitchFamily="34" charset="0"/>
                <a:cs typeface="Tahoma" panose="020B0604030504040204" pitchFamily="34" charset="0"/>
                <a:sym typeface="Verdana"/>
              </a:rPr>
              <a:t>Babies born to these “disappeared” individuals would be given to families with ties to the military.</a:t>
            </a:r>
          </a:p>
          <a:p>
            <a:pPr marL="698500" indent="-685800">
              <a:lnSpc>
                <a:spcPct val="100000"/>
              </a:lnSpc>
              <a:spcBef>
                <a:spcPts val="0"/>
              </a:spcBef>
              <a:spcAft>
                <a:spcPts val="0"/>
              </a:spcAft>
              <a:buClr>
                <a:srgbClr val="000000"/>
              </a:buClr>
              <a:buSzPts val="2200"/>
              <a:defRPr/>
            </a:pPr>
            <a:endParaRPr lang="en-US" sz="4400" dirty="0">
              <a:solidFill>
                <a:srgbClr val="51565D"/>
              </a:solidFill>
              <a:latin typeface="Tahoma" panose="020B0604030504040204" pitchFamily="34" charset="0"/>
              <a:ea typeface="Tahoma" panose="020B0604030504040204" pitchFamily="34" charset="0"/>
              <a:cs typeface="Tahoma" panose="020B0604030504040204" pitchFamily="34" charset="0"/>
              <a:sym typeface="Verdana"/>
            </a:endParaRPr>
          </a:p>
          <a:p>
            <a:pPr marL="12700" indent="0">
              <a:lnSpc>
                <a:spcPct val="100000"/>
              </a:lnSpc>
              <a:spcBef>
                <a:spcPts val="0"/>
              </a:spcBef>
              <a:spcAft>
                <a:spcPts val="0"/>
              </a:spcAft>
              <a:buClr>
                <a:srgbClr val="000000"/>
              </a:buClr>
              <a:buSzPts val="2200"/>
              <a:buFontTx/>
              <a:buNone/>
              <a:defRPr/>
            </a:pPr>
            <a:r>
              <a:rPr lang="en-US" sz="4400" dirty="0" err="1">
                <a:solidFill>
                  <a:srgbClr val="51565D"/>
                </a:solidFill>
                <a:latin typeface="Tahoma" panose="020B0604030504040204" pitchFamily="34" charset="0"/>
                <a:ea typeface="Tahoma" panose="020B0604030504040204" pitchFamily="34" charset="0"/>
                <a:cs typeface="Tahoma" panose="020B0604030504040204" pitchFamily="34" charset="0"/>
                <a:sym typeface="Verdana"/>
              </a:rPr>
              <a:t>Abuelas</a:t>
            </a:r>
            <a:r>
              <a:rPr lang="en-US" sz="4400" dirty="0">
                <a:solidFill>
                  <a:srgbClr val="51565D"/>
                </a:solidFill>
                <a:latin typeface="Tahoma" panose="020B0604030504040204" pitchFamily="34" charset="0"/>
                <a:ea typeface="Tahoma" panose="020B0604030504040204" pitchFamily="34" charset="0"/>
                <a:cs typeface="Tahoma" panose="020B0604030504040204" pitchFamily="34" charset="0"/>
                <a:sym typeface="Verdana"/>
              </a:rPr>
              <a:t> worked with geneticists to develop tests to identify their grandchildren so they could be reunited. </a:t>
            </a:r>
            <a:endParaRPr lang="en-US" sz="4400" dirty="0">
              <a:solidFill>
                <a:srgbClr val="51565D"/>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12" name="Rectangle 1">
            <a:extLst>
              <a:ext uri="{FF2B5EF4-FFF2-40B4-BE49-F238E27FC236}">
                <a16:creationId xmlns:a16="http://schemas.microsoft.com/office/drawing/2014/main" id="{16D89B3E-73CD-8C42-9DCE-27666E5255F6}"/>
              </a:ext>
            </a:extLst>
          </p:cNvPr>
          <p:cNvSpPr txBox="1">
            <a:spLocks/>
          </p:cNvSpPr>
          <p:nvPr/>
        </p:nvSpPr>
        <p:spPr bwMode="auto">
          <a:xfrm>
            <a:off x="3295650" y="533400"/>
            <a:ext cx="18649950" cy="196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algn="l" defTabSz="584200" rtl="0" eaLnBrk="0" fontAlgn="base" hangingPunct="0">
              <a:lnSpc>
                <a:spcPct val="80000"/>
              </a:lnSpc>
              <a:spcBef>
                <a:spcPct val="0"/>
              </a:spcBef>
              <a:spcAft>
                <a:spcPct val="0"/>
              </a:spcAft>
              <a:defRPr sz="9800" kern="1200">
                <a:solidFill>
                  <a:srgbClr val="53585F"/>
                </a:solidFill>
                <a:latin typeface="+mj-lt"/>
                <a:ea typeface="+mj-ea"/>
                <a:cs typeface="+mj-cs"/>
                <a:sym typeface="Helvetica Neue Light" panose="02000403000000020004" pitchFamily="2" charset="0"/>
              </a:defRPr>
            </a:lvl1pPr>
            <a:lvl2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2pPr>
            <a:lvl3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3pPr>
            <a:lvl4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4pPr>
            <a:lvl5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5pPr>
            <a:lvl6pPr marL="4572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6pPr>
            <a:lvl7pPr marL="9144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7pPr>
            <a:lvl8pPr marL="13716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8pPr>
            <a:lvl9pPr marL="18288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9pPr>
          </a:lstStyle>
          <a:p>
            <a:pPr algn="ctr" defTabSz="431800" eaLnBrk="1">
              <a:defRPr/>
            </a:pPr>
            <a:r>
              <a:rPr lang="en-US" altLang="en-US" sz="7200" dirty="0">
                <a:latin typeface="Rockwell" charset="0"/>
                <a:sym typeface="Helvetica Neue Light" charset="0"/>
              </a:rPr>
              <a:t>Identify Victims and Missing Persons:</a:t>
            </a:r>
          </a:p>
          <a:p>
            <a:pPr algn="ctr" defTabSz="431800" eaLnBrk="1">
              <a:defRPr/>
            </a:pPr>
            <a:r>
              <a:rPr lang="en-US" altLang="en-US" sz="7200" dirty="0">
                <a:latin typeface="Rockwell" charset="0"/>
                <a:sym typeface="Helvetica Neue Light" charset="0"/>
              </a:rPr>
              <a:t>“</a:t>
            </a:r>
            <a:r>
              <a:rPr lang="en-US" altLang="en-US" sz="7200" dirty="0" err="1">
                <a:latin typeface="Rockwell" charset="0"/>
                <a:sym typeface="Helvetica Neue Light" charset="0"/>
              </a:rPr>
              <a:t>Abuelas</a:t>
            </a:r>
            <a:r>
              <a:rPr lang="en-US" altLang="en-US" sz="7200" dirty="0">
                <a:latin typeface="Rockwell" charset="0"/>
                <a:sym typeface="Helvetica Neue Light" charset="0"/>
              </a:rPr>
              <a:t> de Plaza de Mayo”</a:t>
            </a:r>
          </a:p>
        </p:txBody>
      </p:sp>
      <p:sp>
        <p:nvSpPr>
          <p:cNvPr id="92165" name="TextBox 10">
            <a:extLst>
              <a:ext uri="{FF2B5EF4-FFF2-40B4-BE49-F238E27FC236}">
                <a16:creationId xmlns:a16="http://schemas.microsoft.com/office/drawing/2014/main" id="{811609CE-C736-354A-BC54-8F2A07FF64C6}"/>
              </a:ext>
            </a:extLst>
          </p:cNvPr>
          <p:cNvSpPr txBox="1">
            <a:spLocks noChangeArrowheads="1"/>
          </p:cNvSpPr>
          <p:nvPr/>
        </p:nvSpPr>
        <p:spPr bwMode="auto">
          <a:xfrm>
            <a:off x="19232563" y="9326563"/>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p>
        </p:txBody>
      </p:sp>
      <p:pic>
        <p:nvPicPr>
          <p:cNvPr id="92166" name="Picture 12">
            <a:extLst>
              <a:ext uri="{FF2B5EF4-FFF2-40B4-BE49-F238E27FC236}">
                <a16:creationId xmlns:a16="http://schemas.microsoft.com/office/drawing/2014/main" id="{2FCAA10F-9171-A04D-B421-9BA4764C9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6800" y="4156075"/>
            <a:ext cx="11887200" cy="6597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6">
            <a:extLst>
              <a:ext uri="{FF2B5EF4-FFF2-40B4-BE49-F238E27FC236}">
                <a16:creationId xmlns:a16="http://schemas.microsoft.com/office/drawing/2014/main" id="{62DD85EE-B02F-9242-A709-22AFB0070005}"/>
              </a:ext>
            </a:extLst>
          </p:cNvPr>
          <p:cNvGrpSpPr>
            <a:grpSpLocks/>
          </p:cNvGrpSpPr>
          <p:nvPr/>
        </p:nvGrpSpPr>
        <p:grpSpPr bwMode="auto">
          <a:xfrm>
            <a:off x="533400" y="457200"/>
            <a:ext cx="3359150" cy="1676400"/>
            <a:chOff x="1689100" y="3886200"/>
            <a:chExt cx="3359150" cy="1676400"/>
          </a:xfrm>
        </p:grpSpPr>
        <p:sp>
          <p:nvSpPr>
            <p:cNvPr id="11" name="AutoShape 3">
              <a:extLst>
                <a:ext uri="{FF2B5EF4-FFF2-40B4-BE49-F238E27FC236}">
                  <a16:creationId xmlns:a16="http://schemas.microsoft.com/office/drawing/2014/main" id="{1BE9EBF9-1A13-BF42-8E75-17B1C19D93C9}"/>
                </a:ext>
              </a:extLst>
            </p:cNvPr>
            <p:cNvSpPr>
              <a:spLocks/>
            </p:cNvSpPr>
            <p:nvPr/>
          </p:nvSpPr>
          <p:spPr bwMode="auto">
            <a:xfrm>
              <a:off x="1689100" y="3886200"/>
              <a:ext cx="3359150" cy="1676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8625" y="0"/>
                  </a:lnTo>
                  <a:lnTo>
                    <a:pt x="21600" y="10800"/>
                  </a:lnTo>
                  <a:lnTo>
                    <a:pt x="18625" y="21600"/>
                  </a:lnTo>
                  <a:lnTo>
                    <a:pt x="0" y="21600"/>
                  </a:lnTo>
                  <a:lnTo>
                    <a:pt x="2975" y="10800"/>
                  </a:lnTo>
                  <a:lnTo>
                    <a:pt x="0" y="0"/>
                  </a:lnTo>
                  <a:close/>
                </a:path>
              </a:pathLst>
            </a:custGeom>
            <a:solidFill>
              <a:srgbClr val="0B112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en-US"/>
            </a:p>
          </p:txBody>
        </p:sp>
        <p:sp>
          <p:nvSpPr>
            <p:cNvPr id="13" name="Text Box 4">
              <a:extLst>
                <a:ext uri="{FF2B5EF4-FFF2-40B4-BE49-F238E27FC236}">
                  <a16:creationId xmlns:a16="http://schemas.microsoft.com/office/drawing/2014/main" id="{F00812C2-815C-1048-974E-C3977B287F8F}"/>
                </a:ext>
              </a:extLst>
            </p:cNvPr>
            <p:cNvSpPr txBox="1">
              <a:spLocks/>
            </p:cNvSpPr>
            <p:nvPr/>
          </p:nvSpPr>
          <p:spPr bwMode="auto">
            <a:xfrm>
              <a:off x="2063750" y="4225658"/>
              <a:ext cx="2825750" cy="1032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lIns="0" tIns="0" rIns="0" bIns="0" anchor="ctr">
              <a:spAutoFit/>
            </a:bodyPr>
            <a:lstStyle>
              <a:lvl1pPr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r>
                <a:rPr lang="en-US" altLang="en-US" sz="3100" dirty="0">
                  <a:latin typeface="Tahoma" panose="020B0604030504040204" pitchFamily="34" charset="0"/>
                  <a:cs typeface="Tahoma" panose="020B0604030504040204" pitchFamily="34" charset="0"/>
                </a:rPr>
                <a:t>Uses of DNA as a Forensic tool</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Google Shape;210;p31">
            <a:extLst>
              <a:ext uri="{FF2B5EF4-FFF2-40B4-BE49-F238E27FC236}">
                <a16:creationId xmlns:a16="http://schemas.microsoft.com/office/drawing/2014/main" id="{03710CFF-6F6B-1E4B-9EE6-6E9D6EF5D837}"/>
              </a:ext>
            </a:extLst>
          </p:cNvPr>
          <p:cNvSpPr>
            <a:spLocks noChangeArrowheads="1"/>
          </p:cNvSpPr>
          <p:nvPr/>
        </p:nvSpPr>
        <p:spPr bwMode="auto">
          <a:xfrm>
            <a:off x="18345150" y="9547225"/>
            <a:ext cx="460216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nSpc>
                <a:spcPct val="95000"/>
              </a:lnSpc>
            </a:pPr>
            <a:r>
              <a:rPr lang="en-US" altLang="en-US">
                <a:solidFill>
                  <a:srgbClr val="51565D"/>
                </a:solidFill>
                <a:latin typeface="Tahoma" panose="020B0604030504040204" pitchFamily="34" charset="0"/>
                <a:cs typeface="Tahoma" panose="020B0604030504040204" pitchFamily="34" charset="0"/>
                <a:sym typeface="Verdana" panose="020B0604030504040204" pitchFamily="34" charset="0"/>
              </a:rPr>
              <a:t>Robin Kirk, CC BY 2.0</a:t>
            </a:r>
          </a:p>
          <a:p>
            <a:pPr>
              <a:lnSpc>
                <a:spcPct val="95000"/>
              </a:lnSpc>
            </a:pPr>
            <a:endParaRPr lang="en-US" altLang="en-US">
              <a:solidFill>
                <a:srgbClr val="51565D"/>
              </a:solidFill>
              <a:latin typeface="Tahoma" panose="020B0604030504040204" pitchFamily="34" charset="0"/>
              <a:cs typeface="Tahoma" panose="020B0604030504040204" pitchFamily="34" charset="0"/>
              <a:sym typeface="Verdana" panose="020B0604030504040204" pitchFamily="34" charset="0"/>
            </a:endParaRPr>
          </a:p>
        </p:txBody>
      </p:sp>
      <p:sp>
        <p:nvSpPr>
          <p:cNvPr id="5" name="Content Placeholder 2">
            <a:extLst>
              <a:ext uri="{FF2B5EF4-FFF2-40B4-BE49-F238E27FC236}">
                <a16:creationId xmlns:a16="http://schemas.microsoft.com/office/drawing/2014/main" id="{7D98D66D-FF9C-FF4C-B949-34C066337B46}"/>
              </a:ext>
            </a:extLst>
          </p:cNvPr>
          <p:cNvSpPr txBox="1">
            <a:spLocks noChangeArrowheads="1"/>
          </p:cNvSpPr>
          <p:nvPr/>
        </p:nvSpPr>
        <p:spPr bwMode="auto">
          <a:xfrm>
            <a:off x="3886200" y="10398125"/>
            <a:ext cx="17513300" cy="324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marL="717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1pPr>
            <a:lvl2pPr marL="1162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2pPr>
            <a:lvl3pPr marL="1606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3pPr>
            <a:lvl4pPr marL="2051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4pPr>
            <a:lvl5pPr marL="2495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0" algn="ctr">
              <a:lnSpc>
                <a:spcPct val="100000"/>
              </a:lnSpc>
              <a:spcBef>
                <a:spcPts val="0"/>
              </a:spcBef>
              <a:spcAft>
                <a:spcPts val="0"/>
              </a:spcAft>
              <a:buClr>
                <a:srgbClr val="000000"/>
              </a:buClr>
              <a:buSzPts val="2200"/>
              <a:buFontTx/>
              <a:buNone/>
              <a:defRPr/>
            </a:pPr>
            <a:r>
              <a:rPr lang="en-US" sz="5000" b="1" dirty="0">
                <a:solidFill>
                  <a:srgbClr val="51565D"/>
                </a:solidFill>
                <a:latin typeface="Tahoma" panose="020B0604030504040204" pitchFamily="34" charset="0"/>
                <a:ea typeface="Tahoma" panose="020B0604030504040204" pitchFamily="34" charset="0"/>
                <a:cs typeface="Tahoma" panose="020B0604030504040204" pitchFamily="34" charset="0"/>
                <a:sym typeface="Verdana"/>
              </a:rPr>
              <a:t>Darryl Hunt was freed after serving 19 years in prison for a crime he did not commit.</a:t>
            </a:r>
          </a:p>
        </p:txBody>
      </p:sp>
      <p:sp>
        <p:nvSpPr>
          <p:cNvPr id="12" name="Rectangle 1">
            <a:extLst>
              <a:ext uri="{FF2B5EF4-FFF2-40B4-BE49-F238E27FC236}">
                <a16:creationId xmlns:a16="http://schemas.microsoft.com/office/drawing/2014/main" id="{16D89B3E-73CD-8C42-9DCE-27666E5255F6}"/>
              </a:ext>
            </a:extLst>
          </p:cNvPr>
          <p:cNvSpPr txBox="1">
            <a:spLocks/>
          </p:cNvSpPr>
          <p:nvPr/>
        </p:nvSpPr>
        <p:spPr bwMode="auto">
          <a:xfrm>
            <a:off x="4133850" y="533400"/>
            <a:ext cx="18649950" cy="196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algn="l" defTabSz="584200" rtl="0" eaLnBrk="0" fontAlgn="base" hangingPunct="0">
              <a:lnSpc>
                <a:spcPct val="80000"/>
              </a:lnSpc>
              <a:spcBef>
                <a:spcPct val="0"/>
              </a:spcBef>
              <a:spcAft>
                <a:spcPct val="0"/>
              </a:spcAft>
              <a:defRPr sz="9800" kern="1200">
                <a:solidFill>
                  <a:srgbClr val="53585F"/>
                </a:solidFill>
                <a:latin typeface="+mj-lt"/>
                <a:ea typeface="+mj-ea"/>
                <a:cs typeface="+mj-cs"/>
                <a:sym typeface="Helvetica Neue Light" panose="02000403000000020004" pitchFamily="2" charset="0"/>
              </a:defRPr>
            </a:lvl1pPr>
            <a:lvl2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2pPr>
            <a:lvl3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3pPr>
            <a:lvl4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4pPr>
            <a:lvl5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5pPr>
            <a:lvl6pPr marL="4572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6pPr>
            <a:lvl7pPr marL="9144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7pPr>
            <a:lvl8pPr marL="13716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8pPr>
            <a:lvl9pPr marL="18288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9pPr>
          </a:lstStyle>
          <a:p>
            <a:pPr algn="ctr" defTabSz="431800" eaLnBrk="1">
              <a:defRPr/>
            </a:pPr>
            <a:r>
              <a:rPr lang="en-US" altLang="en-US" sz="7200" dirty="0">
                <a:latin typeface="Rockwell" charset="0"/>
                <a:sym typeface="Helvetica Neue Light" charset="0"/>
              </a:rPr>
              <a:t>Provide evidence to support exonerations:</a:t>
            </a:r>
          </a:p>
          <a:p>
            <a:pPr algn="ctr" defTabSz="431800" eaLnBrk="1">
              <a:defRPr/>
            </a:pPr>
            <a:r>
              <a:rPr lang="en-US" altLang="en-US" sz="7200" dirty="0">
                <a:latin typeface="Rockwell" charset="0"/>
                <a:sym typeface="Helvetica Neue Light" charset="0"/>
              </a:rPr>
              <a:t>Darryl Hunt</a:t>
            </a:r>
          </a:p>
        </p:txBody>
      </p:sp>
      <p:sp>
        <p:nvSpPr>
          <p:cNvPr id="93189" name="TextBox 10">
            <a:extLst>
              <a:ext uri="{FF2B5EF4-FFF2-40B4-BE49-F238E27FC236}">
                <a16:creationId xmlns:a16="http://schemas.microsoft.com/office/drawing/2014/main" id="{A0494AD4-C8DB-1245-ABBC-FE5AA4F8650B}"/>
              </a:ext>
            </a:extLst>
          </p:cNvPr>
          <p:cNvSpPr txBox="1">
            <a:spLocks noChangeArrowheads="1"/>
          </p:cNvSpPr>
          <p:nvPr/>
        </p:nvSpPr>
        <p:spPr bwMode="auto">
          <a:xfrm>
            <a:off x="19232563" y="9043988"/>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p>
        </p:txBody>
      </p:sp>
      <p:pic>
        <p:nvPicPr>
          <p:cNvPr id="93190" name="Picture 7" descr="3929801870_b97750a0b4_o.jpg">
            <a:extLst>
              <a:ext uri="{FF2B5EF4-FFF2-40B4-BE49-F238E27FC236}">
                <a16:creationId xmlns:a16="http://schemas.microsoft.com/office/drawing/2014/main" id="{7A5BE204-44F8-CE49-B129-F1BB1865C306}"/>
              </a:ext>
            </a:extLst>
          </p:cNvPr>
          <p:cNvPicPr>
            <a:picLocks noChangeAspect="1"/>
          </p:cNvPicPr>
          <p:nvPr/>
        </p:nvPicPr>
        <p:blipFill>
          <a:blip r:embed="rId3">
            <a:extLst>
              <a:ext uri="{28A0092B-C50C-407E-A947-70E740481C1C}">
                <a14:useLocalDpi xmlns:a14="http://schemas.microsoft.com/office/drawing/2010/main" val="0"/>
              </a:ext>
            </a:extLst>
          </a:blip>
          <a:srcRect t="5476" b="10847"/>
          <a:stretch>
            <a:fillRect/>
          </a:stretch>
        </p:blipFill>
        <p:spPr bwMode="auto">
          <a:xfrm>
            <a:off x="3581400" y="3733800"/>
            <a:ext cx="17098963" cy="572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1" name="Google Shape;210;p31">
            <a:extLst>
              <a:ext uri="{FF2B5EF4-FFF2-40B4-BE49-F238E27FC236}">
                <a16:creationId xmlns:a16="http://schemas.microsoft.com/office/drawing/2014/main" id="{64DBD005-2C41-1448-A217-846DB6C5583C}"/>
              </a:ext>
            </a:extLst>
          </p:cNvPr>
          <p:cNvSpPr>
            <a:spLocks noChangeArrowheads="1"/>
          </p:cNvSpPr>
          <p:nvPr/>
        </p:nvSpPr>
        <p:spPr bwMode="auto">
          <a:xfrm>
            <a:off x="3581400" y="9547225"/>
            <a:ext cx="123444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nSpc>
                <a:spcPct val="95000"/>
              </a:lnSpc>
            </a:pPr>
            <a:r>
              <a:rPr lang="en-US" altLang="en-US" sz="3400">
                <a:solidFill>
                  <a:srgbClr val="51565D"/>
                </a:solidFill>
                <a:latin typeface="Tahoma" panose="020B0604030504040204" pitchFamily="34" charset="0"/>
                <a:cs typeface="Tahoma" panose="020B0604030504040204" pitchFamily="34" charset="0"/>
                <a:sym typeface="Verdana" panose="020B0604030504040204" pitchFamily="34" charset="0"/>
              </a:rPr>
              <a:t>Darryl Hunt speaking with students at Duke University in 2009</a:t>
            </a:r>
          </a:p>
          <a:p>
            <a:pPr>
              <a:lnSpc>
                <a:spcPct val="95000"/>
              </a:lnSpc>
            </a:pPr>
            <a:endParaRPr lang="en-US" altLang="en-US" sz="3400">
              <a:solidFill>
                <a:srgbClr val="51565D"/>
              </a:solidFill>
              <a:latin typeface="Tahoma" panose="020B0604030504040204" pitchFamily="34" charset="0"/>
              <a:cs typeface="Tahoma" panose="020B0604030504040204" pitchFamily="34" charset="0"/>
              <a:sym typeface="Verdana" panose="020B0604030504040204" pitchFamily="34" charset="0"/>
            </a:endParaRPr>
          </a:p>
        </p:txBody>
      </p:sp>
      <p:grpSp>
        <p:nvGrpSpPr>
          <p:cNvPr id="11" name="Group 6">
            <a:extLst>
              <a:ext uri="{FF2B5EF4-FFF2-40B4-BE49-F238E27FC236}">
                <a16:creationId xmlns:a16="http://schemas.microsoft.com/office/drawing/2014/main" id="{E8E3A1E3-7558-6146-B546-B4A853BBEBA4}"/>
              </a:ext>
            </a:extLst>
          </p:cNvPr>
          <p:cNvGrpSpPr>
            <a:grpSpLocks/>
          </p:cNvGrpSpPr>
          <p:nvPr/>
        </p:nvGrpSpPr>
        <p:grpSpPr bwMode="auto">
          <a:xfrm>
            <a:off x="533400" y="457200"/>
            <a:ext cx="3359150" cy="1676400"/>
            <a:chOff x="1689100" y="3886200"/>
            <a:chExt cx="3359150" cy="1676400"/>
          </a:xfrm>
        </p:grpSpPr>
        <p:sp>
          <p:nvSpPr>
            <p:cNvPr id="13" name="AutoShape 3">
              <a:extLst>
                <a:ext uri="{FF2B5EF4-FFF2-40B4-BE49-F238E27FC236}">
                  <a16:creationId xmlns:a16="http://schemas.microsoft.com/office/drawing/2014/main" id="{38057942-5D7E-1D43-B47C-16D25738E6E9}"/>
                </a:ext>
              </a:extLst>
            </p:cNvPr>
            <p:cNvSpPr>
              <a:spLocks/>
            </p:cNvSpPr>
            <p:nvPr/>
          </p:nvSpPr>
          <p:spPr bwMode="auto">
            <a:xfrm>
              <a:off x="1689100" y="3886200"/>
              <a:ext cx="3359150" cy="1676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8625" y="0"/>
                  </a:lnTo>
                  <a:lnTo>
                    <a:pt x="21600" y="10800"/>
                  </a:lnTo>
                  <a:lnTo>
                    <a:pt x="18625" y="21600"/>
                  </a:lnTo>
                  <a:lnTo>
                    <a:pt x="0" y="21600"/>
                  </a:lnTo>
                  <a:lnTo>
                    <a:pt x="2975" y="10800"/>
                  </a:lnTo>
                  <a:lnTo>
                    <a:pt x="0" y="0"/>
                  </a:lnTo>
                  <a:close/>
                </a:path>
              </a:pathLst>
            </a:custGeom>
            <a:solidFill>
              <a:srgbClr val="0B112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en-US"/>
            </a:p>
          </p:txBody>
        </p:sp>
        <p:sp>
          <p:nvSpPr>
            <p:cNvPr id="14" name="Text Box 4">
              <a:extLst>
                <a:ext uri="{FF2B5EF4-FFF2-40B4-BE49-F238E27FC236}">
                  <a16:creationId xmlns:a16="http://schemas.microsoft.com/office/drawing/2014/main" id="{4643E0F0-C603-544E-B72E-834B3A9F1DB5}"/>
                </a:ext>
              </a:extLst>
            </p:cNvPr>
            <p:cNvSpPr txBox="1">
              <a:spLocks/>
            </p:cNvSpPr>
            <p:nvPr/>
          </p:nvSpPr>
          <p:spPr bwMode="auto">
            <a:xfrm>
              <a:off x="2063750" y="4225658"/>
              <a:ext cx="2825750" cy="1032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lIns="0" tIns="0" rIns="0" bIns="0" anchor="ctr">
              <a:spAutoFit/>
            </a:bodyPr>
            <a:lstStyle>
              <a:lvl1pPr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r>
                <a:rPr lang="en-US" altLang="en-US" sz="3100" dirty="0">
                  <a:latin typeface="Tahoma" panose="020B0604030504040204" pitchFamily="34" charset="0"/>
                  <a:cs typeface="Tahoma" panose="020B0604030504040204" pitchFamily="34" charset="0"/>
                </a:rPr>
                <a:t>Uses of DNA as a Forensic tool</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
            <a:extLst>
              <a:ext uri="{FF2B5EF4-FFF2-40B4-BE49-F238E27FC236}">
                <a16:creationId xmlns:a16="http://schemas.microsoft.com/office/drawing/2014/main" id="{B139A3B4-1677-8F44-8A41-FA3DE64CC78B}"/>
              </a:ext>
            </a:extLst>
          </p:cNvPr>
          <p:cNvSpPr>
            <a:spLocks noGrp="1"/>
          </p:cNvSpPr>
          <p:nvPr>
            <p:ph type="title"/>
          </p:nvPr>
        </p:nvSpPr>
        <p:spPr>
          <a:xfrm>
            <a:off x="4406900" y="533400"/>
            <a:ext cx="17576800" cy="1963738"/>
          </a:xfrm>
        </p:spPr>
        <p:txBody>
          <a:bodyPr/>
          <a:lstStyle/>
          <a:p>
            <a:pPr algn="ctr" defTabSz="547688" eaLnBrk="1">
              <a:defRPr/>
            </a:pPr>
            <a:r>
              <a:rPr lang="en-US" altLang="en-US" sz="7200" dirty="0">
                <a:latin typeface="Rockwell" charset="0"/>
                <a:sym typeface="Helvetica Neue Light" charset="0"/>
              </a:rPr>
              <a:t>DNA is a powerful forensic tool, but it has its limitations</a:t>
            </a:r>
          </a:p>
        </p:txBody>
      </p:sp>
      <p:sp>
        <p:nvSpPr>
          <p:cNvPr id="30" name="Content Placeholder 2">
            <a:extLst>
              <a:ext uri="{FF2B5EF4-FFF2-40B4-BE49-F238E27FC236}">
                <a16:creationId xmlns:a16="http://schemas.microsoft.com/office/drawing/2014/main" id="{ADE4A3AA-583D-284F-B9ED-2F3B33D5DED8}"/>
              </a:ext>
            </a:extLst>
          </p:cNvPr>
          <p:cNvSpPr txBox="1">
            <a:spLocks noChangeArrowheads="1"/>
          </p:cNvSpPr>
          <p:nvPr/>
        </p:nvSpPr>
        <p:spPr bwMode="auto">
          <a:xfrm>
            <a:off x="4406900" y="3478213"/>
            <a:ext cx="5929313" cy="884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marL="717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1pPr>
            <a:lvl2pPr marL="1162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2pPr>
            <a:lvl3pPr marL="1606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3pPr>
            <a:lvl4pPr marL="2051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4pPr>
            <a:lvl5pPr marL="2495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0" algn="ctr">
              <a:lnSpc>
                <a:spcPct val="100000"/>
              </a:lnSpc>
              <a:spcBef>
                <a:spcPts val="0"/>
              </a:spcBef>
              <a:spcAft>
                <a:spcPts val="0"/>
              </a:spcAft>
              <a:buClr>
                <a:srgbClr val="000000"/>
              </a:buClr>
              <a:buSzPts val="2200"/>
              <a:buFontTx/>
              <a:buNone/>
              <a:defRPr/>
            </a:pPr>
            <a:r>
              <a:rPr lang="en-US" sz="4400" b="1" dirty="0">
                <a:solidFill>
                  <a:srgbClr val="51565D"/>
                </a:solidFill>
                <a:latin typeface="Tahoma" panose="020B0604030504040204" pitchFamily="34" charset="0"/>
                <a:ea typeface="Tahoma" panose="020B0604030504040204" pitchFamily="34" charset="0"/>
                <a:cs typeface="Tahoma" panose="020B0604030504040204" pitchFamily="34" charset="0"/>
                <a:sym typeface="Verdana"/>
              </a:rPr>
              <a:t>DNA Transfer</a:t>
            </a:r>
          </a:p>
        </p:txBody>
      </p:sp>
      <p:grpSp>
        <p:nvGrpSpPr>
          <p:cNvPr id="94211" name="Group 33">
            <a:extLst>
              <a:ext uri="{FF2B5EF4-FFF2-40B4-BE49-F238E27FC236}">
                <a16:creationId xmlns:a16="http://schemas.microsoft.com/office/drawing/2014/main" id="{70366086-DD53-5E48-B671-698F21E05134}"/>
              </a:ext>
            </a:extLst>
          </p:cNvPr>
          <p:cNvGrpSpPr>
            <a:grpSpLocks/>
          </p:cNvGrpSpPr>
          <p:nvPr/>
        </p:nvGrpSpPr>
        <p:grpSpPr bwMode="auto">
          <a:xfrm>
            <a:off x="493713" y="5032375"/>
            <a:ext cx="13450887" cy="6858000"/>
            <a:chOff x="2209800" y="5032566"/>
            <a:chExt cx="13451466" cy="6858000"/>
          </a:xfrm>
        </p:grpSpPr>
        <p:grpSp>
          <p:nvGrpSpPr>
            <p:cNvPr id="94219" name="Group 28">
              <a:extLst>
                <a:ext uri="{FF2B5EF4-FFF2-40B4-BE49-F238E27FC236}">
                  <a16:creationId xmlns:a16="http://schemas.microsoft.com/office/drawing/2014/main" id="{B4E00C3A-7CB8-864B-85E3-523F3A79C283}"/>
                </a:ext>
              </a:extLst>
            </p:cNvPr>
            <p:cNvGrpSpPr>
              <a:grpSpLocks/>
            </p:cNvGrpSpPr>
            <p:nvPr/>
          </p:nvGrpSpPr>
          <p:grpSpPr bwMode="auto">
            <a:xfrm>
              <a:off x="5831466" y="5032566"/>
              <a:ext cx="9829800" cy="6858000"/>
              <a:chOff x="2895600" y="3581400"/>
              <a:chExt cx="13944600" cy="9067800"/>
            </a:xfrm>
          </p:grpSpPr>
          <p:pic>
            <p:nvPicPr>
              <p:cNvPr id="3" name="Graphic 2" descr="User">
                <a:extLst>
                  <a:ext uri="{FF2B5EF4-FFF2-40B4-BE49-F238E27FC236}">
                    <a16:creationId xmlns:a16="http://schemas.microsoft.com/office/drawing/2014/main" id="{8186F10A-7489-B74A-BF83-7E927C8F6C77}"/>
                  </a:ext>
                </a:extLst>
              </p:cNvPr>
              <p:cNvPicPr>
                <a:picLocks noChangeAspect="1"/>
              </p:cNvPicPr>
              <p:nvPr/>
            </p:nvPicPr>
            <p:blipFill>
              <a:blip r:embed="rId3"/>
              <a:stretch>
                <a:fillRect/>
              </a:stretch>
            </p:blipFill>
            <p:spPr>
              <a:xfrm>
                <a:off x="2895000" y="3581400"/>
                <a:ext cx="2666524" cy="2667865"/>
              </a:xfrm>
              <a:prstGeom prst="rect">
                <a:avLst/>
              </a:prstGeom>
            </p:spPr>
          </p:pic>
          <p:pic>
            <p:nvPicPr>
              <p:cNvPr id="6" name="Graphic 5" descr="User">
                <a:extLst>
                  <a:ext uri="{FF2B5EF4-FFF2-40B4-BE49-F238E27FC236}">
                    <a16:creationId xmlns:a16="http://schemas.microsoft.com/office/drawing/2014/main" id="{554C9C92-7AA0-9949-B4DD-1F46C87EDFCD}"/>
                  </a:ext>
                </a:extLst>
              </p:cNvPr>
              <p:cNvPicPr>
                <a:picLocks noChangeAspect="1"/>
              </p:cNvPicPr>
              <p:nvPr/>
            </p:nvPicPr>
            <p:blipFill>
              <a:blip r:embed="rId4"/>
              <a:stretch>
                <a:fillRect/>
              </a:stretch>
            </p:blipFill>
            <p:spPr>
              <a:xfrm>
                <a:off x="2895000" y="6782418"/>
                <a:ext cx="2666524" cy="2665765"/>
              </a:xfrm>
              <a:prstGeom prst="rect">
                <a:avLst/>
              </a:prstGeom>
            </p:spPr>
          </p:pic>
          <p:pic>
            <p:nvPicPr>
              <p:cNvPr id="7" name="Graphic 6" descr="User">
                <a:extLst>
                  <a:ext uri="{FF2B5EF4-FFF2-40B4-BE49-F238E27FC236}">
                    <a16:creationId xmlns:a16="http://schemas.microsoft.com/office/drawing/2014/main" id="{0167BC1F-CEA5-A746-9FD2-A4FDBFFCD2D2}"/>
                  </a:ext>
                </a:extLst>
              </p:cNvPr>
              <p:cNvPicPr>
                <a:picLocks noChangeAspect="1"/>
              </p:cNvPicPr>
              <p:nvPr/>
            </p:nvPicPr>
            <p:blipFill>
              <a:blip r:embed="rId4"/>
              <a:stretch>
                <a:fillRect/>
              </a:stretch>
            </p:blipFill>
            <p:spPr>
              <a:xfrm>
                <a:off x="2895000" y="9981336"/>
                <a:ext cx="2666524" cy="2667864"/>
              </a:xfrm>
              <a:prstGeom prst="rect">
                <a:avLst/>
              </a:prstGeom>
            </p:spPr>
          </p:pic>
          <p:pic>
            <p:nvPicPr>
              <p:cNvPr id="8" name="Graphic 7" descr="User">
                <a:extLst>
                  <a:ext uri="{FF2B5EF4-FFF2-40B4-BE49-F238E27FC236}">
                    <a16:creationId xmlns:a16="http://schemas.microsoft.com/office/drawing/2014/main" id="{0BDAABB5-2B05-B048-8F8E-4A0572BC9EE3}"/>
                  </a:ext>
                </a:extLst>
              </p:cNvPr>
              <p:cNvPicPr>
                <a:picLocks noChangeAspect="1"/>
              </p:cNvPicPr>
              <p:nvPr/>
            </p:nvPicPr>
            <p:blipFill>
              <a:blip r:embed="rId3"/>
              <a:stretch>
                <a:fillRect/>
              </a:stretch>
            </p:blipFill>
            <p:spPr>
              <a:xfrm>
                <a:off x="6987124" y="6782418"/>
                <a:ext cx="2666524" cy="2665765"/>
              </a:xfrm>
              <a:prstGeom prst="rect">
                <a:avLst/>
              </a:prstGeom>
            </p:spPr>
          </p:pic>
          <p:pic>
            <p:nvPicPr>
              <p:cNvPr id="9" name="Graphic 8" descr="User">
                <a:extLst>
                  <a:ext uri="{FF2B5EF4-FFF2-40B4-BE49-F238E27FC236}">
                    <a16:creationId xmlns:a16="http://schemas.microsoft.com/office/drawing/2014/main" id="{7A3784EC-33AE-5849-9C67-4502D388D584}"/>
                  </a:ext>
                </a:extLst>
              </p:cNvPr>
              <p:cNvPicPr>
                <a:picLocks noChangeAspect="1"/>
              </p:cNvPicPr>
              <p:nvPr/>
            </p:nvPicPr>
            <p:blipFill>
              <a:blip r:embed="rId3"/>
              <a:stretch>
                <a:fillRect/>
              </a:stretch>
            </p:blipFill>
            <p:spPr>
              <a:xfrm>
                <a:off x="10896825" y="9981336"/>
                <a:ext cx="2666524" cy="2667864"/>
              </a:xfrm>
              <a:prstGeom prst="rect">
                <a:avLst/>
              </a:prstGeom>
            </p:spPr>
          </p:pic>
          <p:pic>
            <p:nvPicPr>
              <p:cNvPr id="5" name="Graphic 4" descr="Smart Phone">
                <a:extLst>
                  <a:ext uri="{FF2B5EF4-FFF2-40B4-BE49-F238E27FC236}">
                    <a16:creationId xmlns:a16="http://schemas.microsoft.com/office/drawing/2014/main" id="{9E5635AA-11B5-B247-A7B7-AB712A254578}"/>
                  </a:ext>
                </a:extLst>
              </p:cNvPr>
              <p:cNvPicPr>
                <a:picLocks noChangeAspect="1"/>
              </p:cNvPicPr>
              <p:nvPr/>
            </p:nvPicPr>
            <p:blipFill>
              <a:blip r:embed="rId5"/>
              <a:stretch>
                <a:fillRect/>
              </a:stretch>
            </p:blipFill>
            <p:spPr>
              <a:xfrm>
                <a:off x="7390255" y="3963423"/>
                <a:ext cx="1905304" cy="1903819"/>
              </a:xfrm>
              <a:prstGeom prst="rect">
                <a:avLst/>
              </a:prstGeom>
            </p:spPr>
          </p:pic>
          <p:pic>
            <p:nvPicPr>
              <p:cNvPr id="12" name="Graphic 11" descr="Coffee">
                <a:extLst>
                  <a:ext uri="{FF2B5EF4-FFF2-40B4-BE49-F238E27FC236}">
                    <a16:creationId xmlns:a16="http://schemas.microsoft.com/office/drawing/2014/main" id="{BDD8F34E-B767-CD40-979F-7599559D2F1E}"/>
                  </a:ext>
                </a:extLst>
              </p:cNvPr>
              <p:cNvPicPr>
                <a:picLocks noChangeAspect="1"/>
              </p:cNvPicPr>
              <p:nvPr/>
            </p:nvPicPr>
            <p:blipFill>
              <a:blip r:embed="rId6"/>
              <a:stretch>
                <a:fillRect/>
              </a:stretch>
            </p:blipFill>
            <p:spPr>
              <a:xfrm>
                <a:off x="7131261" y="10082090"/>
                <a:ext cx="2470588" cy="2468457"/>
              </a:xfrm>
              <a:prstGeom prst="rect">
                <a:avLst/>
              </a:prstGeom>
            </p:spPr>
          </p:pic>
          <p:pic>
            <p:nvPicPr>
              <p:cNvPr id="14" name="Graphic 13" descr="Smart Phone">
                <a:extLst>
                  <a:ext uri="{FF2B5EF4-FFF2-40B4-BE49-F238E27FC236}">
                    <a16:creationId xmlns:a16="http://schemas.microsoft.com/office/drawing/2014/main" id="{DF6346D8-6FCD-5E47-BC94-6B1AC8DF93B2}"/>
                  </a:ext>
                </a:extLst>
              </p:cNvPr>
              <p:cNvPicPr>
                <a:picLocks noChangeAspect="1"/>
              </p:cNvPicPr>
              <p:nvPr/>
            </p:nvPicPr>
            <p:blipFill>
              <a:blip r:embed="rId5"/>
              <a:stretch>
                <a:fillRect/>
              </a:stretch>
            </p:blipFill>
            <p:spPr>
              <a:xfrm>
                <a:off x="11277434" y="7162341"/>
                <a:ext cx="1905304" cy="1905917"/>
              </a:xfrm>
              <a:prstGeom prst="rect">
                <a:avLst/>
              </a:prstGeom>
            </p:spPr>
          </p:pic>
          <p:pic>
            <p:nvPicPr>
              <p:cNvPr id="15" name="Graphic 14" descr="Smart Phone">
                <a:extLst>
                  <a:ext uri="{FF2B5EF4-FFF2-40B4-BE49-F238E27FC236}">
                    <a16:creationId xmlns:a16="http://schemas.microsoft.com/office/drawing/2014/main" id="{7DDB8F09-12C5-454E-B40C-7AE21DA854B6}"/>
                  </a:ext>
                </a:extLst>
              </p:cNvPr>
              <p:cNvPicPr>
                <a:picLocks noChangeAspect="1"/>
              </p:cNvPicPr>
              <p:nvPr/>
            </p:nvPicPr>
            <p:blipFill>
              <a:blip r:embed="rId5"/>
              <a:stretch>
                <a:fillRect/>
              </a:stretch>
            </p:blipFill>
            <p:spPr>
              <a:xfrm>
                <a:off x="14934896" y="10363359"/>
                <a:ext cx="1905304" cy="1903818"/>
              </a:xfrm>
              <a:prstGeom prst="rect">
                <a:avLst/>
              </a:prstGeom>
            </p:spPr>
          </p:pic>
          <p:cxnSp>
            <p:nvCxnSpPr>
              <p:cNvPr id="94232" name="Straight Arrow Connector 15">
                <a:extLst>
                  <a:ext uri="{FF2B5EF4-FFF2-40B4-BE49-F238E27FC236}">
                    <a16:creationId xmlns:a16="http://schemas.microsoft.com/office/drawing/2014/main" id="{62543D72-DA4D-7048-B9FE-746B51FBCB3D}"/>
                  </a:ext>
                </a:extLst>
              </p:cNvPr>
              <p:cNvCxnSpPr>
                <a:cxnSpLocks noChangeShapeType="1"/>
              </p:cNvCxnSpPr>
              <p:nvPr/>
            </p:nvCxnSpPr>
            <p:spPr bwMode="auto">
              <a:xfrm>
                <a:off x="5562600" y="4914900"/>
                <a:ext cx="1428750" cy="0"/>
              </a:xfrm>
              <a:prstGeom prst="straightConnector1">
                <a:avLst/>
              </a:prstGeom>
              <a:noFill/>
              <a:ln w="114300" algn="ctr">
                <a:solidFill>
                  <a:schemeClr val="bg2"/>
                </a:solidFill>
                <a:miter lim="4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233" name="Straight Arrow Connector 17">
                <a:extLst>
                  <a:ext uri="{FF2B5EF4-FFF2-40B4-BE49-F238E27FC236}">
                    <a16:creationId xmlns:a16="http://schemas.microsoft.com/office/drawing/2014/main" id="{1110E714-78E3-544B-B47A-A91E2B2F9431}"/>
                  </a:ext>
                </a:extLst>
              </p:cNvPr>
              <p:cNvCxnSpPr>
                <a:cxnSpLocks noChangeShapeType="1"/>
              </p:cNvCxnSpPr>
              <p:nvPr/>
            </p:nvCxnSpPr>
            <p:spPr bwMode="auto">
              <a:xfrm>
                <a:off x="5560695" y="8115300"/>
                <a:ext cx="1428750" cy="0"/>
              </a:xfrm>
              <a:prstGeom prst="straightConnector1">
                <a:avLst/>
              </a:prstGeom>
              <a:noFill/>
              <a:ln w="114300" algn="ctr">
                <a:solidFill>
                  <a:schemeClr val="bg2"/>
                </a:solidFill>
                <a:miter lim="4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234" name="Straight Arrow Connector 18">
                <a:extLst>
                  <a:ext uri="{FF2B5EF4-FFF2-40B4-BE49-F238E27FC236}">
                    <a16:creationId xmlns:a16="http://schemas.microsoft.com/office/drawing/2014/main" id="{0B4756F5-7683-C24F-9389-EB617B1396DA}"/>
                  </a:ext>
                </a:extLst>
              </p:cNvPr>
              <p:cNvCxnSpPr>
                <a:cxnSpLocks noChangeShapeType="1"/>
              </p:cNvCxnSpPr>
              <p:nvPr/>
            </p:nvCxnSpPr>
            <p:spPr bwMode="auto">
              <a:xfrm>
                <a:off x="5514975" y="11315700"/>
                <a:ext cx="1428750" cy="0"/>
              </a:xfrm>
              <a:prstGeom prst="straightConnector1">
                <a:avLst/>
              </a:prstGeom>
              <a:noFill/>
              <a:ln w="114300" algn="ctr">
                <a:solidFill>
                  <a:schemeClr val="bg2"/>
                </a:solidFill>
                <a:miter lim="4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235" name="Straight Arrow Connector 19">
                <a:extLst>
                  <a:ext uri="{FF2B5EF4-FFF2-40B4-BE49-F238E27FC236}">
                    <a16:creationId xmlns:a16="http://schemas.microsoft.com/office/drawing/2014/main" id="{C570193E-451D-1C41-A303-D4C68D4BB7A6}"/>
                  </a:ext>
                </a:extLst>
              </p:cNvPr>
              <p:cNvCxnSpPr>
                <a:cxnSpLocks noChangeShapeType="1"/>
              </p:cNvCxnSpPr>
              <p:nvPr/>
            </p:nvCxnSpPr>
            <p:spPr bwMode="auto">
              <a:xfrm>
                <a:off x="9652635" y="8115300"/>
                <a:ext cx="1428750" cy="0"/>
              </a:xfrm>
              <a:prstGeom prst="straightConnector1">
                <a:avLst/>
              </a:prstGeom>
              <a:noFill/>
              <a:ln w="114300" algn="ctr">
                <a:solidFill>
                  <a:schemeClr val="bg2"/>
                </a:solidFill>
                <a:miter lim="4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236" name="Straight Arrow Connector 21">
                <a:extLst>
                  <a:ext uri="{FF2B5EF4-FFF2-40B4-BE49-F238E27FC236}">
                    <a16:creationId xmlns:a16="http://schemas.microsoft.com/office/drawing/2014/main" id="{201308E1-0156-6146-833A-6C2A099EDD92}"/>
                  </a:ext>
                </a:extLst>
              </p:cNvPr>
              <p:cNvCxnSpPr>
                <a:cxnSpLocks noChangeShapeType="1"/>
              </p:cNvCxnSpPr>
              <p:nvPr/>
            </p:nvCxnSpPr>
            <p:spPr bwMode="auto">
              <a:xfrm>
                <a:off x="9652635" y="11315700"/>
                <a:ext cx="1428750" cy="0"/>
              </a:xfrm>
              <a:prstGeom prst="straightConnector1">
                <a:avLst/>
              </a:prstGeom>
              <a:noFill/>
              <a:ln w="114300" algn="ctr">
                <a:solidFill>
                  <a:schemeClr val="bg2"/>
                </a:solidFill>
                <a:miter lim="4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237" name="Straight Arrow Connector 22">
                <a:extLst>
                  <a:ext uri="{FF2B5EF4-FFF2-40B4-BE49-F238E27FC236}">
                    <a16:creationId xmlns:a16="http://schemas.microsoft.com/office/drawing/2014/main" id="{8A4E9D97-BAE2-C741-A86A-7A383351AA85}"/>
                  </a:ext>
                </a:extLst>
              </p:cNvPr>
              <p:cNvCxnSpPr>
                <a:cxnSpLocks noChangeShapeType="1"/>
              </p:cNvCxnSpPr>
              <p:nvPr/>
            </p:nvCxnSpPr>
            <p:spPr bwMode="auto">
              <a:xfrm>
                <a:off x="13430250" y="11315700"/>
                <a:ext cx="1428750" cy="0"/>
              </a:xfrm>
              <a:prstGeom prst="straightConnector1">
                <a:avLst/>
              </a:prstGeom>
              <a:noFill/>
              <a:ln w="114300" algn="ctr">
                <a:solidFill>
                  <a:schemeClr val="bg2"/>
                </a:solidFill>
                <a:miter lim="4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238" name="TextBox 16">
                <a:extLst>
                  <a:ext uri="{FF2B5EF4-FFF2-40B4-BE49-F238E27FC236}">
                    <a16:creationId xmlns:a16="http://schemas.microsoft.com/office/drawing/2014/main" id="{377B0122-D567-0B46-8EC0-C110E0E587DA}"/>
                  </a:ext>
                </a:extLst>
              </p:cNvPr>
              <p:cNvSpPr txBox="1">
                <a:spLocks noChangeArrowheads="1"/>
              </p:cNvSpPr>
              <p:nvPr/>
            </p:nvSpPr>
            <p:spPr bwMode="auto">
              <a:xfrm>
                <a:off x="5486401" y="4016514"/>
                <a:ext cx="1383030" cy="65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600" b="1">
                    <a:solidFill>
                      <a:srgbClr val="1E498C"/>
                    </a:solidFill>
                    <a:latin typeface="Tahoma" panose="020B0604030504040204" pitchFamily="34" charset="0"/>
                    <a:cs typeface="Tahoma" panose="020B0604030504040204" pitchFamily="34" charset="0"/>
                  </a:rPr>
                  <a:t>DNA</a:t>
                </a:r>
              </a:p>
            </p:txBody>
          </p:sp>
          <p:sp>
            <p:nvSpPr>
              <p:cNvPr id="94239" name="TextBox 23">
                <a:extLst>
                  <a:ext uri="{FF2B5EF4-FFF2-40B4-BE49-F238E27FC236}">
                    <a16:creationId xmlns:a16="http://schemas.microsoft.com/office/drawing/2014/main" id="{678DCD42-D3F1-464C-9EFD-66206DB8FB37}"/>
                  </a:ext>
                </a:extLst>
              </p:cNvPr>
              <p:cNvSpPr txBox="1">
                <a:spLocks noChangeArrowheads="1"/>
              </p:cNvSpPr>
              <p:nvPr/>
            </p:nvSpPr>
            <p:spPr bwMode="auto">
              <a:xfrm>
                <a:off x="5486401" y="7209877"/>
                <a:ext cx="1383030" cy="65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600" b="1">
                    <a:solidFill>
                      <a:srgbClr val="C83527"/>
                    </a:solidFill>
                    <a:latin typeface="Tahoma" panose="020B0604030504040204" pitchFamily="34" charset="0"/>
                    <a:cs typeface="Tahoma" panose="020B0604030504040204" pitchFamily="34" charset="0"/>
                  </a:rPr>
                  <a:t>DNA</a:t>
                </a:r>
              </a:p>
            </p:txBody>
          </p:sp>
          <p:sp>
            <p:nvSpPr>
              <p:cNvPr id="94240" name="TextBox 24">
                <a:extLst>
                  <a:ext uri="{FF2B5EF4-FFF2-40B4-BE49-F238E27FC236}">
                    <a16:creationId xmlns:a16="http://schemas.microsoft.com/office/drawing/2014/main" id="{DD779A57-0451-EF41-ACC3-E71EDCCF45D8}"/>
                  </a:ext>
                </a:extLst>
              </p:cNvPr>
              <p:cNvSpPr txBox="1">
                <a:spLocks noChangeArrowheads="1"/>
              </p:cNvSpPr>
              <p:nvPr/>
            </p:nvSpPr>
            <p:spPr bwMode="auto">
              <a:xfrm>
                <a:off x="5410200" y="10417314"/>
                <a:ext cx="1383030" cy="65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600" b="1">
                    <a:solidFill>
                      <a:srgbClr val="C83527"/>
                    </a:solidFill>
                    <a:latin typeface="Tahoma" panose="020B0604030504040204" pitchFamily="34" charset="0"/>
                    <a:cs typeface="Tahoma" panose="020B0604030504040204" pitchFamily="34" charset="0"/>
                  </a:rPr>
                  <a:t>DNA</a:t>
                </a:r>
              </a:p>
            </p:txBody>
          </p:sp>
          <p:sp>
            <p:nvSpPr>
              <p:cNvPr id="94241" name="TextBox 25">
                <a:extLst>
                  <a:ext uri="{FF2B5EF4-FFF2-40B4-BE49-F238E27FC236}">
                    <a16:creationId xmlns:a16="http://schemas.microsoft.com/office/drawing/2014/main" id="{5D9C5A33-2D23-AE4C-8F49-A524CDA7B4FD}"/>
                  </a:ext>
                </a:extLst>
              </p:cNvPr>
              <p:cNvSpPr txBox="1">
                <a:spLocks noChangeArrowheads="1"/>
              </p:cNvSpPr>
              <p:nvPr/>
            </p:nvSpPr>
            <p:spPr bwMode="auto">
              <a:xfrm>
                <a:off x="9589770" y="6601361"/>
                <a:ext cx="1383030" cy="118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600" b="1">
                    <a:solidFill>
                      <a:srgbClr val="1E498C"/>
                    </a:solidFill>
                    <a:latin typeface="Tahoma" panose="020B0604030504040204" pitchFamily="34" charset="0"/>
                    <a:cs typeface="Tahoma" panose="020B0604030504040204" pitchFamily="34" charset="0"/>
                  </a:rPr>
                  <a:t>DNA</a:t>
                </a:r>
              </a:p>
              <a:p>
                <a:r>
                  <a:rPr lang="en-US" altLang="en-US" sz="2600" b="1">
                    <a:solidFill>
                      <a:srgbClr val="C83527"/>
                    </a:solidFill>
                    <a:latin typeface="Tahoma" panose="020B0604030504040204" pitchFamily="34" charset="0"/>
                    <a:cs typeface="Tahoma" panose="020B0604030504040204" pitchFamily="34" charset="0"/>
                  </a:rPr>
                  <a:t>DNA</a:t>
                </a:r>
              </a:p>
            </p:txBody>
          </p:sp>
          <p:sp>
            <p:nvSpPr>
              <p:cNvPr id="94242" name="TextBox 26">
                <a:extLst>
                  <a:ext uri="{FF2B5EF4-FFF2-40B4-BE49-F238E27FC236}">
                    <a16:creationId xmlns:a16="http://schemas.microsoft.com/office/drawing/2014/main" id="{87A9DCCA-36DB-A54F-84B4-7539A2B8EAE4}"/>
                  </a:ext>
                </a:extLst>
              </p:cNvPr>
              <p:cNvSpPr txBox="1">
                <a:spLocks noChangeArrowheads="1"/>
              </p:cNvSpPr>
              <p:nvPr/>
            </p:nvSpPr>
            <p:spPr bwMode="auto">
              <a:xfrm>
                <a:off x="13335000" y="9801761"/>
                <a:ext cx="1383030" cy="118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600" b="1">
                    <a:solidFill>
                      <a:srgbClr val="1E498C"/>
                    </a:solidFill>
                    <a:latin typeface="Tahoma" panose="020B0604030504040204" pitchFamily="34" charset="0"/>
                    <a:cs typeface="Tahoma" panose="020B0604030504040204" pitchFamily="34" charset="0"/>
                  </a:rPr>
                  <a:t>DNA</a:t>
                </a:r>
              </a:p>
              <a:p>
                <a:r>
                  <a:rPr lang="en-US" altLang="en-US" sz="2600" b="1">
                    <a:solidFill>
                      <a:srgbClr val="C83527"/>
                    </a:solidFill>
                    <a:latin typeface="Tahoma" panose="020B0604030504040204" pitchFamily="34" charset="0"/>
                    <a:cs typeface="Tahoma" panose="020B0604030504040204" pitchFamily="34" charset="0"/>
                  </a:rPr>
                  <a:t>DNA</a:t>
                </a:r>
              </a:p>
            </p:txBody>
          </p:sp>
          <p:sp>
            <p:nvSpPr>
              <p:cNvPr id="94243" name="TextBox 27">
                <a:extLst>
                  <a:ext uri="{FF2B5EF4-FFF2-40B4-BE49-F238E27FC236}">
                    <a16:creationId xmlns:a16="http://schemas.microsoft.com/office/drawing/2014/main" id="{A91F8E38-4617-F746-BDD1-7EC30EADB19B}"/>
                  </a:ext>
                </a:extLst>
              </p:cNvPr>
              <p:cNvSpPr txBox="1">
                <a:spLocks noChangeArrowheads="1"/>
              </p:cNvSpPr>
              <p:nvPr/>
            </p:nvSpPr>
            <p:spPr bwMode="auto">
              <a:xfrm>
                <a:off x="9601199" y="10417314"/>
                <a:ext cx="1383030" cy="65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600" b="1">
                    <a:solidFill>
                      <a:srgbClr val="C83527"/>
                    </a:solidFill>
                    <a:latin typeface="Tahoma" panose="020B0604030504040204" pitchFamily="34" charset="0"/>
                    <a:cs typeface="Tahoma" panose="020B0604030504040204" pitchFamily="34" charset="0"/>
                  </a:rPr>
                  <a:t>DNA</a:t>
                </a:r>
              </a:p>
            </p:txBody>
          </p:sp>
        </p:grpSp>
        <p:sp>
          <p:nvSpPr>
            <p:cNvPr id="31" name="Content Placeholder 2">
              <a:extLst>
                <a:ext uri="{FF2B5EF4-FFF2-40B4-BE49-F238E27FC236}">
                  <a16:creationId xmlns:a16="http://schemas.microsoft.com/office/drawing/2014/main" id="{4851B498-35E3-E847-A3C4-5A22C1BEEC26}"/>
                </a:ext>
              </a:extLst>
            </p:cNvPr>
            <p:cNvSpPr txBox="1">
              <a:spLocks noChangeArrowheads="1"/>
            </p:cNvSpPr>
            <p:nvPr/>
          </p:nvSpPr>
          <p:spPr bwMode="auto">
            <a:xfrm>
              <a:off x="2209800" y="5257991"/>
              <a:ext cx="5929567" cy="153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marL="717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1pPr>
              <a:lvl2pPr marL="1162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2pPr>
              <a:lvl3pPr marL="1606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3pPr>
              <a:lvl4pPr marL="2051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4pPr>
              <a:lvl5pPr marL="2495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0">
                <a:lnSpc>
                  <a:spcPct val="100000"/>
                </a:lnSpc>
                <a:spcBef>
                  <a:spcPts val="0"/>
                </a:spcBef>
                <a:spcAft>
                  <a:spcPts val="0"/>
                </a:spcAft>
                <a:buClr>
                  <a:srgbClr val="000000"/>
                </a:buClr>
                <a:buSzPts val="2200"/>
                <a:buFontTx/>
                <a:buNone/>
                <a:defRPr/>
              </a:pPr>
              <a:r>
                <a:rPr lang="en-US" sz="3600" dirty="0">
                  <a:solidFill>
                    <a:srgbClr val="51565D"/>
                  </a:solidFill>
                  <a:latin typeface="Tahoma" panose="020B0604030504040204" pitchFamily="34" charset="0"/>
                  <a:ea typeface="Tahoma" panose="020B0604030504040204" pitchFamily="34" charset="0"/>
                  <a:cs typeface="Tahoma" panose="020B0604030504040204" pitchFamily="34" charset="0"/>
                  <a:sym typeface="Verdana"/>
                </a:rPr>
                <a:t>Primary transfer</a:t>
              </a:r>
            </a:p>
          </p:txBody>
        </p:sp>
        <p:sp>
          <p:nvSpPr>
            <p:cNvPr id="32" name="Content Placeholder 2">
              <a:extLst>
                <a:ext uri="{FF2B5EF4-FFF2-40B4-BE49-F238E27FC236}">
                  <a16:creationId xmlns:a16="http://schemas.microsoft.com/office/drawing/2014/main" id="{D71D3E72-20B0-AE4F-863E-DCCD07DA0075}"/>
                </a:ext>
              </a:extLst>
            </p:cNvPr>
            <p:cNvSpPr txBox="1">
              <a:spLocks noChangeArrowheads="1"/>
            </p:cNvSpPr>
            <p:nvPr/>
          </p:nvSpPr>
          <p:spPr bwMode="auto">
            <a:xfrm>
              <a:off x="2209800" y="7686866"/>
              <a:ext cx="6342335" cy="153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marL="717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1pPr>
              <a:lvl2pPr marL="1162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2pPr>
              <a:lvl3pPr marL="1606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3pPr>
              <a:lvl4pPr marL="2051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4pPr>
              <a:lvl5pPr marL="2495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0">
                <a:lnSpc>
                  <a:spcPct val="100000"/>
                </a:lnSpc>
                <a:spcBef>
                  <a:spcPts val="0"/>
                </a:spcBef>
                <a:spcAft>
                  <a:spcPts val="0"/>
                </a:spcAft>
                <a:buClr>
                  <a:srgbClr val="000000"/>
                </a:buClr>
                <a:buSzPts val="2200"/>
                <a:buFontTx/>
                <a:buNone/>
                <a:defRPr/>
              </a:pPr>
              <a:r>
                <a:rPr lang="en-US" sz="3600" dirty="0">
                  <a:solidFill>
                    <a:srgbClr val="51565D"/>
                  </a:solidFill>
                  <a:latin typeface="Tahoma" panose="020B0604030504040204" pitchFamily="34" charset="0"/>
                  <a:ea typeface="Tahoma" panose="020B0604030504040204" pitchFamily="34" charset="0"/>
                  <a:cs typeface="Tahoma" panose="020B0604030504040204" pitchFamily="34" charset="0"/>
                  <a:sym typeface="Verdana"/>
                </a:rPr>
                <a:t>Secondary transfer</a:t>
              </a:r>
            </a:p>
          </p:txBody>
        </p:sp>
        <p:sp>
          <p:nvSpPr>
            <p:cNvPr id="33" name="Content Placeholder 2">
              <a:extLst>
                <a:ext uri="{FF2B5EF4-FFF2-40B4-BE49-F238E27FC236}">
                  <a16:creationId xmlns:a16="http://schemas.microsoft.com/office/drawing/2014/main" id="{1711BD82-7DF4-7947-B75C-4F43ED1DBA2B}"/>
                </a:ext>
              </a:extLst>
            </p:cNvPr>
            <p:cNvSpPr txBox="1">
              <a:spLocks noChangeArrowheads="1"/>
            </p:cNvSpPr>
            <p:nvPr/>
          </p:nvSpPr>
          <p:spPr bwMode="auto">
            <a:xfrm>
              <a:off x="2209800" y="10125266"/>
              <a:ext cx="6342335" cy="153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marL="717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1pPr>
              <a:lvl2pPr marL="1162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2pPr>
              <a:lvl3pPr marL="1606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3pPr>
              <a:lvl4pPr marL="2051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4pPr>
              <a:lvl5pPr marL="2495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0">
                <a:lnSpc>
                  <a:spcPct val="100000"/>
                </a:lnSpc>
                <a:spcBef>
                  <a:spcPts val="0"/>
                </a:spcBef>
                <a:spcAft>
                  <a:spcPts val="0"/>
                </a:spcAft>
                <a:buClr>
                  <a:srgbClr val="000000"/>
                </a:buClr>
                <a:buSzPts val="2200"/>
                <a:buFontTx/>
                <a:buNone/>
                <a:defRPr/>
              </a:pPr>
              <a:r>
                <a:rPr lang="en-US" sz="3600" dirty="0">
                  <a:solidFill>
                    <a:srgbClr val="51565D"/>
                  </a:solidFill>
                  <a:latin typeface="Tahoma" panose="020B0604030504040204" pitchFamily="34" charset="0"/>
                  <a:ea typeface="Tahoma" panose="020B0604030504040204" pitchFamily="34" charset="0"/>
                  <a:cs typeface="Tahoma" panose="020B0604030504040204" pitchFamily="34" charset="0"/>
                  <a:sym typeface="Verdana"/>
                </a:rPr>
                <a:t>Tertiary transfer</a:t>
              </a:r>
            </a:p>
          </p:txBody>
        </p:sp>
      </p:grpSp>
      <p:cxnSp>
        <p:nvCxnSpPr>
          <p:cNvPr id="94212" name="Straight Connector 35">
            <a:extLst>
              <a:ext uri="{FF2B5EF4-FFF2-40B4-BE49-F238E27FC236}">
                <a16:creationId xmlns:a16="http://schemas.microsoft.com/office/drawing/2014/main" id="{7E4E59B3-D4F6-FC41-A231-049B35766BA2}"/>
              </a:ext>
            </a:extLst>
          </p:cNvPr>
          <p:cNvCxnSpPr>
            <a:cxnSpLocks noChangeShapeType="1"/>
          </p:cNvCxnSpPr>
          <p:nvPr/>
        </p:nvCxnSpPr>
        <p:spPr bwMode="auto">
          <a:xfrm>
            <a:off x="14097000" y="3148013"/>
            <a:ext cx="0" cy="9120187"/>
          </a:xfrm>
          <a:prstGeom prst="line">
            <a:avLst/>
          </a:prstGeom>
          <a:noFill/>
          <a:ln w="0" algn="ctr">
            <a:solidFill>
              <a:schemeClr val="bg2"/>
            </a:solidFill>
            <a:miter lim="4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4213" name="Picture 36">
            <a:extLst>
              <a:ext uri="{FF2B5EF4-FFF2-40B4-BE49-F238E27FC236}">
                <a16:creationId xmlns:a16="http://schemas.microsoft.com/office/drawing/2014/main" id="{9BB5253D-CF31-5247-A90A-2EC9DACF25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11488" y="5943600"/>
            <a:ext cx="7116762"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4" name="Google Shape;210;p31">
            <a:extLst>
              <a:ext uri="{FF2B5EF4-FFF2-40B4-BE49-F238E27FC236}">
                <a16:creationId xmlns:a16="http://schemas.microsoft.com/office/drawing/2014/main" id="{4E05D074-06D7-724C-90CC-A6D846B41F6E}"/>
              </a:ext>
            </a:extLst>
          </p:cNvPr>
          <p:cNvSpPr>
            <a:spLocks noChangeArrowheads="1"/>
          </p:cNvSpPr>
          <p:nvPr/>
        </p:nvSpPr>
        <p:spPr bwMode="auto">
          <a:xfrm>
            <a:off x="20467638" y="10744200"/>
            <a:ext cx="24685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nSpc>
                <a:spcPct val="95000"/>
              </a:lnSpc>
            </a:pPr>
            <a:r>
              <a:rPr lang="en-US" altLang="en-US" dirty="0" err="1">
                <a:solidFill>
                  <a:srgbClr val="51565D"/>
                </a:solidFill>
                <a:latin typeface="Tahoma" panose="020B0604030504040204" pitchFamily="34" charset="0"/>
                <a:cs typeface="Tahoma" panose="020B0604030504040204" pitchFamily="34" charset="0"/>
                <a:sym typeface="Verdana" panose="020B0604030504040204" pitchFamily="34" charset="0"/>
              </a:rPr>
              <a:t>Daekow</a:t>
            </a:r>
            <a:r>
              <a:rPr lang="en-US" altLang="en-US" dirty="0">
                <a:solidFill>
                  <a:srgbClr val="51565D"/>
                </a:solidFill>
                <a:latin typeface="Tahoma" panose="020B0604030504040204" pitchFamily="34" charset="0"/>
                <a:cs typeface="Tahoma" panose="020B0604030504040204" pitchFamily="34" charset="0"/>
                <a:sym typeface="Verdana" panose="020B0604030504040204" pitchFamily="34" charset="0"/>
              </a:rPr>
              <a:t>, CC BY-SA 4.0</a:t>
            </a:r>
          </a:p>
          <a:p>
            <a:pPr>
              <a:lnSpc>
                <a:spcPct val="95000"/>
              </a:lnSpc>
            </a:pPr>
            <a:endParaRPr lang="en-US" altLang="en-US" dirty="0">
              <a:solidFill>
                <a:srgbClr val="51565D"/>
              </a:solidFill>
              <a:latin typeface="Tahoma" panose="020B0604030504040204" pitchFamily="34" charset="0"/>
              <a:cs typeface="Tahoma" panose="020B0604030504040204" pitchFamily="34" charset="0"/>
              <a:sym typeface="Verdana" panose="020B0604030504040204" pitchFamily="34" charset="0"/>
            </a:endParaRPr>
          </a:p>
        </p:txBody>
      </p:sp>
      <p:sp>
        <p:nvSpPr>
          <p:cNvPr id="39" name="Content Placeholder 2">
            <a:extLst>
              <a:ext uri="{FF2B5EF4-FFF2-40B4-BE49-F238E27FC236}">
                <a16:creationId xmlns:a16="http://schemas.microsoft.com/office/drawing/2014/main" id="{3F532706-6242-094D-ABBE-95A00E153B71}"/>
              </a:ext>
            </a:extLst>
          </p:cNvPr>
          <p:cNvSpPr txBox="1">
            <a:spLocks noChangeArrowheads="1"/>
          </p:cNvSpPr>
          <p:nvPr/>
        </p:nvSpPr>
        <p:spPr bwMode="auto">
          <a:xfrm>
            <a:off x="13868400" y="3478213"/>
            <a:ext cx="10691813" cy="153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marL="717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1pPr>
            <a:lvl2pPr marL="1162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2pPr>
            <a:lvl3pPr marL="1606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3pPr>
            <a:lvl4pPr marL="2051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4pPr>
            <a:lvl5pPr marL="2495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0" algn="ctr">
              <a:lnSpc>
                <a:spcPct val="100000"/>
              </a:lnSpc>
              <a:spcBef>
                <a:spcPts val="0"/>
              </a:spcBef>
              <a:spcAft>
                <a:spcPts val="0"/>
              </a:spcAft>
              <a:buClr>
                <a:srgbClr val="000000"/>
              </a:buClr>
              <a:buSzPts val="2200"/>
              <a:buFontTx/>
              <a:buNone/>
              <a:defRPr/>
            </a:pPr>
            <a:r>
              <a:rPr lang="en-US" sz="4400" b="1" dirty="0">
                <a:solidFill>
                  <a:srgbClr val="51565D"/>
                </a:solidFill>
                <a:latin typeface="Tahoma" panose="020B0604030504040204" pitchFamily="34" charset="0"/>
                <a:ea typeface="Tahoma" panose="020B0604030504040204" pitchFamily="34" charset="0"/>
                <a:cs typeface="Tahoma" panose="020B0604030504040204" pitchFamily="34" charset="0"/>
                <a:sym typeface="Verdana"/>
              </a:rPr>
              <a:t>Germany’s Phantom Serial Killer</a:t>
            </a:r>
          </a:p>
          <a:p>
            <a:pPr marL="12700" indent="0" algn="ctr">
              <a:lnSpc>
                <a:spcPct val="100000"/>
              </a:lnSpc>
              <a:spcBef>
                <a:spcPts val="0"/>
              </a:spcBef>
              <a:spcAft>
                <a:spcPts val="0"/>
              </a:spcAft>
              <a:buClr>
                <a:srgbClr val="000000"/>
              </a:buClr>
              <a:buSzPts val="2200"/>
              <a:buFontTx/>
              <a:buNone/>
              <a:defRPr/>
            </a:pPr>
            <a:r>
              <a:rPr lang="en-US" sz="4400" b="1" dirty="0">
                <a:solidFill>
                  <a:srgbClr val="51565D"/>
                </a:solidFill>
                <a:latin typeface="Tahoma" panose="020B0604030504040204" pitchFamily="34" charset="0"/>
                <a:ea typeface="Tahoma" panose="020B0604030504040204" pitchFamily="34" charset="0"/>
                <a:cs typeface="Tahoma" panose="020B0604030504040204" pitchFamily="34" charset="0"/>
                <a:sym typeface="Verdana"/>
              </a:rPr>
              <a:t>A DNA Blunder </a:t>
            </a:r>
          </a:p>
        </p:txBody>
      </p:sp>
      <p:grpSp>
        <p:nvGrpSpPr>
          <p:cNvPr id="94216" name="Group 39">
            <a:extLst>
              <a:ext uri="{FF2B5EF4-FFF2-40B4-BE49-F238E27FC236}">
                <a16:creationId xmlns:a16="http://schemas.microsoft.com/office/drawing/2014/main" id="{F6490269-8BF7-A445-9CF7-364E5E1B5C8E}"/>
              </a:ext>
            </a:extLst>
          </p:cNvPr>
          <p:cNvGrpSpPr>
            <a:grpSpLocks/>
          </p:cNvGrpSpPr>
          <p:nvPr/>
        </p:nvGrpSpPr>
        <p:grpSpPr bwMode="auto">
          <a:xfrm>
            <a:off x="533400" y="457200"/>
            <a:ext cx="3359150" cy="1676400"/>
            <a:chOff x="1689100" y="3886200"/>
            <a:chExt cx="3359150" cy="1676400"/>
          </a:xfrm>
        </p:grpSpPr>
        <p:sp>
          <p:nvSpPr>
            <p:cNvPr id="94217" name="AutoShape 3">
              <a:extLst>
                <a:ext uri="{FF2B5EF4-FFF2-40B4-BE49-F238E27FC236}">
                  <a16:creationId xmlns:a16="http://schemas.microsoft.com/office/drawing/2014/main" id="{CB0691C2-AD7E-F14D-A79B-9C24D0032EA6}"/>
                </a:ext>
              </a:extLst>
            </p:cNvPr>
            <p:cNvSpPr>
              <a:spLocks/>
            </p:cNvSpPr>
            <p:nvPr/>
          </p:nvSpPr>
          <p:spPr bwMode="auto">
            <a:xfrm>
              <a:off x="1689100" y="3886200"/>
              <a:ext cx="3359150" cy="1676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8625" y="0"/>
                  </a:lnTo>
                  <a:lnTo>
                    <a:pt x="21600" y="10800"/>
                  </a:lnTo>
                  <a:lnTo>
                    <a:pt x="18625" y="21600"/>
                  </a:lnTo>
                  <a:lnTo>
                    <a:pt x="0" y="21600"/>
                  </a:lnTo>
                  <a:lnTo>
                    <a:pt x="2975" y="10800"/>
                  </a:lnTo>
                  <a:lnTo>
                    <a:pt x="0" y="0"/>
                  </a:lnTo>
                  <a:close/>
                </a:path>
              </a:pathLst>
            </a:custGeom>
            <a:solidFill>
              <a:srgbClr val="6CB19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en-US"/>
            </a:p>
          </p:txBody>
        </p:sp>
        <p:sp>
          <p:nvSpPr>
            <p:cNvPr id="42" name="Text Box 4">
              <a:extLst>
                <a:ext uri="{FF2B5EF4-FFF2-40B4-BE49-F238E27FC236}">
                  <a16:creationId xmlns:a16="http://schemas.microsoft.com/office/drawing/2014/main" id="{23AFAB39-7189-4949-9710-85482C6869EE}"/>
                </a:ext>
              </a:extLst>
            </p:cNvPr>
            <p:cNvSpPr txBox="1">
              <a:spLocks/>
            </p:cNvSpPr>
            <p:nvPr/>
          </p:nvSpPr>
          <p:spPr bwMode="auto">
            <a:xfrm>
              <a:off x="1911350" y="4381500"/>
              <a:ext cx="3054350" cy="614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spAutoFit/>
            </a:bodyPr>
            <a:lstStyle>
              <a:lvl1pPr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r>
                <a:rPr lang="en-US" altLang="en-US" sz="4000" dirty="0">
                  <a:latin typeface="Tahoma" panose="020B0604030504040204" pitchFamily="34" charset="0"/>
                  <a:cs typeface="Tahoma" panose="020B0604030504040204" pitchFamily="34" charset="0"/>
                </a:rPr>
                <a:t>Limitations</a:t>
              </a:r>
            </a:p>
          </p:txBody>
        </p:sp>
      </p:grpSp>
      <p:sp>
        <p:nvSpPr>
          <p:cNvPr id="37" name="Google Shape;130;p17">
            <a:extLst>
              <a:ext uri="{FF2B5EF4-FFF2-40B4-BE49-F238E27FC236}">
                <a16:creationId xmlns:a16="http://schemas.microsoft.com/office/drawing/2014/main" id="{D880A44A-5855-E143-9609-21A63EB6FCBF}"/>
              </a:ext>
            </a:extLst>
          </p:cNvPr>
          <p:cNvSpPr txBox="1">
            <a:spLocks noChangeArrowheads="1"/>
          </p:cNvSpPr>
          <p:nvPr/>
        </p:nvSpPr>
        <p:spPr bwMode="auto">
          <a:xfrm>
            <a:off x="493713" y="12563006"/>
            <a:ext cx="7735094"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buClr>
                <a:srgbClr val="FFFFFF"/>
              </a:buClr>
              <a:buSzPts val="1200"/>
              <a:buFont typeface="Verdana" panose="020B0604030504040204" pitchFamily="34" charset="0"/>
              <a:buNone/>
            </a:pPr>
            <a:r>
              <a:rPr lang="en-US" altLang="en-US" dirty="0">
                <a:solidFill>
                  <a:srgbClr val="53585F"/>
                </a:solidFill>
                <a:latin typeface="Tahoma" panose="020B0604030504040204" pitchFamily="34" charset="0"/>
                <a:cs typeface="Tahoma" panose="020B0604030504040204" pitchFamily="34" charset="0"/>
                <a:sym typeface="Verdana" panose="020B0604030504040204" pitchFamily="34" charset="0"/>
              </a:rPr>
              <a:t>Schematic created by pgEd (Nadine </a:t>
            </a:r>
            <a:r>
              <a:rPr lang="en-US" altLang="en-US" dirty="0" err="1">
                <a:solidFill>
                  <a:srgbClr val="53585F"/>
                </a:solidFill>
                <a:latin typeface="Tahoma" panose="020B0604030504040204" pitchFamily="34" charset="0"/>
                <a:cs typeface="Tahoma" panose="020B0604030504040204" pitchFamily="34" charset="0"/>
                <a:sym typeface="Verdana" panose="020B0604030504040204" pitchFamily="34" charset="0"/>
              </a:rPr>
              <a:t>Vincenten</a:t>
            </a:r>
            <a:r>
              <a:rPr lang="en-US" altLang="en-US" dirty="0">
                <a:solidFill>
                  <a:srgbClr val="53585F"/>
                </a:solidFill>
                <a:latin typeface="Tahoma" panose="020B0604030504040204" pitchFamily="34" charset="0"/>
                <a:cs typeface="Tahoma" panose="020B0604030504040204" pitchFamily="34" charset="0"/>
                <a:sym typeface="Verdana" panose="020B0604030504040204" pitchFamily="34" charset="0"/>
              </a:rPr>
              <a:t>)</a:t>
            </a:r>
            <a:endParaRPr lang="en-US" altLang="en-US" sz="2400" dirty="0">
              <a:solidFill>
                <a:srgbClr val="53585F"/>
              </a:solidFill>
              <a:latin typeface="Tahoma" panose="020B0604030504040204" pitchFamily="34" charset="0"/>
              <a:cs typeface="Tahoma" panose="020B0604030504040204" pitchFamily="34" charset="0"/>
              <a:sym typeface="Verdan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
            <a:extLst>
              <a:ext uri="{FF2B5EF4-FFF2-40B4-BE49-F238E27FC236}">
                <a16:creationId xmlns:a16="http://schemas.microsoft.com/office/drawing/2014/main" id="{B139A3B4-1677-8F44-8A41-FA3DE64CC78B}"/>
              </a:ext>
            </a:extLst>
          </p:cNvPr>
          <p:cNvSpPr>
            <a:spLocks noGrp="1"/>
          </p:cNvSpPr>
          <p:nvPr>
            <p:ph type="title"/>
          </p:nvPr>
        </p:nvSpPr>
        <p:spPr>
          <a:xfrm>
            <a:off x="3721100" y="457200"/>
            <a:ext cx="19215100" cy="1963738"/>
          </a:xfrm>
        </p:spPr>
        <p:txBody>
          <a:bodyPr/>
          <a:lstStyle/>
          <a:p>
            <a:pPr algn="ctr" defTabSz="547688" eaLnBrk="1">
              <a:defRPr/>
            </a:pPr>
            <a:r>
              <a:rPr lang="en-US" altLang="en-US" sz="6800" dirty="0">
                <a:latin typeface="Rockwell" charset="0"/>
                <a:sym typeface="Helvetica Neue Light" charset="0"/>
              </a:rPr>
              <a:t>Advances in forensic DNA technologies might disproportionately affect certain populations</a:t>
            </a:r>
          </a:p>
        </p:txBody>
      </p:sp>
      <p:sp>
        <p:nvSpPr>
          <p:cNvPr id="96259" name="Google Shape;164;p25">
            <a:extLst>
              <a:ext uri="{FF2B5EF4-FFF2-40B4-BE49-F238E27FC236}">
                <a16:creationId xmlns:a16="http://schemas.microsoft.com/office/drawing/2014/main" id="{5C07017B-1832-5E44-A3D3-641693D983A7}"/>
              </a:ext>
            </a:extLst>
          </p:cNvPr>
          <p:cNvSpPr>
            <a:spLocks noChangeArrowheads="1"/>
          </p:cNvSpPr>
          <p:nvPr/>
        </p:nvSpPr>
        <p:spPr bwMode="auto">
          <a:xfrm>
            <a:off x="9753600" y="12652375"/>
            <a:ext cx="144907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r"/>
            <a:r>
              <a:rPr lang="en-US" altLang="en-US" dirty="0">
                <a:solidFill>
                  <a:schemeClr val="bg2"/>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Data from https://</a:t>
            </a:r>
            <a:r>
              <a:rPr lang="en-US" altLang="en-US" dirty="0" err="1">
                <a:solidFill>
                  <a:schemeClr val="bg2"/>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www.bjs.gov</a:t>
            </a:r>
            <a:r>
              <a:rPr lang="en-US" altLang="en-US" dirty="0">
                <a:solidFill>
                  <a:schemeClr val="bg2"/>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/content/pub/pdf/p16.pdf, https://</a:t>
            </a:r>
            <a:r>
              <a:rPr lang="en-US" altLang="en-US" dirty="0" err="1">
                <a:solidFill>
                  <a:schemeClr val="bg2"/>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www.bjs.gov</a:t>
            </a:r>
            <a:r>
              <a:rPr lang="en-US" altLang="en-US" dirty="0">
                <a:solidFill>
                  <a:schemeClr val="bg2"/>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/content/pub/pdf/fjs1314.pdf, and https://</a:t>
            </a:r>
            <a:r>
              <a:rPr lang="en-US" altLang="en-US" dirty="0" err="1">
                <a:solidFill>
                  <a:schemeClr val="bg2"/>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ucr.fbi.gov</a:t>
            </a:r>
            <a:r>
              <a:rPr lang="en-US" altLang="en-US" dirty="0">
                <a:solidFill>
                  <a:schemeClr val="bg2"/>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/crime-in-the-</a:t>
            </a:r>
            <a:r>
              <a:rPr lang="en-US" altLang="en-US" dirty="0" err="1">
                <a:solidFill>
                  <a:schemeClr val="bg2"/>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u.s</a:t>
            </a:r>
            <a:r>
              <a:rPr lang="en-US" altLang="en-US" dirty="0">
                <a:solidFill>
                  <a:schemeClr val="bg2"/>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/2016/crime-in-the-u.s.-2016/topic-pages/tables/table-21 (accessed June 12, 2019) </a:t>
            </a:r>
          </a:p>
          <a:p>
            <a:pPr algn="r"/>
            <a:endParaRPr lang="en-US" altLang="en-US" dirty="0">
              <a:solidFill>
                <a:schemeClr val="bg2"/>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endParaRPr>
          </a:p>
        </p:txBody>
      </p:sp>
      <p:pic>
        <p:nvPicPr>
          <p:cNvPr id="96260" name="Picture 9">
            <a:extLst>
              <a:ext uri="{FF2B5EF4-FFF2-40B4-BE49-F238E27FC236}">
                <a16:creationId xmlns:a16="http://schemas.microsoft.com/office/drawing/2014/main" id="{51922CE7-8FF9-7D42-9F1D-AC98C2677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79775"/>
            <a:ext cx="15240000" cy="997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39">
            <a:extLst>
              <a:ext uri="{FF2B5EF4-FFF2-40B4-BE49-F238E27FC236}">
                <a16:creationId xmlns:a16="http://schemas.microsoft.com/office/drawing/2014/main" id="{65C9883C-DC4C-7C4E-9565-CF69E5D589A9}"/>
              </a:ext>
            </a:extLst>
          </p:cNvPr>
          <p:cNvGrpSpPr>
            <a:grpSpLocks/>
          </p:cNvGrpSpPr>
          <p:nvPr/>
        </p:nvGrpSpPr>
        <p:grpSpPr bwMode="auto">
          <a:xfrm>
            <a:off x="533400" y="457200"/>
            <a:ext cx="3359150" cy="1676400"/>
            <a:chOff x="1689100" y="3886200"/>
            <a:chExt cx="3359150" cy="1676400"/>
          </a:xfrm>
        </p:grpSpPr>
        <p:sp>
          <p:nvSpPr>
            <p:cNvPr id="9" name="AutoShape 3">
              <a:extLst>
                <a:ext uri="{FF2B5EF4-FFF2-40B4-BE49-F238E27FC236}">
                  <a16:creationId xmlns:a16="http://schemas.microsoft.com/office/drawing/2014/main" id="{1788BF8F-46C9-9341-91DF-2FC9C3E1A098}"/>
                </a:ext>
              </a:extLst>
            </p:cNvPr>
            <p:cNvSpPr>
              <a:spLocks/>
            </p:cNvSpPr>
            <p:nvPr/>
          </p:nvSpPr>
          <p:spPr bwMode="auto">
            <a:xfrm>
              <a:off x="1689100" y="3886200"/>
              <a:ext cx="3359150" cy="1676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8625" y="0"/>
                  </a:lnTo>
                  <a:lnTo>
                    <a:pt x="21600" y="10800"/>
                  </a:lnTo>
                  <a:lnTo>
                    <a:pt x="18625" y="21600"/>
                  </a:lnTo>
                  <a:lnTo>
                    <a:pt x="0" y="21600"/>
                  </a:lnTo>
                  <a:lnTo>
                    <a:pt x="2975" y="10800"/>
                  </a:lnTo>
                  <a:lnTo>
                    <a:pt x="0" y="0"/>
                  </a:lnTo>
                  <a:close/>
                </a:path>
              </a:pathLst>
            </a:custGeom>
            <a:solidFill>
              <a:srgbClr val="6CB19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en-US"/>
            </a:p>
          </p:txBody>
        </p:sp>
        <p:sp>
          <p:nvSpPr>
            <p:cNvPr id="10" name="Text Box 4">
              <a:extLst>
                <a:ext uri="{FF2B5EF4-FFF2-40B4-BE49-F238E27FC236}">
                  <a16:creationId xmlns:a16="http://schemas.microsoft.com/office/drawing/2014/main" id="{72DE8A03-E839-8A42-9DB6-F38080D48963}"/>
                </a:ext>
              </a:extLst>
            </p:cNvPr>
            <p:cNvSpPr txBox="1">
              <a:spLocks/>
            </p:cNvSpPr>
            <p:nvPr/>
          </p:nvSpPr>
          <p:spPr bwMode="auto">
            <a:xfrm>
              <a:off x="1911350" y="4381500"/>
              <a:ext cx="3054350" cy="614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spAutoFit/>
            </a:bodyPr>
            <a:lstStyle>
              <a:lvl1pPr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r>
                <a:rPr lang="en-US" altLang="en-US" sz="4000" dirty="0">
                  <a:latin typeface="Tahoma" panose="020B0604030504040204" pitchFamily="34" charset="0"/>
                  <a:cs typeface="Tahoma" panose="020B0604030504040204" pitchFamily="34" charset="0"/>
                </a:rPr>
                <a:t>Limitations</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rgbClr val="0B1128"/>
        </a:solidFill>
        <a:effectLst/>
      </p:bgPr>
    </p:bg>
    <p:spTree>
      <p:nvGrpSpPr>
        <p:cNvPr id="1" name=""/>
        <p:cNvGrpSpPr/>
        <p:nvPr/>
      </p:nvGrpSpPr>
      <p:grpSpPr>
        <a:xfrm>
          <a:off x="0" y="0"/>
          <a:ext cx="0" cy="0"/>
          <a:chOff x="0" y="0"/>
          <a:chExt cx="0" cy="0"/>
        </a:xfrm>
      </p:grpSpPr>
      <p:sp>
        <p:nvSpPr>
          <p:cNvPr id="140290" name="Rectangle 1">
            <a:extLst>
              <a:ext uri="{FF2B5EF4-FFF2-40B4-BE49-F238E27FC236}">
                <a16:creationId xmlns:a16="http://schemas.microsoft.com/office/drawing/2014/main" id="{E19D48A9-2B93-0B43-8472-390A8CCE2EC7}"/>
              </a:ext>
            </a:extLst>
          </p:cNvPr>
          <p:cNvSpPr>
            <a:spLocks noGrp="1"/>
          </p:cNvSpPr>
          <p:nvPr>
            <p:ph type="title"/>
          </p:nvPr>
        </p:nvSpPr>
        <p:spPr>
          <a:xfrm>
            <a:off x="4662488" y="381000"/>
            <a:ext cx="14825662" cy="1963738"/>
          </a:xfrm>
        </p:spPr>
        <p:txBody>
          <a:bodyPr/>
          <a:lstStyle/>
          <a:p>
            <a:pPr defTabSz="431800" eaLnBrk="1">
              <a:defRPr/>
            </a:pPr>
            <a:r>
              <a:rPr lang="en-US" altLang="en-US" sz="7200">
                <a:solidFill>
                  <a:srgbClr val="FFFFFF"/>
                </a:solidFill>
                <a:latin typeface="Rockwell" charset="0"/>
                <a:sym typeface="Helvetica Neue Light" charset="0"/>
              </a:rPr>
              <a:t>Do Now: Discuss the following with the person (or people) next to you:</a:t>
            </a:r>
          </a:p>
        </p:txBody>
      </p:sp>
      <p:sp>
        <p:nvSpPr>
          <p:cNvPr id="140291" name="Rectangle 2">
            <a:extLst>
              <a:ext uri="{FF2B5EF4-FFF2-40B4-BE49-F238E27FC236}">
                <a16:creationId xmlns:a16="http://schemas.microsoft.com/office/drawing/2014/main" id="{4A8DECF8-8934-7143-B074-8BA791E12070}"/>
              </a:ext>
            </a:extLst>
          </p:cNvPr>
          <p:cNvSpPr>
            <a:spLocks noGrp="1"/>
          </p:cNvSpPr>
          <p:nvPr>
            <p:ph type="body" sz="half" idx="1"/>
          </p:nvPr>
        </p:nvSpPr>
        <p:spPr>
          <a:xfrm>
            <a:off x="1409700" y="3657600"/>
            <a:ext cx="21564600" cy="8991600"/>
          </a:xfrm>
        </p:spPr>
        <p:txBody>
          <a:bodyPr/>
          <a:lstStyle/>
          <a:p>
            <a:pPr marL="0" indent="0" algn="ctr" eaLnBrk="1">
              <a:buSzPct val="100000"/>
              <a:buFontTx/>
              <a:buNone/>
              <a:defRPr/>
            </a:pPr>
            <a:r>
              <a:rPr lang="en-US" altLang="en-US" sz="5600" dirty="0">
                <a:solidFill>
                  <a:srgbClr val="FFFFFF"/>
                </a:solidFill>
                <a:latin typeface="Tahoma" charset="0"/>
                <a:ea typeface="Tahoma" charset="0"/>
                <a:cs typeface="Tahoma" charset="0"/>
                <a:sym typeface="Gill Sans" charset="0"/>
              </a:rPr>
              <a:t>You are a business owner. In the past two weeks, your manager has found a pile of human feces in the warehouse on more than one occasion. The manager thinks some unhappy workers may be the ‘devious defecators’ and proposes using a DNA test to find the culprit. </a:t>
            </a:r>
          </a:p>
          <a:p>
            <a:pPr marL="0" indent="0" algn="ctr" eaLnBrk="1">
              <a:buSzPct val="100000"/>
              <a:buFontTx/>
              <a:buNone/>
              <a:defRPr/>
            </a:pPr>
            <a:endParaRPr lang="en-US" altLang="en-US" sz="5600" dirty="0">
              <a:solidFill>
                <a:srgbClr val="FFFFFF"/>
              </a:solidFill>
              <a:latin typeface="Tahoma" charset="0"/>
              <a:ea typeface="Tahoma" charset="0"/>
              <a:cs typeface="Tahoma" charset="0"/>
              <a:sym typeface="Gill Sans" charset="0"/>
            </a:endParaRPr>
          </a:p>
          <a:p>
            <a:pPr marL="0" indent="0" algn="ctr" eaLnBrk="1">
              <a:buSzPct val="100000"/>
              <a:buFontTx/>
              <a:buNone/>
              <a:defRPr/>
            </a:pPr>
            <a:r>
              <a:rPr lang="en-US" altLang="en-US" sz="5600" b="1" dirty="0">
                <a:solidFill>
                  <a:srgbClr val="FFFFFF"/>
                </a:solidFill>
                <a:latin typeface="Tahoma" charset="0"/>
                <a:ea typeface="Tahoma" charset="0"/>
                <a:cs typeface="Tahoma" charset="0"/>
                <a:sym typeface="Gill Sans" charset="0"/>
              </a:rPr>
              <a:t>As the business owner, do you go forward with DNA testing your employees to identify the “devious defecators”? </a:t>
            </a:r>
          </a:p>
          <a:p>
            <a:pPr marL="0" indent="0" algn="ctr" eaLnBrk="1">
              <a:buSzPct val="100000"/>
              <a:buFontTx/>
              <a:buNone/>
              <a:defRPr/>
            </a:pPr>
            <a:endParaRPr lang="en-US" altLang="en-US" sz="5600" b="1" dirty="0">
              <a:solidFill>
                <a:srgbClr val="FFFFFF"/>
              </a:solidFill>
              <a:latin typeface="Tahoma" charset="0"/>
              <a:ea typeface="Tahoma" charset="0"/>
              <a:cs typeface="Tahoma" charset="0"/>
              <a:sym typeface="Gill Sans"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ext Box 1">
            <a:extLst>
              <a:ext uri="{FF2B5EF4-FFF2-40B4-BE49-F238E27FC236}">
                <a16:creationId xmlns:a16="http://schemas.microsoft.com/office/drawing/2014/main" id="{B6998FDC-0689-6A42-9C3E-F3A2DDD18581}"/>
              </a:ext>
            </a:extLst>
          </p:cNvPr>
          <p:cNvSpPr txBox="1">
            <a:spLocks/>
          </p:cNvSpPr>
          <p:nvPr/>
        </p:nvSpPr>
        <p:spPr bwMode="auto">
          <a:xfrm>
            <a:off x="1530350" y="1731824"/>
            <a:ext cx="21321713" cy="11603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rIns="45720">
            <a:spAutoFit/>
          </a:bodyPr>
          <a:lstStyle>
            <a:lvl1pPr marL="739775" indent="-739775">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defRPr/>
            </a:pPr>
            <a:r>
              <a:rPr lang="en-US" altLang="en-US" sz="2200" dirty="0">
                <a:solidFill>
                  <a:srgbClr val="686F76"/>
                </a:solidFill>
                <a:latin typeface="Tahoma" charset="0"/>
                <a:ea typeface="Tahoma" charset="0"/>
                <a:cs typeface="Tahoma" charset="0"/>
                <a:sym typeface="Gill Sans Light" panose="020B0302020104020203" pitchFamily="34" charset="-79"/>
              </a:rPr>
              <a:t>Slide 3:	Open access illustration on </a:t>
            </a:r>
            <a:r>
              <a:rPr lang="en-US" altLang="en-US" sz="2200" dirty="0" err="1">
                <a:solidFill>
                  <a:srgbClr val="686F76"/>
                </a:solidFill>
                <a:latin typeface="Tahoma" charset="0"/>
                <a:ea typeface="Tahoma" charset="0"/>
                <a:cs typeface="Tahoma" charset="0"/>
                <a:sym typeface="Gill Sans Light" panose="020B0302020104020203" pitchFamily="34" charset="-79"/>
              </a:rPr>
              <a:t>Pixabay.com</a:t>
            </a:r>
            <a:r>
              <a:rPr lang="en-US" altLang="en-US" sz="2200" dirty="0">
                <a:solidFill>
                  <a:srgbClr val="686F76"/>
                </a:solidFill>
                <a:latin typeface="Tahoma" charset="0"/>
                <a:ea typeface="Tahoma" charset="0"/>
                <a:cs typeface="Tahoma" charset="0"/>
                <a:sym typeface="Gill Sans Light" panose="020B0302020104020203" pitchFamily="34" charset="-79"/>
              </a:rPr>
              <a:t> (accessed June 18, 2019). https://</a:t>
            </a:r>
            <a:r>
              <a:rPr lang="en-US" altLang="en-US" sz="2200" dirty="0" err="1">
                <a:solidFill>
                  <a:srgbClr val="686F76"/>
                </a:solidFill>
                <a:latin typeface="Tahoma" charset="0"/>
                <a:ea typeface="Tahoma" charset="0"/>
                <a:cs typeface="Tahoma" charset="0"/>
                <a:sym typeface="Gill Sans Light" panose="020B0302020104020203" pitchFamily="34" charset="-79"/>
              </a:rPr>
              <a:t>pixabay.com</a:t>
            </a:r>
            <a:r>
              <a:rPr lang="en-US" altLang="en-US" sz="2200" dirty="0">
                <a:solidFill>
                  <a:srgbClr val="686F76"/>
                </a:solidFill>
                <a:latin typeface="Tahoma" charset="0"/>
                <a:ea typeface="Tahoma" charset="0"/>
                <a:cs typeface="Tahoma" charset="0"/>
                <a:sym typeface="Gill Sans Light" panose="020B0302020104020203" pitchFamily="34" charset="-79"/>
              </a:rPr>
              <a:t>/illustrations/graphic-poop-emoji-emoticon-smiley-3769877/</a:t>
            </a:r>
          </a:p>
          <a:p>
            <a:pPr>
              <a:defRPr/>
            </a:pPr>
            <a:endParaRPr lang="en-US" altLang="en-US" sz="2200" dirty="0">
              <a:solidFill>
                <a:srgbClr val="686F76"/>
              </a:solidFill>
              <a:latin typeface="Tahoma" charset="0"/>
              <a:ea typeface="Tahoma" charset="0"/>
              <a:cs typeface="Tahoma" charset="0"/>
              <a:sym typeface="Gill Sans Light" panose="020B0302020104020203" pitchFamily="34" charset="-79"/>
            </a:endParaRPr>
          </a:p>
          <a:p>
            <a:pPr>
              <a:defRPr/>
            </a:pPr>
            <a:r>
              <a:rPr lang="en-US" altLang="en-US" sz="2200" dirty="0">
                <a:solidFill>
                  <a:srgbClr val="686F76"/>
                </a:solidFill>
                <a:latin typeface="Tahoma" charset="0"/>
                <a:ea typeface="Tahoma" charset="0"/>
                <a:cs typeface="Tahoma" charset="0"/>
                <a:sym typeface="Gill Sans Light" panose="020B0302020104020203" pitchFamily="34" charset="-79"/>
              </a:rPr>
              <a:t>Slide 7:	Open access image of the CODIS logo (https://</a:t>
            </a:r>
            <a:r>
              <a:rPr lang="en-US" altLang="en-US" sz="2200" dirty="0" err="1">
                <a:solidFill>
                  <a:srgbClr val="686F76"/>
                </a:solidFill>
                <a:latin typeface="Tahoma" charset="0"/>
                <a:ea typeface="Tahoma" charset="0"/>
                <a:cs typeface="Tahoma" charset="0"/>
                <a:sym typeface="Gill Sans Light" panose="020B0302020104020203" pitchFamily="34" charset="-79"/>
              </a:rPr>
              <a:t>commons.wikimedia.org</a:t>
            </a:r>
            <a:r>
              <a:rPr lang="en-US" altLang="en-US" sz="2200" dirty="0">
                <a:solidFill>
                  <a:srgbClr val="686F76"/>
                </a:solidFill>
                <a:latin typeface="Tahoma" charset="0"/>
                <a:ea typeface="Tahoma" charset="0"/>
                <a:cs typeface="Tahoma" charset="0"/>
                <a:sym typeface="Gill Sans Light" panose="020B0302020104020203" pitchFamily="34" charset="-79"/>
              </a:rPr>
              <a:t>/wiki/</a:t>
            </a:r>
            <a:r>
              <a:rPr lang="en-US" altLang="en-US" sz="2200" dirty="0" err="1">
                <a:solidFill>
                  <a:srgbClr val="686F76"/>
                </a:solidFill>
                <a:latin typeface="Tahoma" charset="0"/>
                <a:ea typeface="Tahoma" charset="0"/>
                <a:cs typeface="Tahoma" charset="0"/>
                <a:sym typeface="Gill Sans Light" panose="020B0302020104020203" pitchFamily="34" charset="-79"/>
              </a:rPr>
              <a:t>File:CODIS_logo.png</a:t>
            </a:r>
            <a:r>
              <a:rPr lang="en-US" altLang="en-US" sz="2200" dirty="0">
                <a:solidFill>
                  <a:srgbClr val="686F76"/>
                </a:solidFill>
                <a:latin typeface="Tahoma" charset="0"/>
                <a:ea typeface="Tahoma" charset="0"/>
                <a:cs typeface="Tahoma" charset="0"/>
                <a:sym typeface="Gill Sans Light" panose="020B0302020104020203" pitchFamily="34" charset="-79"/>
              </a:rPr>
              <a:t>), accessed June 16, 2019. </a:t>
            </a:r>
            <a:endParaRPr lang="en-US" sz="2200" dirty="0">
              <a:latin typeface="Tahoma" charset="0"/>
              <a:ea typeface="Tahoma" charset="0"/>
              <a:cs typeface="Tahoma" charset="0"/>
            </a:endParaRPr>
          </a:p>
          <a:p>
            <a:pPr>
              <a:defRPr/>
            </a:pPr>
            <a:endParaRPr lang="en-US" altLang="en-US" sz="2200" dirty="0">
              <a:latin typeface="Tahoma" charset="0"/>
              <a:ea typeface="Tahoma" charset="0"/>
              <a:cs typeface="Tahoma" charset="0"/>
              <a:sym typeface="Arial" panose="020B0604020202020204" pitchFamily="34" charset="0"/>
            </a:endParaRPr>
          </a:p>
          <a:p>
            <a:pPr>
              <a:defRPr/>
            </a:pPr>
            <a:r>
              <a:rPr lang="en-US" altLang="en-US" sz="2200" dirty="0">
                <a:solidFill>
                  <a:schemeClr val="tx2">
                    <a:lumMod val="50000"/>
                  </a:schemeClr>
                </a:solidFill>
                <a:latin typeface="Tahoma" charset="0"/>
                <a:ea typeface="Tahoma" charset="0"/>
                <a:cs typeface="Tahoma" charset="0"/>
                <a:sym typeface="Arial" panose="020B0604020202020204" pitchFamily="34" charset="0"/>
              </a:rPr>
              <a:t>Slide 8:	Image created by pgEd (Nadine </a:t>
            </a:r>
            <a:r>
              <a:rPr lang="en-US" altLang="en-US" sz="2200" dirty="0" err="1">
                <a:solidFill>
                  <a:schemeClr val="tx2">
                    <a:lumMod val="50000"/>
                  </a:schemeClr>
                </a:solidFill>
                <a:latin typeface="Tahoma" charset="0"/>
                <a:ea typeface="Tahoma" charset="0"/>
                <a:cs typeface="Tahoma" charset="0"/>
                <a:sym typeface="Arial" panose="020B0604020202020204" pitchFamily="34" charset="0"/>
              </a:rPr>
              <a:t>Vincenten</a:t>
            </a:r>
            <a:r>
              <a:rPr lang="en-US" altLang="en-US" sz="2200" dirty="0">
                <a:solidFill>
                  <a:schemeClr val="tx2">
                    <a:lumMod val="50000"/>
                  </a:schemeClr>
                </a:solidFill>
                <a:latin typeface="Tahoma" charset="0"/>
                <a:ea typeface="Tahoma" charset="0"/>
                <a:cs typeface="Tahoma" charset="0"/>
                <a:sym typeface="Arial" panose="020B0604020202020204" pitchFamily="34" charset="0"/>
              </a:rPr>
              <a:t>) using data from http://</a:t>
            </a:r>
            <a:r>
              <a:rPr lang="en-US" altLang="en-US" sz="2200" dirty="0" err="1">
                <a:solidFill>
                  <a:schemeClr val="tx2">
                    <a:lumMod val="50000"/>
                  </a:schemeClr>
                </a:solidFill>
                <a:latin typeface="Tahoma" charset="0"/>
                <a:ea typeface="Tahoma" charset="0"/>
                <a:cs typeface="Tahoma" charset="0"/>
                <a:sym typeface="Arial" panose="020B0604020202020204" pitchFamily="34" charset="0"/>
              </a:rPr>
              <a:t>www.ncsl.org</a:t>
            </a:r>
            <a:r>
              <a:rPr lang="en-US" altLang="en-US" sz="2200" dirty="0">
                <a:solidFill>
                  <a:schemeClr val="tx2">
                    <a:lumMod val="50000"/>
                  </a:schemeClr>
                </a:solidFill>
                <a:latin typeface="Tahoma" charset="0"/>
                <a:ea typeface="Tahoma" charset="0"/>
                <a:cs typeface="Tahoma" charset="0"/>
                <a:sym typeface="Arial" panose="020B0604020202020204" pitchFamily="34" charset="0"/>
              </a:rPr>
              <a:t>/Documents/</a:t>
            </a:r>
            <a:r>
              <a:rPr lang="en-US" altLang="en-US" sz="2200" dirty="0" err="1">
                <a:solidFill>
                  <a:schemeClr val="tx2">
                    <a:lumMod val="50000"/>
                  </a:schemeClr>
                </a:solidFill>
                <a:latin typeface="Tahoma" charset="0"/>
                <a:ea typeface="Tahoma" charset="0"/>
                <a:cs typeface="Tahoma" charset="0"/>
                <a:sym typeface="Arial" panose="020B0604020202020204" pitchFamily="34" charset="0"/>
              </a:rPr>
              <a:t>cj</a:t>
            </a:r>
            <a:r>
              <a:rPr lang="en-US" altLang="en-US" sz="2200" dirty="0">
                <a:solidFill>
                  <a:schemeClr val="tx2">
                    <a:lumMod val="50000"/>
                  </a:schemeClr>
                </a:solidFill>
                <a:latin typeface="Tahoma" charset="0"/>
                <a:ea typeface="Tahoma" charset="0"/>
                <a:cs typeface="Tahoma" charset="0"/>
                <a:sym typeface="Arial" panose="020B0604020202020204" pitchFamily="34" charset="0"/>
              </a:rPr>
              <a:t>/</a:t>
            </a:r>
            <a:r>
              <a:rPr lang="en-US" altLang="en-US" sz="2200" dirty="0" err="1">
                <a:solidFill>
                  <a:schemeClr val="tx2">
                    <a:lumMod val="50000"/>
                  </a:schemeClr>
                </a:solidFill>
                <a:latin typeface="Tahoma" charset="0"/>
                <a:ea typeface="Tahoma" charset="0"/>
                <a:cs typeface="Tahoma" charset="0"/>
                <a:sym typeface="Arial" panose="020B0604020202020204" pitchFamily="34" charset="0"/>
              </a:rPr>
              <a:t>ConvictedOffendersDNALaws.pdf</a:t>
            </a:r>
            <a:r>
              <a:rPr lang="en-US" altLang="en-US" sz="2200" dirty="0">
                <a:solidFill>
                  <a:schemeClr val="tx2">
                    <a:lumMod val="50000"/>
                  </a:schemeClr>
                </a:solidFill>
                <a:latin typeface="Tahoma" charset="0"/>
                <a:ea typeface="Tahoma" charset="0"/>
                <a:cs typeface="Tahoma" charset="0"/>
                <a:sym typeface="Arial" panose="020B0604020202020204" pitchFamily="34" charset="0"/>
              </a:rPr>
              <a:t> accessed June 12, 2019</a:t>
            </a:r>
          </a:p>
          <a:p>
            <a:pPr>
              <a:defRPr/>
            </a:pPr>
            <a:endParaRPr lang="en-US" altLang="en-US" sz="2200" dirty="0">
              <a:solidFill>
                <a:schemeClr val="tx2">
                  <a:lumMod val="50000"/>
                </a:schemeClr>
              </a:solidFill>
              <a:latin typeface="Tahoma" charset="0"/>
              <a:ea typeface="Tahoma" charset="0"/>
              <a:cs typeface="Tahoma" charset="0"/>
              <a:sym typeface="Arial" panose="020B0604020202020204" pitchFamily="34" charset="0"/>
            </a:endParaRPr>
          </a:p>
          <a:p>
            <a:pPr>
              <a:defRPr/>
            </a:pPr>
            <a:r>
              <a:rPr lang="en-US" altLang="en-US" sz="2200" dirty="0">
                <a:solidFill>
                  <a:srgbClr val="686F76"/>
                </a:solidFill>
                <a:latin typeface="Tahoma" charset="0"/>
                <a:ea typeface="Tahoma" charset="0"/>
                <a:cs typeface="Tahoma" charset="0"/>
              </a:rPr>
              <a:t>Slide 9:	</a:t>
            </a:r>
            <a:r>
              <a:rPr lang="en-US" altLang="en-US" sz="2200" dirty="0">
                <a:solidFill>
                  <a:schemeClr val="tx2">
                    <a:lumMod val="50000"/>
                  </a:schemeClr>
                </a:solidFill>
                <a:latin typeface="Tahoma" charset="0"/>
                <a:ea typeface="Tahoma" charset="0"/>
                <a:cs typeface="Tahoma" charset="0"/>
              </a:rPr>
              <a:t>Image (left): “Graffiti” by Duncan C (https://</a:t>
            </a:r>
            <a:r>
              <a:rPr lang="en-US" altLang="en-US" sz="2200" dirty="0" err="1">
                <a:solidFill>
                  <a:schemeClr val="tx2">
                    <a:lumMod val="50000"/>
                  </a:schemeClr>
                </a:solidFill>
                <a:latin typeface="Tahoma" charset="0"/>
                <a:ea typeface="Tahoma" charset="0"/>
                <a:cs typeface="Tahoma" charset="0"/>
              </a:rPr>
              <a:t>www.flickr.com</a:t>
            </a:r>
            <a:r>
              <a:rPr lang="en-US" altLang="en-US" sz="2200" dirty="0">
                <a:solidFill>
                  <a:schemeClr val="tx2">
                    <a:lumMod val="50000"/>
                  </a:schemeClr>
                </a:solidFill>
                <a:latin typeface="Tahoma" charset="0"/>
                <a:ea typeface="Tahoma" charset="0"/>
                <a:cs typeface="Tahoma" charset="0"/>
              </a:rPr>
              <a:t>/photos/</a:t>
            </a:r>
            <a:r>
              <a:rPr lang="en-US" altLang="en-US" sz="2200" dirty="0" err="1">
                <a:solidFill>
                  <a:schemeClr val="tx2">
                    <a:lumMod val="50000"/>
                  </a:schemeClr>
                </a:solidFill>
                <a:latin typeface="Tahoma" charset="0"/>
                <a:ea typeface="Tahoma" charset="0"/>
                <a:cs typeface="Tahoma" charset="0"/>
              </a:rPr>
              <a:t>duncan</a:t>
            </a:r>
            <a:r>
              <a:rPr lang="en-US" altLang="en-US" sz="2200" dirty="0">
                <a:solidFill>
                  <a:schemeClr val="tx2">
                    <a:lumMod val="50000"/>
                  </a:schemeClr>
                </a:solidFill>
                <a:latin typeface="Tahoma" charset="0"/>
                <a:ea typeface="Tahoma" charset="0"/>
                <a:cs typeface="Tahoma" charset="0"/>
              </a:rPr>
              <a:t>/14981645124/in/</a:t>
            </a:r>
            <a:r>
              <a:rPr lang="en-US" altLang="en-US" sz="2200" dirty="0" err="1">
                <a:solidFill>
                  <a:schemeClr val="tx2">
                    <a:lumMod val="50000"/>
                  </a:schemeClr>
                </a:solidFill>
                <a:latin typeface="Tahoma" charset="0"/>
                <a:ea typeface="Tahoma" charset="0"/>
                <a:cs typeface="Tahoma" charset="0"/>
              </a:rPr>
              <a:t>photolist</a:t>
            </a:r>
            <a:r>
              <a:rPr lang="en-US" altLang="en-US" sz="2200" dirty="0">
                <a:solidFill>
                  <a:schemeClr val="tx2">
                    <a:lumMod val="50000"/>
                  </a:schemeClr>
                </a:solidFill>
                <a:latin typeface="Tahoma" charset="0"/>
                <a:ea typeface="Tahoma" charset="0"/>
                <a:cs typeface="Tahoma" charset="0"/>
              </a:rPr>
              <a:t>/ ), accessed June 16, 2019. Available under a Creative 	Commons Attribution-</a:t>
            </a:r>
            <a:r>
              <a:rPr lang="en-US" altLang="en-US" sz="2200" dirty="0" err="1">
                <a:solidFill>
                  <a:schemeClr val="tx2">
                    <a:lumMod val="50000"/>
                  </a:schemeClr>
                </a:solidFill>
                <a:latin typeface="Tahoma" charset="0"/>
                <a:ea typeface="Tahoma" charset="0"/>
                <a:cs typeface="Tahoma" charset="0"/>
              </a:rPr>
              <a:t>NonCommercial</a:t>
            </a:r>
            <a:r>
              <a:rPr lang="en-US" altLang="en-US" sz="2200" dirty="0">
                <a:solidFill>
                  <a:schemeClr val="tx2">
                    <a:lumMod val="50000"/>
                  </a:schemeClr>
                </a:solidFill>
                <a:latin typeface="Tahoma" charset="0"/>
                <a:ea typeface="Tahoma" charset="0"/>
                <a:cs typeface="Tahoma" charset="0"/>
              </a:rPr>
              <a:t> 2.0 Generic license (https://</a:t>
            </a:r>
            <a:r>
              <a:rPr lang="en-US" altLang="en-US" sz="2200" dirty="0" err="1">
                <a:solidFill>
                  <a:schemeClr val="tx2">
                    <a:lumMod val="50000"/>
                  </a:schemeClr>
                </a:solidFill>
                <a:latin typeface="Tahoma" charset="0"/>
                <a:ea typeface="Tahoma" charset="0"/>
                <a:cs typeface="Tahoma" charset="0"/>
              </a:rPr>
              <a:t>creativecommons.org</a:t>
            </a:r>
            <a:r>
              <a:rPr lang="en-US" altLang="en-US" sz="2200" dirty="0">
                <a:solidFill>
                  <a:schemeClr val="tx2">
                    <a:lumMod val="50000"/>
                  </a:schemeClr>
                </a:solidFill>
                <a:latin typeface="Tahoma" charset="0"/>
                <a:ea typeface="Tahoma" charset="0"/>
                <a:cs typeface="Tahoma" charset="0"/>
              </a:rPr>
              <a:t>/licenses/by-</a:t>
            </a:r>
            <a:r>
              <a:rPr lang="en-US" altLang="en-US" sz="2200" dirty="0" err="1">
                <a:solidFill>
                  <a:schemeClr val="tx2">
                    <a:lumMod val="50000"/>
                  </a:schemeClr>
                </a:solidFill>
                <a:latin typeface="Tahoma" charset="0"/>
                <a:ea typeface="Tahoma" charset="0"/>
                <a:cs typeface="Tahoma" charset="0"/>
              </a:rPr>
              <a:t>nc</a:t>
            </a:r>
            <a:r>
              <a:rPr lang="en-US" altLang="en-US" sz="2200" dirty="0">
                <a:solidFill>
                  <a:schemeClr val="tx2">
                    <a:lumMod val="50000"/>
                  </a:schemeClr>
                </a:solidFill>
                <a:latin typeface="Tahoma" charset="0"/>
                <a:ea typeface="Tahoma" charset="0"/>
                <a:cs typeface="Tahoma" charset="0"/>
              </a:rPr>
              <a:t>/2.0/). </a:t>
            </a:r>
          </a:p>
          <a:p>
            <a:pPr>
              <a:defRPr/>
            </a:pPr>
            <a:endParaRPr lang="en-US" altLang="en-US" sz="2200" dirty="0">
              <a:solidFill>
                <a:schemeClr val="tx2">
                  <a:lumMod val="50000"/>
                </a:schemeClr>
              </a:solidFill>
              <a:latin typeface="Tahoma" charset="0"/>
              <a:ea typeface="Tahoma" charset="0"/>
              <a:cs typeface="Tahoma" charset="0"/>
            </a:endParaRPr>
          </a:p>
          <a:p>
            <a:pPr>
              <a:defRPr/>
            </a:pPr>
            <a:r>
              <a:rPr lang="en-US" altLang="en-US" sz="2200" dirty="0">
                <a:solidFill>
                  <a:schemeClr val="tx2">
                    <a:lumMod val="50000"/>
                  </a:schemeClr>
                </a:solidFill>
                <a:latin typeface="Tahoma" charset="0"/>
                <a:ea typeface="Tahoma" charset="0"/>
                <a:cs typeface="Tahoma" charset="0"/>
              </a:rPr>
              <a:t>		Image (right): “RNC 2008 day2 Protest” by </a:t>
            </a:r>
            <a:r>
              <a:rPr lang="en-US" altLang="en-US" sz="2200" dirty="0" err="1">
                <a:solidFill>
                  <a:schemeClr val="tx2">
                    <a:lumMod val="50000"/>
                  </a:schemeClr>
                </a:solidFill>
                <a:latin typeface="Tahoma" charset="0"/>
                <a:ea typeface="Tahoma" charset="0"/>
                <a:cs typeface="Tahoma" charset="0"/>
              </a:rPr>
              <a:t>MattIndustries</a:t>
            </a:r>
            <a:r>
              <a:rPr lang="en-US" altLang="en-US" sz="2200" dirty="0">
                <a:solidFill>
                  <a:schemeClr val="tx2">
                    <a:lumMod val="50000"/>
                  </a:schemeClr>
                </a:solidFill>
                <a:latin typeface="Tahoma" charset="0"/>
                <a:ea typeface="Tahoma" charset="0"/>
                <a:cs typeface="Tahoma" charset="0"/>
              </a:rPr>
              <a:t> (https://</a:t>
            </a:r>
            <a:r>
              <a:rPr lang="en-US" altLang="en-US" sz="2200" dirty="0" err="1">
                <a:solidFill>
                  <a:schemeClr val="tx2">
                    <a:lumMod val="50000"/>
                  </a:schemeClr>
                </a:solidFill>
                <a:latin typeface="Tahoma" charset="0"/>
                <a:ea typeface="Tahoma" charset="0"/>
                <a:cs typeface="Tahoma" charset="0"/>
              </a:rPr>
              <a:t>en.wikipedia.org</a:t>
            </a:r>
            <a:r>
              <a:rPr lang="en-US" altLang="en-US" sz="2200" dirty="0">
                <a:solidFill>
                  <a:schemeClr val="tx2">
                    <a:lumMod val="50000"/>
                  </a:schemeClr>
                </a:solidFill>
                <a:latin typeface="Tahoma" charset="0"/>
                <a:ea typeface="Tahoma" charset="0"/>
                <a:cs typeface="Tahoma" charset="0"/>
              </a:rPr>
              <a:t>/wiki/File:RNC2008_day2_protest_by_matt_sandy.jpg), accessed June 16, 	2019. Public Domain.</a:t>
            </a:r>
          </a:p>
          <a:p>
            <a:pPr>
              <a:defRPr/>
            </a:pPr>
            <a:endParaRPr lang="en-US" altLang="en-US" sz="2200" dirty="0">
              <a:solidFill>
                <a:srgbClr val="686F76"/>
              </a:solidFill>
              <a:latin typeface="Tahoma" charset="0"/>
              <a:ea typeface="Tahoma" charset="0"/>
              <a:cs typeface="Tahoma" charset="0"/>
            </a:endParaRPr>
          </a:p>
          <a:p>
            <a:pPr eaLnBrk="1" hangingPunct="1"/>
            <a:r>
              <a:rPr lang="en-US" altLang="en-US" sz="2200" dirty="0">
                <a:solidFill>
                  <a:srgbClr val="686F76"/>
                </a:solidFill>
                <a:latin typeface="Tahoma" charset="0"/>
                <a:ea typeface="Tahoma" charset="0"/>
                <a:cs typeface="Tahoma" charset="0"/>
              </a:rPr>
              <a:t>Slide 10:	“Supreme Court US 2010.” Via Wikimedia Commons (https://</a:t>
            </a:r>
            <a:r>
              <a:rPr lang="en-US" altLang="en-US" sz="2200" dirty="0" err="1">
                <a:solidFill>
                  <a:srgbClr val="686F76"/>
                </a:solidFill>
                <a:latin typeface="Tahoma" charset="0"/>
                <a:ea typeface="Tahoma" charset="0"/>
                <a:cs typeface="Tahoma" charset="0"/>
              </a:rPr>
              <a:t>commons.wikimedia.org</a:t>
            </a:r>
            <a:r>
              <a:rPr lang="en-US" altLang="en-US" sz="2200" dirty="0">
                <a:solidFill>
                  <a:srgbClr val="686F76"/>
                </a:solidFill>
                <a:latin typeface="Tahoma" charset="0"/>
                <a:ea typeface="Tahoma" charset="0"/>
                <a:cs typeface="Tahoma" charset="0"/>
              </a:rPr>
              <a:t>/wiki/File:Supreme_Court_US_2010.jpg, accessed Jan 28, 2016). Public 	Domain.</a:t>
            </a:r>
          </a:p>
          <a:p>
            <a:pPr eaLnBrk="1" hangingPunct="1"/>
            <a:endParaRPr lang="en-US" altLang="en-US" sz="2200" dirty="0">
              <a:solidFill>
                <a:srgbClr val="686F76"/>
              </a:solidFill>
              <a:latin typeface="Tahoma" charset="0"/>
              <a:ea typeface="Tahoma" charset="0"/>
              <a:cs typeface="Tahoma" charset="0"/>
            </a:endParaRPr>
          </a:p>
          <a:p>
            <a:pPr>
              <a:defRPr/>
            </a:pPr>
            <a:r>
              <a:rPr lang="en-US" altLang="en-US" sz="2200" dirty="0">
                <a:solidFill>
                  <a:srgbClr val="686F76"/>
                </a:solidFill>
                <a:latin typeface="Tahoma" charset="0"/>
                <a:ea typeface="Tahoma" charset="0"/>
                <a:cs typeface="Tahoma" charset="0"/>
              </a:rPr>
              <a:t>Slide 11:	Created by pgEd (Nadine </a:t>
            </a:r>
            <a:r>
              <a:rPr lang="en-US" altLang="en-US" sz="2200" dirty="0" err="1">
                <a:solidFill>
                  <a:srgbClr val="686F76"/>
                </a:solidFill>
                <a:latin typeface="Tahoma" charset="0"/>
                <a:ea typeface="Tahoma" charset="0"/>
                <a:cs typeface="Tahoma" charset="0"/>
              </a:rPr>
              <a:t>Vincenten</a:t>
            </a:r>
            <a:r>
              <a:rPr lang="en-US" altLang="en-US" sz="2200" dirty="0">
                <a:solidFill>
                  <a:srgbClr val="686F76"/>
                </a:solidFill>
                <a:latin typeface="Tahoma" charset="0"/>
                <a:ea typeface="Tahoma" charset="0"/>
                <a:cs typeface="Tahoma" charset="0"/>
              </a:rPr>
              <a:t>) using data from http://</a:t>
            </a:r>
            <a:r>
              <a:rPr lang="en-US" altLang="en-US" sz="2200" dirty="0" err="1">
                <a:solidFill>
                  <a:srgbClr val="686F76"/>
                </a:solidFill>
                <a:latin typeface="Tahoma" charset="0"/>
                <a:ea typeface="Tahoma" charset="0"/>
                <a:cs typeface="Tahoma" charset="0"/>
              </a:rPr>
              <a:t>www.ncsl.org</a:t>
            </a:r>
            <a:r>
              <a:rPr lang="en-US" altLang="en-US" sz="2200" dirty="0">
                <a:solidFill>
                  <a:srgbClr val="686F76"/>
                </a:solidFill>
                <a:latin typeface="Tahoma" charset="0"/>
                <a:ea typeface="Tahoma" charset="0"/>
                <a:cs typeface="Tahoma" charset="0"/>
              </a:rPr>
              <a:t>/Documents/</a:t>
            </a:r>
            <a:r>
              <a:rPr lang="en-US" altLang="en-US" sz="2200" dirty="0" err="1">
                <a:solidFill>
                  <a:srgbClr val="686F76"/>
                </a:solidFill>
                <a:latin typeface="Tahoma" charset="0"/>
                <a:ea typeface="Tahoma" charset="0"/>
                <a:cs typeface="Tahoma" charset="0"/>
              </a:rPr>
              <a:t>cj</a:t>
            </a:r>
            <a:r>
              <a:rPr lang="en-US" altLang="en-US" sz="2200" dirty="0">
                <a:solidFill>
                  <a:srgbClr val="686F76"/>
                </a:solidFill>
                <a:latin typeface="Tahoma" charset="0"/>
                <a:ea typeface="Tahoma" charset="0"/>
                <a:cs typeface="Tahoma" charset="0"/>
              </a:rPr>
              <a:t>/</a:t>
            </a:r>
            <a:r>
              <a:rPr lang="en-US" altLang="en-US" sz="2200" dirty="0" err="1">
                <a:solidFill>
                  <a:srgbClr val="686F76"/>
                </a:solidFill>
                <a:latin typeface="Tahoma" charset="0"/>
                <a:ea typeface="Tahoma" charset="0"/>
                <a:cs typeface="Tahoma" charset="0"/>
              </a:rPr>
              <a:t>Arrestee_DNA_Laws.pdf</a:t>
            </a:r>
            <a:r>
              <a:rPr lang="en-US" altLang="en-US" sz="2200" dirty="0">
                <a:solidFill>
                  <a:srgbClr val="686F76"/>
                </a:solidFill>
                <a:latin typeface="Tahoma" charset="0"/>
                <a:ea typeface="Tahoma" charset="0"/>
                <a:cs typeface="Tahoma" charset="0"/>
              </a:rPr>
              <a:t>, accessed June 12, 2019</a:t>
            </a:r>
            <a:endParaRPr lang="en-US" altLang="en-US" sz="2200" dirty="0">
              <a:solidFill>
                <a:schemeClr val="tx2">
                  <a:lumMod val="50000"/>
                </a:schemeClr>
              </a:solidFill>
              <a:latin typeface="Tahoma" charset="0"/>
              <a:ea typeface="Tahoma" charset="0"/>
              <a:cs typeface="Tahoma" charset="0"/>
              <a:sym typeface="Arial" panose="020B0604020202020204" pitchFamily="34" charset="0"/>
            </a:endParaRPr>
          </a:p>
          <a:p>
            <a:pPr>
              <a:defRPr/>
            </a:pPr>
            <a:endParaRPr lang="en-US" altLang="en-US" sz="2200" dirty="0">
              <a:solidFill>
                <a:schemeClr val="tx2">
                  <a:lumMod val="50000"/>
                </a:schemeClr>
              </a:solidFill>
              <a:latin typeface="Tahoma" charset="0"/>
              <a:ea typeface="Tahoma" charset="0"/>
              <a:cs typeface="Tahoma" charset="0"/>
            </a:endParaRPr>
          </a:p>
          <a:p>
            <a:pPr>
              <a:defRPr/>
            </a:pPr>
            <a:r>
              <a:rPr lang="en-US" altLang="en-US" sz="2200" dirty="0">
                <a:solidFill>
                  <a:schemeClr val="tx2">
                    <a:lumMod val="50000"/>
                  </a:schemeClr>
                </a:solidFill>
                <a:latin typeface="Tahoma" charset="0"/>
                <a:ea typeface="Tahoma" charset="0"/>
                <a:cs typeface="Tahoma" charset="0"/>
              </a:rPr>
              <a:t>Slide 14:	Photo via Los Angeles police department</a:t>
            </a:r>
          </a:p>
          <a:p>
            <a:pPr>
              <a:defRPr/>
            </a:pPr>
            <a:endParaRPr lang="en-US" altLang="en-US" sz="2200" dirty="0">
              <a:solidFill>
                <a:schemeClr val="tx2">
                  <a:lumMod val="50000"/>
                </a:schemeClr>
              </a:solidFill>
              <a:latin typeface="Tahoma" charset="0"/>
              <a:ea typeface="Tahoma" charset="0"/>
              <a:cs typeface="Tahoma" charset="0"/>
            </a:endParaRPr>
          </a:p>
          <a:p>
            <a:pPr>
              <a:defRPr/>
            </a:pPr>
            <a:r>
              <a:rPr lang="en-US" altLang="en-US" sz="2200" dirty="0">
                <a:solidFill>
                  <a:srgbClr val="686F76"/>
                </a:solidFill>
                <a:latin typeface="Tahoma" charset="0"/>
                <a:ea typeface="Tahoma" charset="0"/>
                <a:cs typeface="Tahoma" charset="0"/>
              </a:rPr>
              <a:t>Slide 15:	Photo via Sacramento county police department</a:t>
            </a:r>
          </a:p>
          <a:p>
            <a:pPr>
              <a:defRPr/>
            </a:pPr>
            <a:endParaRPr lang="en-US" altLang="en-US" sz="2200" dirty="0">
              <a:solidFill>
                <a:srgbClr val="686F76"/>
              </a:solidFill>
              <a:latin typeface="Tahoma" charset="0"/>
              <a:ea typeface="Tahoma" charset="0"/>
              <a:cs typeface="Tahoma" charset="0"/>
            </a:endParaRPr>
          </a:p>
          <a:p>
            <a:pPr>
              <a:defRPr/>
            </a:pPr>
            <a:r>
              <a:rPr lang="en-US" altLang="en-US" sz="2200" dirty="0">
                <a:solidFill>
                  <a:srgbClr val="686F76"/>
                </a:solidFill>
                <a:latin typeface="Tahoma" charset="0"/>
                <a:ea typeface="Tahoma" charset="0"/>
                <a:cs typeface="Tahoma" charset="0"/>
              </a:rPr>
              <a:t>Slide 16:	“</a:t>
            </a:r>
            <a:r>
              <a:rPr lang="en-US" altLang="en-US" sz="2200" dirty="0" err="1">
                <a:solidFill>
                  <a:srgbClr val="686F76"/>
                </a:solidFill>
                <a:latin typeface="Tahoma" charset="0"/>
                <a:ea typeface="Tahoma" charset="0"/>
                <a:cs typeface="Tahoma" charset="0"/>
              </a:rPr>
              <a:t>Archivo:Madres</a:t>
            </a:r>
            <a:r>
              <a:rPr lang="en-US" altLang="en-US" sz="2200" dirty="0">
                <a:solidFill>
                  <a:srgbClr val="686F76"/>
                </a:solidFill>
                <a:latin typeface="Tahoma" charset="0"/>
                <a:ea typeface="Tahoma" charset="0"/>
                <a:cs typeface="Tahoma" charset="0"/>
              </a:rPr>
              <a:t> y </a:t>
            </a:r>
            <a:r>
              <a:rPr lang="en-US" altLang="en-US" sz="2200" dirty="0" err="1">
                <a:solidFill>
                  <a:srgbClr val="686F76"/>
                </a:solidFill>
                <a:latin typeface="Tahoma" charset="0"/>
                <a:ea typeface="Tahoma" charset="0"/>
                <a:cs typeface="Tahoma" charset="0"/>
              </a:rPr>
              <a:t>Abuelas</a:t>
            </a:r>
            <a:r>
              <a:rPr lang="en-US" altLang="en-US" sz="2200" dirty="0">
                <a:solidFill>
                  <a:srgbClr val="686F76"/>
                </a:solidFill>
                <a:latin typeface="Tahoma" charset="0"/>
                <a:ea typeface="Tahoma" charset="0"/>
                <a:cs typeface="Tahoma" charset="0"/>
              </a:rPr>
              <a:t> </a:t>
            </a:r>
            <a:r>
              <a:rPr lang="en-US" altLang="en-US" sz="2200" dirty="0" err="1">
                <a:solidFill>
                  <a:srgbClr val="686F76"/>
                </a:solidFill>
                <a:latin typeface="Tahoma" charset="0"/>
                <a:ea typeface="Tahoma" charset="0"/>
                <a:cs typeface="Tahoma" charset="0"/>
              </a:rPr>
              <a:t>entrando</a:t>
            </a:r>
            <a:r>
              <a:rPr lang="en-US" altLang="en-US" sz="2200" dirty="0">
                <a:solidFill>
                  <a:srgbClr val="686F76"/>
                </a:solidFill>
                <a:latin typeface="Tahoma" charset="0"/>
                <a:ea typeface="Tahoma" charset="0"/>
                <a:cs typeface="Tahoma" charset="0"/>
              </a:rPr>
              <a:t> a la ESMA </a:t>
            </a:r>
            <a:r>
              <a:rPr lang="en-US" altLang="en-US" sz="2200" dirty="0" err="1">
                <a:solidFill>
                  <a:srgbClr val="686F76"/>
                </a:solidFill>
                <a:latin typeface="Tahoma" charset="0"/>
                <a:ea typeface="Tahoma" charset="0"/>
                <a:cs typeface="Tahoma" charset="0"/>
              </a:rPr>
              <a:t>en</a:t>
            </a:r>
            <a:r>
              <a:rPr lang="en-US" altLang="en-US" sz="2200" dirty="0">
                <a:solidFill>
                  <a:srgbClr val="686F76"/>
                </a:solidFill>
                <a:latin typeface="Tahoma" charset="0"/>
                <a:ea typeface="Tahoma" charset="0"/>
                <a:cs typeface="Tahoma" charset="0"/>
              </a:rPr>
              <a:t> el </a:t>
            </a:r>
            <a:r>
              <a:rPr lang="en-US" altLang="en-US" sz="2200" dirty="0" err="1">
                <a:solidFill>
                  <a:srgbClr val="686F76"/>
                </a:solidFill>
                <a:latin typeface="Tahoma" charset="0"/>
                <a:ea typeface="Tahoma" charset="0"/>
                <a:cs typeface="Tahoma" charset="0"/>
              </a:rPr>
              <a:t>acto</a:t>
            </a:r>
            <a:r>
              <a:rPr lang="en-US" altLang="en-US" sz="2200" dirty="0">
                <a:solidFill>
                  <a:srgbClr val="686F76"/>
                </a:solidFill>
                <a:latin typeface="Tahoma" charset="0"/>
                <a:ea typeface="Tahoma" charset="0"/>
                <a:cs typeface="Tahoma" charset="0"/>
              </a:rPr>
              <a:t> de </a:t>
            </a:r>
            <a:r>
              <a:rPr lang="en-US" altLang="en-US" sz="2200" dirty="0" err="1">
                <a:solidFill>
                  <a:srgbClr val="686F76"/>
                </a:solidFill>
                <a:latin typeface="Tahoma" charset="0"/>
                <a:ea typeface="Tahoma" charset="0"/>
                <a:cs typeface="Tahoma" charset="0"/>
              </a:rPr>
              <a:t>traspaso</a:t>
            </a:r>
            <a:r>
              <a:rPr lang="en-US" altLang="en-US" sz="2200" dirty="0">
                <a:solidFill>
                  <a:srgbClr val="686F76"/>
                </a:solidFill>
                <a:latin typeface="Tahoma" charset="0"/>
                <a:ea typeface="Tahoma" charset="0"/>
                <a:cs typeface="Tahoma" charset="0"/>
              </a:rPr>
              <a:t> de la ESMA” by Monica </a:t>
            </a:r>
            <a:r>
              <a:rPr lang="en-US" altLang="en-US" sz="2200" dirty="0" err="1">
                <a:solidFill>
                  <a:srgbClr val="686F76"/>
                </a:solidFill>
                <a:latin typeface="Tahoma" charset="0"/>
                <a:ea typeface="Tahoma" charset="0"/>
                <a:cs typeface="Tahoma" charset="0"/>
              </a:rPr>
              <a:t>Hasenberg</a:t>
            </a:r>
            <a:r>
              <a:rPr lang="en-US" altLang="en-US" sz="2200" dirty="0">
                <a:solidFill>
                  <a:srgbClr val="686F76"/>
                </a:solidFill>
                <a:latin typeface="Tahoma" charset="0"/>
                <a:ea typeface="Tahoma" charset="0"/>
                <a:cs typeface="Tahoma" charset="0"/>
              </a:rPr>
              <a:t> 	(https://</a:t>
            </a:r>
            <a:r>
              <a:rPr lang="en-US" altLang="en-US" sz="2200" dirty="0" err="1">
                <a:solidFill>
                  <a:srgbClr val="686F76"/>
                </a:solidFill>
                <a:latin typeface="Tahoma" charset="0"/>
                <a:ea typeface="Tahoma" charset="0"/>
                <a:cs typeface="Tahoma" charset="0"/>
              </a:rPr>
              <a:t>es.wikipedia.org</a:t>
            </a:r>
            <a:r>
              <a:rPr lang="en-US" altLang="en-US" sz="2200" dirty="0">
                <a:solidFill>
                  <a:srgbClr val="686F76"/>
                </a:solidFill>
                <a:latin typeface="Tahoma" charset="0"/>
                <a:ea typeface="Tahoma" charset="0"/>
                <a:cs typeface="Tahoma" charset="0"/>
              </a:rPr>
              <a:t>/wiki/Archivo:Madres_y_Abuelas_entrando_a_la_ESMA_en_el_acto_de_traspaso_de_la_ESMA.jpg, accessed June 18, 2019). Available 	under a Creative Commons Attribution-Share Alike 3.0 Generic License (https://</a:t>
            </a:r>
            <a:r>
              <a:rPr lang="en-US" altLang="en-US" sz="2200" dirty="0" err="1">
                <a:solidFill>
                  <a:srgbClr val="686F76"/>
                </a:solidFill>
                <a:latin typeface="Tahoma" charset="0"/>
                <a:ea typeface="Tahoma" charset="0"/>
                <a:cs typeface="Tahoma" charset="0"/>
              </a:rPr>
              <a:t>creativecommons.org</a:t>
            </a:r>
            <a:r>
              <a:rPr lang="en-US" altLang="en-US" sz="2200" dirty="0">
                <a:solidFill>
                  <a:srgbClr val="686F76"/>
                </a:solidFill>
                <a:latin typeface="Tahoma" charset="0"/>
                <a:ea typeface="Tahoma" charset="0"/>
                <a:cs typeface="Tahoma" charset="0"/>
              </a:rPr>
              <a:t>/licenses/by-</a:t>
            </a:r>
            <a:r>
              <a:rPr lang="en-US" altLang="en-US" sz="2200" dirty="0" err="1">
                <a:solidFill>
                  <a:srgbClr val="686F76"/>
                </a:solidFill>
                <a:latin typeface="Tahoma" charset="0"/>
                <a:ea typeface="Tahoma" charset="0"/>
                <a:cs typeface="Tahoma" charset="0"/>
              </a:rPr>
              <a:t>sa</a:t>
            </a:r>
            <a:r>
              <a:rPr lang="en-US" altLang="en-US" sz="2200" dirty="0">
                <a:solidFill>
                  <a:srgbClr val="686F76"/>
                </a:solidFill>
                <a:latin typeface="Tahoma" charset="0"/>
                <a:ea typeface="Tahoma" charset="0"/>
                <a:cs typeface="Tahoma" charset="0"/>
              </a:rPr>
              <a:t>/3.0/). </a:t>
            </a:r>
            <a:endParaRPr lang="es-ES" sz="2200" dirty="0">
              <a:solidFill>
                <a:schemeClr val="tx2">
                  <a:lumMod val="50000"/>
                </a:schemeClr>
              </a:solidFill>
              <a:latin typeface="Tahoma" charset="0"/>
              <a:ea typeface="Tahoma" charset="0"/>
              <a:cs typeface="Tahoma" charset="0"/>
            </a:endParaRPr>
          </a:p>
          <a:p>
            <a:pPr>
              <a:defRPr/>
            </a:pPr>
            <a:endParaRPr lang="en-US" altLang="en-US" sz="2200" dirty="0">
              <a:solidFill>
                <a:schemeClr val="tx2">
                  <a:lumMod val="50000"/>
                </a:schemeClr>
              </a:solidFill>
              <a:latin typeface="Tahoma" charset="0"/>
              <a:ea typeface="Tahoma" charset="0"/>
              <a:cs typeface="Tahoma" charset="0"/>
            </a:endParaRPr>
          </a:p>
          <a:p>
            <a:pPr>
              <a:defRPr/>
            </a:pPr>
            <a:r>
              <a:rPr lang="en-US" altLang="en-US" sz="2200" dirty="0">
                <a:solidFill>
                  <a:schemeClr val="tx2">
                    <a:lumMod val="50000"/>
                  </a:schemeClr>
                </a:solidFill>
                <a:latin typeface="Tahoma" charset="0"/>
                <a:ea typeface="Tahoma" charset="0"/>
                <a:cs typeface="Tahoma" charset="0"/>
              </a:rPr>
              <a:t>Slide 17:	“Darryl Hunt with students” by Robin Kirk (https://</a:t>
            </a:r>
            <a:r>
              <a:rPr lang="en-US" altLang="en-US" sz="2200" dirty="0" err="1">
                <a:solidFill>
                  <a:schemeClr val="tx2">
                    <a:lumMod val="50000"/>
                  </a:schemeClr>
                </a:solidFill>
                <a:latin typeface="Tahoma" charset="0"/>
                <a:ea typeface="Tahoma" charset="0"/>
                <a:cs typeface="Tahoma" charset="0"/>
              </a:rPr>
              <a:t>www.flickr.com</a:t>
            </a:r>
            <a:r>
              <a:rPr lang="en-US" altLang="en-US" sz="2200" dirty="0">
                <a:solidFill>
                  <a:schemeClr val="tx2">
                    <a:lumMod val="50000"/>
                  </a:schemeClr>
                </a:solidFill>
                <a:latin typeface="Tahoma" charset="0"/>
                <a:ea typeface="Tahoma" charset="0"/>
                <a:cs typeface="Tahoma" charset="0"/>
              </a:rPr>
              <a:t>/photos/</a:t>
            </a:r>
            <a:r>
              <a:rPr lang="en-US" altLang="en-US" sz="2200" dirty="0" err="1">
                <a:solidFill>
                  <a:schemeClr val="tx2">
                    <a:lumMod val="50000"/>
                  </a:schemeClr>
                </a:solidFill>
                <a:latin typeface="Tahoma" charset="0"/>
                <a:ea typeface="Tahoma" charset="0"/>
                <a:cs typeface="Tahoma" charset="0"/>
              </a:rPr>
              <a:t>rightsatduke</a:t>
            </a:r>
            <a:r>
              <a:rPr lang="en-US" altLang="en-US" sz="2200" dirty="0">
                <a:solidFill>
                  <a:schemeClr val="tx2">
                    <a:lumMod val="50000"/>
                  </a:schemeClr>
                </a:solidFill>
                <a:latin typeface="Tahoma" charset="0"/>
                <a:ea typeface="Tahoma" charset="0"/>
                <a:cs typeface="Tahoma" charset="0"/>
              </a:rPr>
              <a:t>/3929801870/, accessed June 15, 2019). Available under a Creative 	Commons Attribution 2.0 Generic License (https://</a:t>
            </a:r>
            <a:r>
              <a:rPr lang="en-US" altLang="en-US" sz="2200" dirty="0" err="1">
                <a:solidFill>
                  <a:schemeClr val="tx2">
                    <a:lumMod val="50000"/>
                  </a:schemeClr>
                </a:solidFill>
                <a:latin typeface="Tahoma" charset="0"/>
                <a:ea typeface="Tahoma" charset="0"/>
                <a:cs typeface="Tahoma" charset="0"/>
              </a:rPr>
              <a:t>creativecommons.org</a:t>
            </a:r>
            <a:r>
              <a:rPr lang="en-US" altLang="en-US" sz="2200" dirty="0">
                <a:solidFill>
                  <a:schemeClr val="tx2">
                    <a:lumMod val="50000"/>
                  </a:schemeClr>
                </a:solidFill>
                <a:latin typeface="Tahoma" charset="0"/>
                <a:ea typeface="Tahoma" charset="0"/>
                <a:cs typeface="Tahoma" charset="0"/>
              </a:rPr>
              <a:t>/licenses/by/2.0/). Cropped top and bottom.</a:t>
            </a:r>
          </a:p>
          <a:p>
            <a:pPr>
              <a:defRPr/>
            </a:pPr>
            <a:endParaRPr lang="en-US" altLang="en-US" sz="2200" dirty="0">
              <a:solidFill>
                <a:srgbClr val="686F76"/>
              </a:solidFill>
              <a:latin typeface="Tahoma" charset="0"/>
              <a:ea typeface="Tahoma" charset="0"/>
              <a:cs typeface="Tahoma" charset="0"/>
            </a:endParaRPr>
          </a:p>
          <a:p>
            <a:pPr>
              <a:defRPr/>
            </a:pPr>
            <a:r>
              <a:rPr lang="en-US" altLang="en-US" sz="2200" dirty="0">
                <a:solidFill>
                  <a:srgbClr val="686F76"/>
                </a:solidFill>
                <a:latin typeface="Tahoma" charset="0"/>
                <a:ea typeface="Tahoma" charset="0"/>
                <a:cs typeface="Tahoma" charset="0"/>
              </a:rPr>
              <a:t>Slide 18: “Forensic scientist use swab for recover DNA evidence” by </a:t>
            </a:r>
            <a:r>
              <a:rPr lang="en-US" altLang="en-US" sz="2200" dirty="0" err="1">
                <a:solidFill>
                  <a:srgbClr val="686F76"/>
                </a:solidFill>
                <a:latin typeface="Tahoma" charset="0"/>
                <a:ea typeface="Tahoma" charset="0"/>
                <a:cs typeface="Tahoma" charset="0"/>
              </a:rPr>
              <a:t>Daekow</a:t>
            </a:r>
            <a:r>
              <a:rPr lang="en-US" altLang="en-US" sz="2200" dirty="0">
                <a:solidFill>
                  <a:srgbClr val="686F76"/>
                </a:solidFill>
                <a:latin typeface="Tahoma" charset="0"/>
                <a:ea typeface="Tahoma" charset="0"/>
                <a:cs typeface="Tahoma" charset="0"/>
              </a:rPr>
              <a:t> (https://</a:t>
            </a:r>
            <a:r>
              <a:rPr lang="en-US" altLang="en-US" sz="2200" dirty="0" err="1">
                <a:solidFill>
                  <a:srgbClr val="686F76"/>
                </a:solidFill>
                <a:latin typeface="Tahoma" charset="0"/>
                <a:ea typeface="Tahoma" charset="0"/>
                <a:cs typeface="Tahoma" charset="0"/>
              </a:rPr>
              <a:t>commons.wikimedia.org</a:t>
            </a:r>
            <a:r>
              <a:rPr lang="en-US" altLang="en-US" sz="2200" dirty="0">
                <a:solidFill>
                  <a:srgbClr val="686F76"/>
                </a:solidFill>
                <a:latin typeface="Tahoma" charset="0"/>
                <a:ea typeface="Tahoma" charset="0"/>
                <a:cs typeface="Tahoma" charset="0"/>
              </a:rPr>
              <a:t>/wiki/</a:t>
            </a:r>
            <a:r>
              <a:rPr lang="en-US" altLang="en-US" sz="2200" dirty="0" err="1">
                <a:solidFill>
                  <a:srgbClr val="686F76"/>
                </a:solidFill>
                <a:latin typeface="Tahoma" charset="0"/>
                <a:ea typeface="Tahoma" charset="0"/>
                <a:cs typeface="Tahoma" charset="0"/>
              </a:rPr>
              <a:t>File:DNA-evidence.jpg</a:t>
            </a:r>
            <a:r>
              <a:rPr lang="en-US" altLang="en-US" sz="2200" dirty="0">
                <a:solidFill>
                  <a:srgbClr val="686F76"/>
                </a:solidFill>
                <a:latin typeface="Tahoma" charset="0"/>
                <a:ea typeface="Tahoma" charset="0"/>
                <a:cs typeface="Tahoma" charset="0"/>
              </a:rPr>
              <a:t>, accessed June 18, 2019). 	Available under a Creative Commons Attribution-Share Alike 4.0 International License (https://</a:t>
            </a:r>
            <a:r>
              <a:rPr lang="en-US" altLang="en-US" sz="2200" dirty="0" err="1">
                <a:solidFill>
                  <a:srgbClr val="686F76"/>
                </a:solidFill>
                <a:latin typeface="Tahoma" charset="0"/>
                <a:ea typeface="Tahoma" charset="0"/>
                <a:cs typeface="Tahoma" charset="0"/>
              </a:rPr>
              <a:t>creativecommons.org</a:t>
            </a:r>
            <a:r>
              <a:rPr lang="en-US" altLang="en-US" sz="2200" dirty="0">
                <a:solidFill>
                  <a:srgbClr val="686F76"/>
                </a:solidFill>
                <a:latin typeface="Tahoma" charset="0"/>
                <a:ea typeface="Tahoma" charset="0"/>
                <a:cs typeface="Tahoma" charset="0"/>
              </a:rPr>
              <a:t>/licenses/by-</a:t>
            </a:r>
            <a:r>
              <a:rPr lang="en-US" altLang="en-US" sz="2200" dirty="0" err="1">
                <a:solidFill>
                  <a:srgbClr val="686F76"/>
                </a:solidFill>
                <a:latin typeface="Tahoma" charset="0"/>
                <a:ea typeface="Tahoma" charset="0"/>
                <a:cs typeface="Tahoma" charset="0"/>
              </a:rPr>
              <a:t>sa</a:t>
            </a:r>
            <a:r>
              <a:rPr lang="en-US" altLang="en-US" sz="2200" dirty="0">
                <a:solidFill>
                  <a:srgbClr val="686F76"/>
                </a:solidFill>
                <a:latin typeface="Tahoma" charset="0"/>
                <a:ea typeface="Tahoma" charset="0"/>
                <a:cs typeface="Tahoma" charset="0"/>
              </a:rPr>
              <a:t>/4.0/). </a:t>
            </a:r>
          </a:p>
          <a:p>
            <a:pPr>
              <a:defRPr/>
            </a:pPr>
            <a:endParaRPr lang="en-US" altLang="en-US" sz="2200" dirty="0">
              <a:solidFill>
                <a:srgbClr val="686F76"/>
              </a:solidFill>
              <a:latin typeface="Tahoma" charset="0"/>
              <a:ea typeface="Tahoma" charset="0"/>
              <a:cs typeface="Tahoma" charset="0"/>
            </a:endParaRPr>
          </a:p>
          <a:p>
            <a:pPr>
              <a:defRPr/>
            </a:pPr>
            <a:r>
              <a:rPr lang="en-US" altLang="en-US" sz="2200" dirty="0">
                <a:solidFill>
                  <a:srgbClr val="686F76"/>
                </a:solidFill>
                <a:latin typeface="Tahoma" charset="0"/>
                <a:ea typeface="Tahoma" charset="0"/>
                <a:cs typeface="Tahoma" charset="0"/>
              </a:rPr>
              <a:t>		Schematic: created by pgEd (Nadine </a:t>
            </a:r>
            <a:r>
              <a:rPr lang="en-US" altLang="en-US" sz="2200" dirty="0" err="1">
                <a:solidFill>
                  <a:srgbClr val="686F76"/>
                </a:solidFill>
                <a:latin typeface="Tahoma" charset="0"/>
                <a:ea typeface="Tahoma" charset="0"/>
                <a:cs typeface="Tahoma" charset="0"/>
              </a:rPr>
              <a:t>Vincenten</a:t>
            </a:r>
            <a:r>
              <a:rPr lang="en-US" altLang="en-US" sz="2200" dirty="0">
                <a:solidFill>
                  <a:srgbClr val="686F76"/>
                </a:solidFill>
                <a:latin typeface="Tahoma" charset="0"/>
                <a:ea typeface="Tahoma" charset="0"/>
                <a:cs typeface="Tahoma" charset="0"/>
              </a:rPr>
              <a:t>). Inspired by 	https://</a:t>
            </a:r>
            <a:r>
              <a:rPr lang="en-US" altLang="en-US" sz="2200" dirty="0" err="1">
                <a:solidFill>
                  <a:srgbClr val="686F76"/>
                </a:solidFill>
                <a:latin typeface="Tahoma" charset="0"/>
                <a:ea typeface="Tahoma" charset="0"/>
                <a:cs typeface="Tahoma" charset="0"/>
              </a:rPr>
              <a:t>pdfs.semanticscholar.org</a:t>
            </a:r>
            <a:r>
              <a:rPr lang="en-US" altLang="en-US" sz="2200" dirty="0">
                <a:solidFill>
                  <a:srgbClr val="686F76"/>
                </a:solidFill>
                <a:latin typeface="Tahoma" charset="0"/>
                <a:ea typeface="Tahoma" charset="0"/>
                <a:cs typeface="Tahoma" charset="0"/>
              </a:rPr>
              <a:t>/b503/fc9202c4b6cc2ac783d326430b9402450987.pdf?_ga=2.67130705.1115836614.1560885755-196440035.1560885755, figure 	11, accessed June 18, 2019.</a:t>
            </a:r>
          </a:p>
        </p:txBody>
      </p:sp>
      <p:sp>
        <p:nvSpPr>
          <p:cNvPr id="5" name="Text Box 2">
            <a:extLst>
              <a:ext uri="{FF2B5EF4-FFF2-40B4-BE49-F238E27FC236}">
                <a16:creationId xmlns:a16="http://schemas.microsoft.com/office/drawing/2014/main" id="{219A7862-E481-D04A-8937-6BB0422286DE}"/>
              </a:ext>
            </a:extLst>
          </p:cNvPr>
          <p:cNvSpPr txBox="1">
            <a:spLocks/>
          </p:cNvSpPr>
          <p:nvPr/>
        </p:nvSpPr>
        <p:spPr bwMode="auto">
          <a:xfrm>
            <a:off x="8037513" y="304800"/>
            <a:ext cx="8307387" cy="1344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rIns="45720">
            <a:spAutoFit/>
          </a:bodyPr>
          <a:lstStyle>
            <a:lvl1pPr>
              <a:defRPr>
                <a:solidFill>
                  <a:srgbClr val="FFFFFF"/>
                </a:solidFill>
                <a:latin typeface="Gill Sans" charset="0"/>
                <a:ea typeface="Gill Sans" charset="0"/>
                <a:cs typeface="Gill Sans" charset="0"/>
                <a:sym typeface="Gill Sans" charset="0"/>
              </a:defRPr>
            </a:lvl1pPr>
            <a:lvl2pPr marL="742950" indent="-285750">
              <a:defRPr>
                <a:solidFill>
                  <a:srgbClr val="FFFFFF"/>
                </a:solidFill>
                <a:latin typeface="Gill Sans" charset="0"/>
                <a:ea typeface="Gill Sans" charset="0"/>
                <a:cs typeface="Gill Sans" charset="0"/>
                <a:sym typeface="Gill Sans" charset="0"/>
              </a:defRPr>
            </a:lvl2pPr>
            <a:lvl3pPr marL="1143000" indent="-228600">
              <a:defRPr>
                <a:solidFill>
                  <a:srgbClr val="FFFFFF"/>
                </a:solidFill>
                <a:latin typeface="Gill Sans" charset="0"/>
                <a:ea typeface="Gill Sans" charset="0"/>
                <a:cs typeface="Gill Sans" charset="0"/>
                <a:sym typeface="Gill Sans" charset="0"/>
              </a:defRPr>
            </a:lvl3pPr>
            <a:lvl4pPr marL="1600200" indent="-228600">
              <a:defRPr>
                <a:solidFill>
                  <a:srgbClr val="FFFFFF"/>
                </a:solidFill>
                <a:latin typeface="Gill Sans" charset="0"/>
                <a:ea typeface="Gill Sans" charset="0"/>
                <a:cs typeface="Gill Sans" charset="0"/>
                <a:sym typeface="Gill Sans" charset="0"/>
              </a:defRPr>
            </a:lvl4pPr>
            <a:lvl5pPr marL="2057400" indent="-228600">
              <a:defRPr>
                <a:solidFill>
                  <a:srgbClr val="FFFFFF"/>
                </a:solidFill>
                <a:latin typeface="Gill Sans" charset="0"/>
                <a:ea typeface="Gill Sans" charset="0"/>
                <a:cs typeface="Gill Sans" charset="0"/>
                <a:sym typeface="Gill Sans" charset="0"/>
              </a:defRPr>
            </a:lvl5pPr>
            <a:lvl6pPr marL="2514600" indent="-228600" defTabSz="584200" eaLnBrk="0" fontAlgn="base" hangingPunct="0">
              <a:spcBef>
                <a:spcPct val="0"/>
              </a:spcBef>
              <a:spcAft>
                <a:spcPct val="0"/>
              </a:spcAft>
              <a:defRPr>
                <a:solidFill>
                  <a:srgbClr val="FFFFFF"/>
                </a:solidFill>
                <a:latin typeface="Gill Sans" charset="0"/>
                <a:ea typeface="Gill Sans" charset="0"/>
                <a:cs typeface="Gill Sans" charset="0"/>
                <a:sym typeface="Gill Sans" charset="0"/>
              </a:defRPr>
            </a:lvl6pPr>
            <a:lvl7pPr marL="2971800" indent="-228600" defTabSz="584200" eaLnBrk="0" fontAlgn="base" hangingPunct="0">
              <a:spcBef>
                <a:spcPct val="0"/>
              </a:spcBef>
              <a:spcAft>
                <a:spcPct val="0"/>
              </a:spcAft>
              <a:defRPr>
                <a:solidFill>
                  <a:srgbClr val="FFFFFF"/>
                </a:solidFill>
                <a:latin typeface="Gill Sans" charset="0"/>
                <a:ea typeface="Gill Sans" charset="0"/>
                <a:cs typeface="Gill Sans" charset="0"/>
                <a:sym typeface="Gill Sans" charset="0"/>
              </a:defRPr>
            </a:lvl7pPr>
            <a:lvl8pPr marL="3429000" indent="-228600" defTabSz="584200" eaLnBrk="0" fontAlgn="base" hangingPunct="0">
              <a:spcBef>
                <a:spcPct val="0"/>
              </a:spcBef>
              <a:spcAft>
                <a:spcPct val="0"/>
              </a:spcAft>
              <a:defRPr>
                <a:solidFill>
                  <a:srgbClr val="FFFFFF"/>
                </a:solidFill>
                <a:latin typeface="Gill Sans" charset="0"/>
                <a:ea typeface="Gill Sans" charset="0"/>
                <a:cs typeface="Gill Sans" charset="0"/>
                <a:sym typeface="Gill Sans" charset="0"/>
              </a:defRPr>
            </a:lvl8pPr>
            <a:lvl9pPr marL="3886200" indent="-228600" defTabSz="584200" eaLnBrk="0" fontAlgn="base" hangingPunct="0">
              <a:spcBef>
                <a:spcPct val="0"/>
              </a:spcBef>
              <a:spcAft>
                <a:spcPct val="0"/>
              </a:spcAft>
              <a:defRPr>
                <a:solidFill>
                  <a:srgbClr val="FFFFFF"/>
                </a:solidFill>
                <a:latin typeface="Gill Sans" charset="0"/>
                <a:ea typeface="Gill Sans" charset="0"/>
                <a:cs typeface="Gill Sans" charset="0"/>
                <a:sym typeface="Gill Sans" charset="0"/>
              </a:defRPr>
            </a:lvl9pPr>
          </a:lstStyle>
          <a:p>
            <a:pPr algn="ctr" eaLnBrk="1">
              <a:lnSpc>
                <a:spcPct val="80000"/>
              </a:lnSpc>
              <a:defRPr/>
            </a:pPr>
            <a:r>
              <a:rPr lang="en-US" altLang="en-US" sz="9800" dirty="0">
                <a:solidFill>
                  <a:schemeClr val="tx2">
                    <a:lumMod val="50000"/>
                  </a:schemeClr>
                </a:solidFill>
                <a:latin typeface="Rockwell" charset="0"/>
                <a:ea typeface="Helvetica Neue Light" charset="0"/>
                <a:cs typeface="Helvetica Neue Light" charset="0"/>
                <a:sym typeface="Helvetica Neue Light" charset="0"/>
              </a:rPr>
              <a:t>Image credits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ext Box 1">
            <a:extLst>
              <a:ext uri="{FF2B5EF4-FFF2-40B4-BE49-F238E27FC236}">
                <a16:creationId xmlns:a16="http://schemas.microsoft.com/office/drawing/2014/main" id="{97DE9685-ADE6-4948-89FD-2C8F029A4349}"/>
              </a:ext>
            </a:extLst>
          </p:cNvPr>
          <p:cNvSpPr txBox="1">
            <a:spLocks/>
          </p:cNvSpPr>
          <p:nvPr/>
        </p:nvSpPr>
        <p:spPr bwMode="auto">
          <a:xfrm>
            <a:off x="1530350" y="2743200"/>
            <a:ext cx="21321713" cy="449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rIns="45720">
            <a:spAutoFit/>
          </a:bodyPr>
          <a:lstStyle>
            <a:lvl1pPr marL="1143000" indent="-11430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11430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584200"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buClr>
                <a:srgbClr val="FFFFFF"/>
              </a:buClr>
              <a:buSzPts val="1200"/>
              <a:defRPr/>
            </a:pPr>
            <a:endParaRPr lang="en-US" alt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endParaRPr>
          </a:p>
          <a:p>
            <a:pPr>
              <a:buClr>
                <a:srgbClr val="FFFFFF"/>
              </a:buClr>
              <a:buSzPts val="1200"/>
              <a:defRPr/>
            </a:pPr>
            <a:r>
              <a:rPr lang="en-US" alt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Slide 7:	</a:t>
            </a:r>
            <a:r>
              <a:rPr lang="en-US" alt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Data from: https://</a:t>
            </a:r>
            <a:r>
              <a:rPr lang="en-US" alt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www.fbi.gov</a:t>
            </a:r>
            <a:r>
              <a:rPr lang="en-US" alt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/services/laboratory/biometric-analysis/</a:t>
            </a:r>
            <a:r>
              <a:rPr lang="en-US" alt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codis</a:t>
            </a:r>
            <a:r>
              <a:rPr lang="en-US" alt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r>
              <a:rPr lang="en-US" alt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ndis</a:t>
            </a:r>
            <a:r>
              <a:rPr lang="en-US" alt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-statistics, accessed June 11, 2019. </a:t>
            </a:r>
          </a:p>
          <a:p>
            <a:pPr>
              <a:buClr>
                <a:srgbClr val="FFFFFF"/>
              </a:buClr>
              <a:buSzPts val="1200"/>
              <a:defRPr/>
            </a:pPr>
            <a:endParaRPr lang="en-US" alt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Clr>
                <a:srgbClr val="FFFFFF"/>
              </a:buClr>
              <a:buSzPts val="1200"/>
              <a:defRPr/>
            </a:pPr>
            <a:r>
              <a:rPr lang="en-US" alt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Slide 8:	</a:t>
            </a:r>
            <a:r>
              <a:rPr lang="en-US" alt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Data from: http://</a:t>
            </a:r>
            <a:r>
              <a:rPr lang="en-US" alt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www.ncsl.org</a:t>
            </a:r>
            <a:r>
              <a:rPr lang="en-US" alt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/Documents/</a:t>
            </a:r>
            <a:r>
              <a:rPr lang="en-US" alt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cj</a:t>
            </a:r>
            <a:r>
              <a:rPr lang="en-US" alt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r>
              <a:rPr lang="en-US" alt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ConvictedOffendersDNALaws.pdf</a:t>
            </a:r>
            <a:r>
              <a:rPr lang="en-US" alt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accessed June 12, 2019</a:t>
            </a:r>
          </a:p>
          <a:p>
            <a:pPr>
              <a:buClr>
                <a:srgbClr val="FFFFFF"/>
              </a:buClr>
              <a:buSzPts val="1200"/>
              <a:defRPr/>
            </a:pPr>
            <a:endParaRPr lang="en-US" alt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Clr>
                <a:srgbClr val="FFFFFF"/>
              </a:buClr>
              <a:buSzPts val="1200"/>
              <a:defRPr/>
            </a:pPr>
            <a:r>
              <a:rPr lang="en-US" alt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Slide 11:	</a:t>
            </a:r>
            <a:r>
              <a:rPr lang="en-US" alt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Data from: http://</a:t>
            </a:r>
            <a:r>
              <a:rPr lang="en-US" alt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www.ncsl.org</a:t>
            </a:r>
            <a:r>
              <a:rPr lang="en-US" alt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/Documents/</a:t>
            </a:r>
            <a:r>
              <a:rPr lang="en-US" alt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cj</a:t>
            </a:r>
            <a:r>
              <a:rPr lang="en-US" alt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r>
              <a:rPr lang="en-US" alt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Arrestee_DNA_Laws.pdf</a:t>
            </a:r>
            <a:r>
              <a:rPr lang="en-US" alt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accessed June 12, 2019</a:t>
            </a:r>
          </a:p>
          <a:p>
            <a:pPr>
              <a:buClr>
                <a:srgbClr val="FFFFFF"/>
              </a:buClr>
              <a:buSzPts val="1200"/>
              <a:defRPr/>
            </a:pPr>
            <a:endParaRPr lang="en-US" alt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Clr>
                <a:srgbClr val="FFFFFF"/>
              </a:buClr>
              <a:buSzPts val="1200"/>
              <a:defRPr/>
            </a:pPr>
            <a:r>
              <a:rPr lang="en-US" alt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Slide 12: </a:t>
            </a:r>
            <a:r>
              <a:rPr lang="en-US" alt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Data from: https://</a:t>
            </a:r>
            <a:r>
              <a:rPr lang="en-US" alt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www.fbi.gov</a:t>
            </a:r>
            <a:r>
              <a:rPr lang="en-US" alt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/about-us/lab/biometric-analysis/</a:t>
            </a:r>
            <a:r>
              <a:rPr lang="en-US" alt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codis</a:t>
            </a:r>
            <a:r>
              <a:rPr lang="en-US" alt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r>
              <a:rPr lang="en-US" alt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codis_brochure</a:t>
            </a:r>
            <a:r>
              <a:rPr lang="en-US" alt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and https://</a:t>
            </a:r>
            <a:r>
              <a:rPr lang="en-US" alt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www.fbi.gov</a:t>
            </a:r>
            <a:r>
              <a:rPr lang="en-US" alt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/services/laboratory/biometric-analysis/</a:t>
            </a:r>
            <a:r>
              <a:rPr lang="en-US" alt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codis</a:t>
            </a:r>
            <a:r>
              <a:rPr lang="en-US" alt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r>
              <a:rPr lang="en-US" alt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ndis</a:t>
            </a:r>
            <a:r>
              <a:rPr lang="en-US" alt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-statistics (accessed June 11, 2019)</a:t>
            </a:r>
          </a:p>
          <a:p>
            <a:pPr>
              <a:buClr>
                <a:srgbClr val="FFFFFF"/>
              </a:buClr>
              <a:buSzPts val="1200"/>
              <a:defRPr/>
            </a:pPr>
            <a:endParaRPr lang="en-US" alt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Clr>
                <a:srgbClr val="FFFFFF"/>
              </a:buClr>
              <a:buSzPts val="1200"/>
              <a:defRPr/>
            </a:pPr>
            <a:r>
              <a:rPr lang="en-US" alt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sym typeface="Verdana" panose="020B0604030504040204" pitchFamily="34" charset="0"/>
              </a:rPr>
              <a:t>Slide 19: </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Data from: https://</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www.bjs.gov</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/content/pub/pdf/p16.pdf, https://</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www.bjs.gov</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/content/pub/pdf/fjs1314.pdf, and https://</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ucr.fbi.gov</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/crime-in-the-</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u.s</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/2016/crime-in-the-u.s.-2016/topic-pages/tables/table-21 (accessed June 12, 2019) </a:t>
            </a:r>
          </a:p>
          <a:p>
            <a:pPr>
              <a:buClr>
                <a:srgbClr val="FFFFFF"/>
              </a:buClr>
              <a:buSzPts val="1200"/>
              <a:defRPr/>
            </a:pPr>
            <a:endPar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92514" name="Text Box 2">
            <a:extLst>
              <a:ext uri="{FF2B5EF4-FFF2-40B4-BE49-F238E27FC236}">
                <a16:creationId xmlns:a16="http://schemas.microsoft.com/office/drawing/2014/main" id="{E2DCB40A-DD3A-6C4C-A841-7DDB3E587CEC}"/>
              </a:ext>
            </a:extLst>
          </p:cNvPr>
          <p:cNvSpPr txBox="1">
            <a:spLocks/>
          </p:cNvSpPr>
          <p:nvPr/>
        </p:nvSpPr>
        <p:spPr bwMode="auto">
          <a:xfrm>
            <a:off x="8037513" y="609600"/>
            <a:ext cx="8307387" cy="1344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rIns="45720">
            <a:spAutoFit/>
          </a:bodyPr>
          <a:lstStyle>
            <a:lvl1pPr>
              <a:defRPr>
                <a:solidFill>
                  <a:srgbClr val="FFFFFF"/>
                </a:solidFill>
                <a:latin typeface="Gill Sans" charset="0"/>
                <a:ea typeface="Gill Sans" charset="0"/>
                <a:cs typeface="Gill Sans" charset="0"/>
                <a:sym typeface="Gill Sans" charset="0"/>
              </a:defRPr>
            </a:lvl1pPr>
            <a:lvl2pPr marL="742950" indent="-285750">
              <a:defRPr>
                <a:solidFill>
                  <a:srgbClr val="FFFFFF"/>
                </a:solidFill>
                <a:latin typeface="Gill Sans" charset="0"/>
                <a:ea typeface="Gill Sans" charset="0"/>
                <a:cs typeface="Gill Sans" charset="0"/>
                <a:sym typeface="Gill Sans" charset="0"/>
              </a:defRPr>
            </a:lvl2pPr>
            <a:lvl3pPr marL="1143000" indent="-228600">
              <a:defRPr>
                <a:solidFill>
                  <a:srgbClr val="FFFFFF"/>
                </a:solidFill>
                <a:latin typeface="Gill Sans" charset="0"/>
                <a:ea typeface="Gill Sans" charset="0"/>
                <a:cs typeface="Gill Sans" charset="0"/>
                <a:sym typeface="Gill Sans" charset="0"/>
              </a:defRPr>
            </a:lvl3pPr>
            <a:lvl4pPr marL="1600200" indent="-228600">
              <a:defRPr>
                <a:solidFill>
                  <a:srgbClr val="FFFFFF"/>
                </a:solidFill>
                <a:latin typeface="Gill Sans" charset="0"/>
                <a:ea typeface="Gill Sans" charset="0"/>
                <a:cs typeface="Gill Sans" charset="0"/>
                <a:sym typeface="Gill Sans" charset="0"/>
              </a:defRPr>
            </a:lvl4pPr>
            <a:lvl5pPr marL="2057400" indent="-228600">
              <a:defRPr>
                <a:solidFill>
                  <a:srgbClr val="FFFFFF"/>
                </a:solidFill>
                <a:latin typeface="Gill Sans" charset="0"/>
                <a:ea typeface="Gill Sans" charset="0"/>
                <a:cs typeface="Gill Sans" charset="0"/>
                <a:sym typeface="Gill Sans" charset="0"/>
              </a:defRPr>
            </a:lvl5pPr>
            <a:lvl6pPr marL="2514600" indent="-228600" defTabSz="584200" eaLnBrk="0" fontAlgn="base" hangingPunct="0">
              <a:spcBef>
                <a:spcPct val="0"/>
              </a:spcBef>
              <a:spcAft>
                <a:spcPct val="0"/>
              </a:spcAft>
              <a:defRPr>
                <a:solidFill>
                  <a:srgbClr val="FFFFFF"/>
                </a:solidFill>
                <a:latin typeface="Gill Sans" charset="0"/>
                <a:ea typeface="Gill Sans" charset="0"/>
                <a:cs typeface="Gill Sans" charset="0"/>
                <a:sym typeface="Gill Sans" charset="0"/>
              </a:defRPr>
            </a:lvl6pPr>
            <a:lvl7pPr marL="2971800" indent="-228600" defTabSz="584200" eaLnBrk="0" fontAlgn="base" hangingPunct="0">
              <a:spcBef>
                <a:spcPct val="0"/>
              </a:spcBef>
              <a:spcAft>
                <a:spcPct val="0"/>
              </a:spcAft>
              <a:defRPr>
                <a:solidFill>
                  <a:srgbClr val="FFFFFF"/>
                </a:solidFill>
                <a:latin typeface="Gill Sans" charset="0"/>
                <a:ea typeface="Gill Sans" charset="0"/>
                <a:cs typeface="Gill Sans" charset="0"/>
                <a:sym typeface="Gill Sans" charset="0"/>
              </a:defRPr>
            </a:lvl7pPr>
            <a:lvl8pPr marL="3429000" indent="-228600" defTabSz="584200" eaLnBrk="0" fontAlgn="base" hangingPunct="0">
              <a:spcBef>
                <a:spcPct val="0"/>
              </a:spcBef>
              <a:spcAft>
                <a:spcPct val="0"/>
              </a:spcAft>
              <a:defRPr>
                <a:solidFill>
                  <a:srgbClr val="FFFFFF"/>
                </a:solidFill>
                <a:latin typeface="Gill Sans" charset="0"/>
                <a:ea typeface="Gill Sans" charset="0"/>
                <a:cs typeface="Gill Sans" charset="0"/>
                <a:sym typeface="Gill Sans" charset="0"/>
              </a:defRPr>
            </a:lvl8pPr>
            <a:lvl9pPr marL="3886200" indent="-228600" defTabSz="584200" eaLnBrk="0" fontAlgn="base" hangingPunct="0">
              <a:spcBef>
                <a:spcPct val="0"/>
              </a:spcBef>
              <a:spcAft>
                <a:spcPct val="0"/>
              </a:spcAft>
              <a:defRPr>
                <a:solidFill>
                  <a:srgbClr val="FFFFFF"/>
                </a:solidFill>
                <a:latin typeface="Gill Sans" charset="0"/>
                <a:ea typeface="Gill Sans" charset="0"/>
                <a:cs typeface="Gill Sans" charset="0"/>
                <a:sym typeface="Gill Sans" charset="0"/>
              </a:defRPr>
            </a:lvl9pPr>
          </a:lstStyle>
          <a:p>
            <a:pPr algn="ctr" eaLnBrk="1">
              <a:lnSpc>
                <a:spcPct val="80000"/>
              </a:lnSpc>
              <a:defRPr/>
            </a:pPr>
            <a:r>
              <a:rPr lang="en-US" altLang="en-US" sz="9800" dirty="0">
                <a:solidFill>
                  <a:schemeClr val="tx2">
                    <a:lumMod val="50000"/>
                  </a:schemeClr>
                </a:solidFill>
                <a:latin typeface="Rockwell" charset="0"/>
                <a:ea typeface="Helvetica Neue Light" charset="0"/>
                <a:cs typeface="Helvetica Neue Light" charset="0"/>
                <a:sym typeface="Helvetica Neue Light" charset="0"/>
              </a:rPr>
              <a:t>References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03C37B11-4B13-F641-B400-59B2F7F376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39800" y="2362200"/>
            <a:ext cx="9144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a:extLst>
              <a:ext uri="{FF2B5EF4-FFF2-40B4-BE49-F238E27FC236}">
                <a16:creationId xmlns:a16="http://schemas.microsoft.com/office/drawing/2014/main" id="{B2748A09-5467-FE46-9437-4DCEDFB5CF1E}"/>
              </a:ext>
            </a:extLst>
          </p:cNvPr>
          <p:cNvSpPr txBox="1">
            <a:spLocks/>
          </p:cNvSpPr>
          <p:nvPr/>
        </p:nvSpPr>
        <p:spPr bwMode="auto">
          <a:xfrm>
            <a:off x="1524000" y="2895600"/>
            <a:ext cx="12115800" cy="937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vert="horz" wrap="square" lIns="0" tIns="0" rIns="0" bIns="0" numCol="1" anchor="ctr" anchorCtr="0" compatLnSpc="1">
            <a:prstTxWarp prst="textNoShape">
              <a:avLst/>
            </a:prstTxWarp>
          </a:bodyPr>
          <a:lstStyle>
            <a:lvl1pPr algn="l" defTabSz="584200" rtl="0" eaLnBrk="0" fontAlgn="base" hangingPunct="0">
              <a:lnSpc>
                <a:spcPct val="80000"/>
              </a:lnSpc>
              <a:spcBef>
                <a:spcPct val="0"/>
              </a:spcBef>
              <a:spcAft>
                <a:spcPct val="0"/>
              </a:spcAft>
              <a:defRPr sz="9800" kern="1200">
                <a:solidFill>
                  <a:srgbClr val="53585F"/>
                </a:solidFill>
                <a:latin typeface="+mj-lt"/>
                <a:ea typeface="+mj-ea"/>
                <a:cs typeface="+mj-cs"/>
                <a:sym typeface="Helvetica Neue Light" panose="02000403000000020004" pitchFamily="2" charset="0"/>
              </a:defRPr>
            </a:lvl1pPr>
            <a:lvl2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2pPr>
            <a:lvl3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3pPr>
            <a:lvl4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4pPr>
            <a:lvl5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5pPr>
            <a:lvl6pPr marL="4572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6pPr>
            <a:lvl7pPr marL="9144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7pPr>
            <a:lvl8pPr marL="13716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8pPr>
            <a:lvl9pPr marL="18288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9pPr>
          </a:lstStyle>
          <a:p>
            <a:pPr lvl="0" algn="ctr" defTabSz="431800" eaLnBrk="1">
              <a:defRPr/>
            </a:pPr>
            <a:r>
              <a:rPr lang="en-US" altLang="en-US" sz="6600" dirty="0">
                <a:solidFill>
                  <a:schemeClr val="bg2"/>
                </a:solidFill>
                <a:latin typeface="Rockwell" charset="0"/>
                <a:sym typeface="Helvetica Neue Light" charset="0"/>
              </a:rPr>
              <a:t>The first case to go to trial under the Genetic Information Non-discrimination Act: </a:t>
            </a:r>
          </a:p>
          <a:p>
            <a:pPr lvl="0" algn="ctr" defTabSz="431800" eaLnBrk="1">
              <a:defRPr/>
            </a:pPr>
            <a:endParaRPr lang="en-US" altLang="en-US" sz="6600" dirty="0">
              <a:solidFill>
                <a:schemeClr val="bg2"/>
              </a:solidFill>
              <a:latin typeface="Rockwell" charset="0"/>
              <a:sym typeface="Helvetica Neue Light" charset="0"/>
            </a:endParaRPr>
          </a:p>
          <a:p>
            <a:pPr lvl="0" algn="ctr" defTabSz="431800" eaLnBrk="1">
              <a:defRPr/>
            </a:pPr>
            <a:r>
              <a:rPr lang="en-US" altLang="en-US" sz="6600" dirty="0">
                <a:solidFill>
                  <a:schemeClr val="bg2"/>
                </a:solidFill>
                <a:latin typeface="Rockwell" charset="0"/>
                <a:sym typeface="Helvetica Neue Light" charset="0"/>
              </a:rPr>
              <a:t>The “Devious Defecators”</a:t>
            </a:r>
          </a:p>
          <a:p>
            <a:pPr lvl="0" algn="ctr" defTabSz="431800" eaLnBrk="1">
              <a:defRPr/>
            </a:pPr>
            <a:endParaRPr lang="en-US" altLang="en-US" sz="6600" dirty="0">
              <a:solidFill>
                <a:schemeClr val="bg2"/>
              </a:solidFill>
              <a:latin typeface="Rockwell" charset="0"/>
              <a:sym typeface="Helvetica Neue Light" charset="0"/>
            </a:endParaRPr>
          </a:p>
        </p:txBody>
      </p:sp>
      <p:sp>
        <p:nvSpPr>
          <p:cNvPr id="9" name="Google Shape;138;p22">
            <a:extLst>
              <a:ext uri="{FF2B5EF4-FFF2-40B4-BE49-F238E27FC236}">
                <a16:creationId xmlns:a16="http://schemas.microsoft.com/office/drawing/2014/main" id="{EDE3D8BD-49BB-174A-B753-E160CDE915DD}"/>
              </a:ext>
            </a:extLst>
          </p:cNvPr>
          <p:cNvSpPr>
            <a:spLocks noChangeArrowheads="1"/>
          </p:cNvSpPr>
          <p:nvPr/>
        </p:nvSpPr>
        <p:spPr bwMode="auto">
          <a:xfrm>
            <a:off x="20650200" y="11995533"/>
            <a:ext cx="1571625" cy="42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r">
              <a:lnSpc>
                <a:spcPct val="95000"/>
              </a:lnSpc>
            </a:pPr>
            <a:r>
              <a:rPr lang="en-US" altLang="en-US" dirty="0" err="1">
                <a:solidFill>
                  <a:schemeClr val="bg2"/>
                </a:solidFill>
                <a:latin typeface="Tahoma" panose="020B0604030504040204" pitchFamily="34" charset="0"/>
                <a:cs typeface="Tahoma" panose="020B0604030504040204" pitchFamily="34" charset="0"/>
                <a:sym typeface="Verdana" panose="020B0604030504040204" pitchFamily="34" charset="0"/>
              </a:rPr>
              <a:t>Pixabay.com</a:t>
            </a:r>
            <a:endParaRPr lang="en-US" altLang="en-US" dirty="0">
              <a:solidFill>
                <a:schemeClr val="bg2"/>
              </a:solidFill>
              <a:latin typeface="Tahoma" panose="020B0604030504040204" pitchFamily="34" charset="0"/>
              <a:cs typeface="Tahoma" panose="020B0604030504040204" pitchFamily="34" charset="0"/>
              <a:sym typeface="Arial" panose="020B0604020202020204" pitchFamily="34" charset="0"/>
            </a:endParaRPr>
          </a:p>
        </p:txBody>
      </p:sp>
    </p:spTree>
    <p:extLst>
      <p:ext uri="{BB962C8B-B14F-4D97-AF65-F5344CB8AC3E}">
        <p14:creationId xmlns:p14="http://schemas.microsoft.com/office/powerpoint/2010/main" val="216718040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CB199"/>
        </a:solidFill>
        <a:effectLst/>
      </p:bgPr>
    </p:bg>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1F52E71C-24D8-C24D-8635-6C66C71CB502}"/>
              </a:ext>
            </a:extLst>
          </p:cNvPr>
          <p:cNvSpPr txBox="1">
            <a:spLocks/>
          </p:cNvSpPr>
          <p:nvPr/>
        </p:nvSpPr>
        <p:spPr bwMode="auto">
          <a:xfrm>
            <a:off x="2867025" y="533400"/>
            <a:ext cx="18649950" cy="196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algn="l" defTabSz="584200" rtl="0" eaLnBrk="0" fontAlgn="base" hangingPunct="0">
              <a:lnSpc>
                <a:spcPct val="80000"/>
              </a:lnSpc>
              <a:spcBef>
                <a:spcPct val="0"/>
              </a:spcBef>
              <a:spcAft>
                <a:spcPct val="0"/>
              </a:spcAft>
              <a:defRPr sz="9800" kern="1200">
                <a:solidFill>
                  <a:srgbClr val="53585F"/>
                </a:solidFill>
                <a:latin typeface="+mj-lt"/>
                <a:ea typeface="+mj-ea"/>
                <a:cs typeface="+mj-cs"/>
                <a:sym typeface="Helvetica Neue Light" panose="02000403000000020004" pitchFamily="2" charset="0"/>
              </a:defRPr>
            </a:lvl1pPr>
            <a:lvl2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2pPr>
            <a:lvl3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3pPr>
            <a:lvl4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4pPr>
            <a:lvl5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5pPr>
            <a:lvl6pPr marL="4572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6pPr>
            <a:lvl7pPr marL="9144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7pPr>
            <a:lvl8pPr marL="13716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8pPr>
            <a:lvl9pPr marL="18288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9pPr>
          </a:lstStyle>
          <a:p>
            <a:pPr algn="ctr" defTabSz="431800" eaLnBrk="1">
              <a:defRPr/>
            </a:pPr>
            <a:r>
              <a:rPr lang="en-US" altLang="en-US" sz="7200" dirty="0">
                <a:solidFill>
                  <a:schemeClr val="bg1"/>
                </a:solidFill>
                <a:latin typeface="Rockwell" charset="0"/>
                <a:sym typeface="Helvetica Neue Light" charset="0"/>
              </a:rPr>
              <a:t>Genetic Information Nondiscrimination Act</a:t>
            </a:r>
          </a:p>
          <a:p>
            <a:pPr algn="ctr" defTabSz="431800" eaLnBrk="1">
              <a:defRPr/>
            </a:pPr>
            <a:r>
              <a:rPr lang="en-US" altLang="en-US" sz="7200" dirty="0">
                <a:solidFill>
                  <a:schemeClr val="bg1"/>
                </a:solidFill>
                <a:latin typeface="Rockwell" charset="0"/>
                <a:sym typeface="Helvetica Neue Light" charset="0"/>
              </a:rPr>
              <a:t>(GINA)</a:t>
            </a:r>
          </a:p>
        </p:txBody>
      </p:sp>
      <p:sp>
        <p:nvSpPr>
          <p:cNvPr id="17" name="Rectangle 2">
            <a:extLst>
              <a:ext uri="{FF2B5EF4-FFF2-40B4-BE49-F238E27FC236}">
                <a16:creationId xmlns:a16="http://schemas.microsoft.com/office/drawing/2014/main" id="{A0427193-BF72-C746-B2EA-4D6A021651BD}"/>
              </a:ext>
            </a:extLst>
          </p:cNvPr>
          <p:cNvSpPr txBox="1">
            <a:spLocks/>
          </p:cNvSpPr>
          <p:nvPr/>
        </p:nvSpPr>
        <p:spPr bwMode="auto">
          <a:xfrm>
            <a:off x="1752600" y="2743200"/>
            <a:ext cx="20421600" cy="967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marL="717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1pPr>
            <a:lvl2pPr marL="1162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2pPr>
            <a:lvl3pPr marL="1606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3pPr>
            <a:lvl4pPr marL="2051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4pPr>
            <a:lvl5pPr marL="2495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200" indent="0">
              <a:spcBef>
                <a:spcPts val="0"/>
              </a:spcBef>
              <a:spcAft>
                <a:spcPts val="0"/>
              </a:spcAft>
              <a:buSzPts val="2400"/>
              <a:buFontTx/>
              <a:buNone/>
              <a:defRPr/>
            </a:pPr>
            <a:r>
              <a:rPr lang="en-US" sz="6000" dirty="0">
                <a:solidFill>
                  <a:schemeClr val="bg1"/>
                </a:solidFill>
                <a:latin typeface="Tahoma" panose="020B0604030504040204" pitchFamily="34" charset="0"/>
                <a:ea typeface="Tahoma" panose="020B0604030504040204" pitchFamily="34" charset="0"/>
                <a:cs typeface="Tahoma" panose="020B0604030504040204" pitchFamily="34" charset="0"/>
              </a:rPr>
              <a:t>This federal law:</a:t>
            </a:r>
          </a:p>
          <a:p>
            <a:pPr marL="76200" indent="0">
              <a:spcBef>
                <a:spcPts val="0"/>
              </a:spcBef>
              <a:spcAft>
                <a:spcPts val="0"/>
              </a:spcAft>
              <a:buSzPts val="2400"/>
              <a:buFontTx/>
              <a:buNone/>
              <a:defRPr/>
            </a:pPr>
            <a:endParaRPr lang="en-US" sz="6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933450" indent="-857250">
              <a:spcBef>
                <a:spcPts val="0"/>
              </a:spcBef>
              <a:spcAft>
                <a:spcPts val="0"/>
              </a:spcAft>
              <a:buSzPct val="80000"/>
              <a:defRPr/>
            </a:pPr>
            <a:r>
              <a:rPr lang="en-US" sz="6000" dirty="0">
                <a:solidFill>
                  <a:schemeClr val="bg1"/>
                </a:solidFill>
                <a:latin typeface="Tahoma" panose="020B0604030504040204" pitchFamily="34" charset="0"/>
                <a:ea typeface="Tahoma" panose="020B0604030504040204" pitchFamily="34" charset="0"/>
                <a:cs typeface="Tahoma" panose="020B0604030504040204" pitchFamily="34" charset="0"/>
              </a:rPr>
              <a:t>Forbids employers to use genetic information to make hiring, firing, and promotion decisions.</a:t>
            </a:r>
          </a:p>
          <a:p>
            <a:pPr marL="933450" indent="-857250">
              <a:spcBef>
                <a:spcPts val="0"/>
              </a:spcBef>
              <a:spcAft>
                <a:spcPts val="0"/>
              </a:spcAft>
              <a:buSzPct val="80000"/>
              <a:defRPr/>
            </a:pPr>
            <a:endParaRPr lang="en-US" sz="6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933450" indent="-857250">
              <a:spcBef>
                <a:spcPts val="0"/>
              </a:spcBef>
              <a:spcAft>
                <a:spcPts val="0"/>
              </a:spcAft>
              <a:buSzPct val="80000"/>
              <a:defRPr/>
            </a:pPr>
            <a:r>
              <a:rPr lang="en-US" sz="6000" dirty="0">
                <a:solidFill>
                  <a:schemeClr val="bg1"/>
                </a:solidFill>
                <a:latin typeface="Tahoma" panose="020B0604030504040204" pitchFamily="34" charset="0"/>
                <a:ea typeface="Tahoma" panose="020B0604030504040204" pitchFamily="34" charset="0"/>
                <a:cs typeface="Tahoma" panose="020B0604030504040204" pitchFamily="34" charset="0"/>
              </a:rPr>
              <a:t>Forbids group and individual health insurers from using genetic information to adjust premiums, add or drop people from policies, or deny coverage.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AutoShape 3">
            <a:extLst>
              <a:ext uri="{FF2B5EF4-FFF2-40B4-BE49-F238E27FC236}">
                <a16:creationId xmlns:a16="http://schemas.microsoft.com/office/drawing/2014/main" id="{238509DA-1E6C-994F-87FE-F35966247D41}"/>
              </a:ext>
            </a:extLst>
          </p:cNvPr>
          <p:cNvSpPr>
            <a:spLocks/>
          </p:cNvSpPr>
          <p:nvPr/>
        </p:nvSpPr>
        <p:spPr bwMode="auto">
          <a:xfrm>
            <a:off x="1689100" y="3886200"/>
            <a:ext cx="7418388" cy="800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8625" y="0"/>
                </a:lnTo>
                <a:lnTo>
                  <a:pt x="21600" y="10800"/>
                </a:lnTo>
                <a:lnTo>
                  <a:pt x="18625" y="21600"/>
                </a:lnTo>
                <a:lnTo>
                  <a:pt x="0" y="21600"/>
                </a:lnTo>
                <a:lnTo>
                  <a:pt x="2975" y="10800"/>
                </a:lnTo>
                <a:lnTo>
                  <a:pt x="0" y="0"/>
                </a:lnTo>
                <a:close/>
              </a:path>
            </a:pathLst>
          </a:custGeom>
          <a:solidFill>
            <a:srgbClr val="C7362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en-US"/>
          </a:p>
        </p:txBody>
      </p:sp>
      <p:sp>
        <p:nvSpPr>
          <p:cNvPr id="71682" name="AutoShape 6">
            <a:extLst>
              <a:ext uri="{FF2B5EF4-FFF2-40B4-BE49-F238E27FC236}">
                <a16:creationId xmlns:a16="http://schemas.microsoft.com/office/drawing/2014/main" id="{686677EF-EDFE-DD42-93B3-AC71854D1D0A}"/>
              </a:ext>
            </a:extLst>
          </p:cNvPr>
          <p:cNvSpPr>
            <a:spLocks/>
          </p:cNvSpPr>
          <p:nvPr/>
        </p:nvSpPr>
        <p:spPr bwMode="auto">
          <a:xfrm>
            <a:off x="8472488" y="3930650"/>
            <a:ext cx="7418387" cy="800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8625" y="0"/>
                </a:lnTo>
                <a:lnTo>
                  <a:pt x="21600" y="10800"/>
                </a:lnTo>
                <a:lnTo>
                  <a:pt x="18625" y="21600"/>
                </a:lnTo>
                <a:lnTo>
                  <a:pt x="0" y="21600"/>
                </a:lnTo>
                <a:lnTo>
                  <a:pt x="2975" y="10800"/>
                </a:lnTo>
                <a:lnTo>
                  <a:pt x="0" y="0"/>
                </a:lnTo>
                <a:close/>
              </a:path>
            </a:pathLst>
          </a:custGeom>
          <a:solidFill>
            <a:srgbClr val="0A12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en-US"/>
          </a:p>
        </p:txBody>
      </p:sp>
      <p:sp>
        <p:nvSpPr>
          <p:cNvPr id="71683" name="AutoShape 9">
            <a:extLst>
              <a:ext uri="{FF2B5EF4-FFF2-40B4-BE49-F238E27FC236}">
                <a16:creationId xmlns:a16="http://schemas.microsoft.com/office/drawing/2014/main" id="{E6F805DE-4D76-5F49-8DA8-9F4BEF468BE9}"/>
              </a:ext>
            </a:extLst>
          </p:cNvPr>
          <p:cNvSpPr>
            <a:spLocks/>
          </p:cNvSpPr>
          <p:nvPr/>
        </p:nvSpPr>
        <p:spPr bwMode="auto">
          <a:xfrm>
            <a:off x="15360650" y="3886200"/>
            <a:ext cx="7419975" cy="800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8625" y="0"/>
                </a:lnTo>
                <a:lnTo>
                  <a:pt x="21600" y="10800"/>
                </a:lnTo>
                <a:lnTo>
                  <a:pt x="18625" y="21600"/>
                </a:lnTo>
                <a:lnTo>
                  <a:pt x="0" y="21600"/>
                </a:lnTo>
                <a:lnTo>
                  <a:pt x="2975" y="10800"/>
                </a:lnTo>
                <a:lnTo>
                  <a:pt x="0" y="0"/>
                </a:lnTo>
                <a:close/>
              </a:path>
            </a:pathLst>
          </a:custGeom>
          <a:solidFill>
            <a:srgbClr val="52B49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en-US"/>
          </a:p>
        </p:txBody>
      </p:sp>
      <p:sp>
        <p:nvSpPr>
          <p:cNvPr id="5" name="Text Box 4">
            <a:extLst>
              <a:ext uri="{FF2B5EF4-FFF2-40B4-BE49-F238E27FC236}">
                <a16:creationId xmlns:a16="http://schemas.microsoft.com/office/drawing/2014/main" id="{0AF65429-AE88-714D-9F44-9C1B4CB4A3F3}"/>
              </a:ext>
            </a:extLst>
          </p:cNvPr>
          <p:cNvSpPr txBox="1">
            <a:spLocks/>
          </p:cNvSpPr>
          <p:nvPr/>
        </p:nvSpPr>
        <p:spPr bwMode="auto">
          <a:xfrm>
            <a:off x="2895600" y="6919913"/>
            <a:ext cx="5576888" cy="1935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spAutoFit/>
          </a:bodyPr>
          <a:lstStyle>
            <a:lvl1pPr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r>
              <a:rPr lang="en-US" altLang="en-US" sz="6000" b="1" dirty="0">
                <a:latin typeface="Tahoma" panose="020B0604030504040204" pitchFamily="34" charset="0"/>
                <a:cs typeface="Tahoma" panose="020B0604030504040204" pitchFamily="34" charset="0"/>
              </a:rPr>
              <a:t>DNA databases</a:t>
            </a:r>
            <a:endParaRPr lang="en-US" altLang="en-US" sz="4800" dirty="0">
              <a:latin typeface="Tahoma" panose="020B0604030504040204" pitchFamily="34" charset="0"/>
              <a:cs typeface="Tahoma" panose="020B0604030504040204" pitchFamily="34" charset="0"/>
            </a:endParaRPr>
          </a:p>
        </p:txBody>
      </p:sp>
      <p:sp>
        <p:nvSpPr>
          <p:cNvPr id="8" name="Text Box 7">
            <a:extLst>
              <a:ext uri="{FF2B5EF4-FFF2-40B4-BE49-F238E27FC236}">
                <a16:creationId xmlns:a16="http://schemas.microsoft.com/office/drawing/2014/main" id="{F14B6DAC-B20E-6649-AA4D-1E4058AAA395}"/>
              </a:ext>
            </a:extLst>
          </p:cNvPr>
          <p:cNvSpPr txBox="1">
            <a:spLocks/>
          </p:cNvSpPr>
          <p:nvPr/>
        </p:nvSpPr>
        <p:spPr bwMode="auto">
          <a:xfrm>
            <a:off x="9863137" y="6553200"/>
            <a:ext cx="5605463" cy="27699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spAutoFit/>
          </a:bodyPr>
          <a:lstStyle>
            <a:lvl1pPr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defRPr/>
            </a:pPr>
            <a:r>
              <a:rPr lang="en-US" altLang="en-US" sz="6000" b="1" dirty="0">
                <a:latin typeface="Tahoma" panose="020B0604030504040204" pitchFamily="34" charset="0"/>
                <a:cs typeface="Tahoma" panose="020B0604030504040204" pitchFamily="34" charset="0"/>
              </a:rPr>
              <a:t>Uses of DNA as a Forensic tool</a:t>
            </a:r>
            <a:endParaRPr lang="en-US" altLang="en-US" sz="4800" dirty="0">
              <a:latin typeface="Tahoma" panose="020B0604030504040204" pitchFamily="34" charset="0"/>
              <a:cs typeface="Tahoma" panose="020B0604030504040204" pitchFamily="34" charset="0"/>
            </a:endParaRPr>
          </a:p>
        </p:txBody>
      </p:sp>
      <p:sp>
        <p:nvSpPr>
          <p:cNvPr id="11" name="Text Box 10">
            <a:extLst>
              <a:ext uri="{FF2B5EF4-FFF2-40B4-BE49-F238E27FC236}">
                <a16:creationId xmlns:a16="http://schemas.microsoft.com/office/drawing/2014/main" id="{B11AF797-23E2-3E49-9F33-4382B6926702}"/>
              </a:ext>
            </a:extLst>
          </p:cNvPr>
          <p:cNvSpPr txBox="1">
            <a:spLocks/>
          </p:cNvSpPr>
          <p:nvPr/>
        </p:nvSpPr>
        <p:spPr bwMode="auto">
          <a:xfrm>
            <a:off x="16654463" y="7427913"/>
            <a:ext cx="5491162" cy="919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spAutoFit/>
          </a:bodyPr>
          <a:lstStyle>
            <a:lvl1pPr defTabSz="820738">
              <a:defRPr>
                <a:solidFill>
                  <a:srgbClr val="FFFFFF"/>
                </a:solidFill>
                <a:latin typeface="Gill Sans" charset="0"/>
                <a:ea typeface="Gill Sans" charset="0"/>
                <a:cs typeface="Gill Sans" charset="0"/>
                <a:sym typeface="Gill Sans" charset="0"/>
              </a:defRPr>
            </a:lvl1pPr>
            <a:lvl2pPr marL="742950" indent="-285750" defTabSz="820738">
              <a:defRPr>
                <a:solidFill>
                  <a:srgbClr val="FFFFFF"/>
                </a:solidFill>
                <a:latin typeface="Gill Sans" charset="0"/>
                <a:ea typeface="Gill Sans" charset="0"/>
                <a:cs typeface="Gill Sans" charset="0"/>
                <a:sym typeface="Gill Sans" charset="0"/>
              </a:defRPr>
            </a:lvl2pPr>
            <a:lvl3pPr marL="1143000" indent="-228600" defTabSz="820738">
              <a:defRPr>
                <a:solidFill>
                  <a:srgbClr val="FFFFFF"/>
                </a:solidFill>
                <a:latin typeface="Gill Sans" charset="0"/>
                <a:ea typeface="Gill Sans" charset="0"/>
                <a:cs typeface="Gill Sans" charset="0"/>
                <a:sym typeface="Gill Sans" charset="0"/>
              </a:defRPr>
            </a:lvl3pPr>
            <a:lvl4pPr marL="1600200" indent="-228600" defTabSz="820738">
              <a:defRPr>
                <a:solidFill>
                  <a:srgbClr val="FFFFFF"/>
                </a:solidFill>
                <a:latin typeface="Gill Sans" charset="0"/>
                <a:ea typeface="Gill Sans" charset="0"/>
                <a:cs typeface="Gill Sans" charset="0"/>
                <a:sym typeface="Gill Sans" charset="0"/>
              </a:defRPr>
            </a:lvl4pPr>
            <a:lvl5pPr marL="2057400" indent="-228600" defTabSz="820738">
              <a:defRPr>
                <a:solidFill>
                  <a:srgbClr val="FFFFFF"/>
                </a:solidFill>
                <a:latin typeface="Gill Sans" charset="0"/>
                <a:ea typeface="Gill Sans" charset="0"/>
                <a:cs typeface="Gill Sans" charset="0"/>
                <a:sym typeface="Gill Sans" charset="0"/>
              </a:defRPr>
            </a:lvl5pPr>
            <a:lvl6pPr marL="2514600" indent="-228600" defTabSz="820738" eaLnBrk="0" fontAlgn="base" hangingPunct="0">
              <a:spcBef>
                <a:spcPct val="0"/>
              </a:spcBef>
              <a:spcAft>
                <a:spcPct val="0"/>
              </a:spcAft>
              <a:defRPr>
                <a:solidFill>
                  <a:srgbClr val="FFFFFF"/>
                </a:solidFill>
                <a:latin typeface="Gill Sans" charset="0"/>
                <a:ea typeface="Gill Sans" charset="0"/>
                <a:cs typeface="Gill Sans" charset="0"/>
                <a:sym typeface="Gill Sans" charset="0"/>
              </a:defRPr>
            </a:lvl6pPr>
            <a:lvl7pPr marL="2971800" indent="-228600" defTabSz="820738" eaLnBrk="0" fontAlgn="base" hangingPunct="0">
              <a:spcBef>
                <a:spcPct val="0"/>
              </a:spcBef>
              <a:spcAft>
                <a:spcPct val="0"/>
              </a:spcAft>
              <a:defRPr>
                <a:solidFill>
                  <a:srgbClr val="FFFFFF"/>
                </a:solidFill>
                <a:latin typeface="Gill Sans" charset="0"/>
                <a:ea typeface="Gill Sans" charset="0"/>
                <a:cs typeface="Gill Sans" charset="0"/>
                <a:sym typeface="Gill Sans" charset="0"/>
              </a:defRPr>
            </a:lvl7pPr>
            <a:lvl8pPr marL="3429000" indent="-228600" defTabSz="820738" eaLnBrk="0" fontAlgn="base" hangingPunct="0">
              <a:spcBef>
                <a:spcPct val="0"/>
              </a:spcBef>
              <a:spcAft>
                <a:spcPct val="0"/>
              </a:spcAft>
              <a:defRPr>
                <a:solidFill>
                  <a:srgbClr val="FFFFFF"/>
                </a:solidFill>
                <a:latin typeface="Gill Sans" charset="0"/>
                <a:ea typeface="Gill Sans" charset="0"/>
                <a:cs typeface="Gill Sans" charset="0"/>
                <a:sym typeface="Gill Sans" charset="0"/>
              </a:defRPr>
            </a:lvl8pPr>
            <a:lvl9pPr marL="3886200" indent="-228600" defTabSz="820738" eaLnBrk="0" fontAlgn="base" hangingPunct="0">
              <a:spcBef>
                <a:spcPct val="0"/>
              </a:spcBef>
              <a:spcAft>
                <a:spcPct val="0"/>
              </a:spcAft>
              <a:defRPr>
                <a:solidFill>
                  <a:srgbClr val="FFFFFF"/>
                </a:solidFill>
                <a:latin typeface="Gill Sans" charset="0"/>
                <a:ea typeface="Gill Sans" charset="0"/>
                <a:cs typeface="Gill Sans" charset="0"/>
                <a:sym typeface="Gill Sans" charset="0"/>
              </a:defRPr>
            </a:lvl9pPr>
          </a:lstStyle>
          <a:p>
            <a:pPr algn="ctr" eaLnBrk="1">
              <a:lnSpc>
                <a:spcPct val="110000"/>
              </a:lnSpc>
              <a:spcBef>
                <a:spcPts val="2500"/>
              </a:spcBef>
              <a:defRPr/>
            </a:pPr>
            <a:r>
              <a:rPr lang="en-US" altLang="en-US" sz="6000" b="1" dirty="0">
                <a:latin typeface="Tahoma" charset="0"/>
                <a:ea typeface="Tahoma" charset="0"/>
                <a:cs typeface="Tahoma" charset="0"/>
              </a:rPr>
              <a:t>Limitations</a:t>
            </a:r>
          </a:p>
        </p:txBody>
      </p:sp>
      <p:sp>
        <p:nvSpPr>
          <p:cNvPr id="21" name="Rectangle 1">
            <a:extLst>
              <a:ext uri="{FF2B5EF4-FFF2-40B4-BE49-F238E27FC236}">
                <a16:creationId xmlns:a16="http://schemas.microsoft.com/office/drawing/2014/main" id="{B139A3B4-1677-8F44-8A41-FA3DE64CC78B}"/>
              </a:ext>
            </a:extLst>
          </p:cNvPr>
          <p:cNvSpPr>
            <a:spLocks noGrp="1"/>
          </p:cNvSpPr>
          <p:nvPr>
            <p:ph type="title"/>
          </p:nvPr>
        </p:nvSpPr>
        <p:spPr>
          <a:xfrm>
            <a:off x="2400300" y="533400"/>
            <a:ext cx="19583400" cy="1963738"/>
          </a:xfrm>
        </p:spPr>
        <p:txBody>
          <a:bodyPr/>
          <a:lstStyle/>
          <a:p>
            <a:pPr algn="ctr" defTabSz="547688" eaLnBrk="1">
              <a:defRPr/>
            </a:pPr>
            <a:r>
              <a:rPr lang="en-US" altLang="en-US" sz="7200" dirty="0">
                <a:latin typeface="Rockwell" charset="0"/>
                <a:sym typeface="Helvetica Neue Light" charset="0"/>
              </a:rPr>
              <a:t>DNA, Crime and Law Enforcement</a:t>
            </a:r>
          </a:p>
        </p:txBody>
      </p:sp>
      <p:sp>
        <p:nvSpPr>
          <p:cNvPr id="10" name="TextBox 9">
            <a:extLst>
              <a:ext uri="{FF2B5EF4-FFF2-40B4-BE49-F238E27FC236}">
                <a16:creationId xmlns:a16="http://schemas.microsoft.com/office/drawing/2014/main" id="{A0427193-BF72-C746-B2EA-4D6A021651BD}"/>
              </a:ext>
            </a:extLst>
          </p:cNvPr>
          <p:cNvSpPr txBox="1">
            <a:spLocks/>
          </p:cNvSpPr>
          <p:nvPr/>
        </p:nvSpPr>
        <p:spPr bwMode="auto">
          <a:xfrm>
            <a:off x="1635125" y="1970088"/>
            <a:ext cx="21093113" cy="309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defPPr>
              <a:defRPr lang="en-US"/>
            </a:defPPr>
            <a:lvl1pPr algn="l" defTabSz="584200" rtl="0" eaLnBrk="0" fontAlgn="base" hangingPunct="0">
              <a:spcBef>
                <a:spcPct val="0"/>
              </a:spcBef>
              <a:spcAft>
                <a:spcPct val="0"/>
              </a:spcAft>
              <a:defRPr kern="1200">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457200" indent="-228600" algn="l" defTabSz="584200" rtl="0" eaLnBrk="0" fontAlgn="base" hangingPunct="0">
              <a:spcBef>
                <a:spcPct val="0"/>
              </a:spcBef>
              <a:spcAft>
                <a:spcPct val="0"/>
              </a:spcAft>
              <a:defRPr kern="1200">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914400" indent="-457200" algn="l" defTabSz="584200" rtl="0" eaLnBrk="0" fontAlgn="base" hangingPunct="0">
              <a:spcBef>
                <a:spcPct val="0"/>
              </a:spcBef>
              <a:spcAft>
                <a:spcPct val="0"/>
              </a:spcAft>
              <a:defRPr kern="1200">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371600" indent="-685800" algn="l" defTabSz="584200" rtl="0" eaLnBrk="0" fontAlgn="base" hangingPunct="0">
              <a:spcBef>
                <a:spcPct val="0"/>
              </a:spcBef>
              <a:spcAft>
                <a:spcPct val="0"/>
              </a:spcAft>
              <a:defRPr kern="1200">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1828800" indent="-914400" algn="l" defTabSz="584200" rtl="0" eaLnBrk="0" fontAlgn="base" hangingPunct="0">
              <a:spcBef>
                <a:spcPct val="0"/>
              </a:spcBef>
              <a:spcAft>
                <a:spcPct val="0"/>
              </a:spcAft>
              <a:defRPr kern="1200">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286000" algn="l" defTabSz="914400" rtl="0" eaLnBrk="1" latinLnBrk="0" hangingPunct="1">
              <a:defRPr kern="1200">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743200" algn="l" defTabSz="914400" rtl="0" eaLnBrk="1" latinLnBrk="0" hangingPunct="1">
              <a:defRPr kern="1200">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200400" algn="l" defTabSz="914400" rtl="0" eaLnBrk="1" latinLnBrk="0" hangingPunct="1">
              <a:defRPr kern="1200">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657600" algn="l" defTabSz="914400" rtl="0" eaLnBrk="1" latinLnBrk="0" hangingPunct="1">
              <a:defRPr kern="1200">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buSzPct val="100000"/>
              <a:defRPr/>
            </a:pPr>
            <a:endParaRPr lang="en-US" altLang="en-US" sz="5400" dirty="0">
              <a:solidFill>
                <a:srgbClr val="51565D"/>
              </a:solidFill>
              <a:latin typeface="Tahoma" charset="0"/>
              <a:ea typeface="Tahoma" charset="0"/>
              <a:cs typeface="Tahoma" charset="0"/>
              <a:sym typeface="Gill Sans"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1F52E71C-24D8-C24D-8635-6C66C71CB502}"/>
              </a:ext>
            </a:extLst>
          </p:cNvPr>
          <p:cNvSpPr txBox="1">
            <a:spLocks/>
          </p:cNvSpPr>
          <p:nvPr/>
        </p:nvSpPr>
        <p:spPr bwMode="auto">
          <a:xfrm>
            <a:off x="5048250" y="396875"/>
            <a:ext cx="14287500" cy="196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algn="l" defTabSz="584200" rtl="0" eaLnBrk="0" fontAlgn="base" hangingPunct="0">
              <a:lnSpc>
                <a:spcPct val="80000"/>
              </a:lnSpc>
              <a:spcBef>
                <a:spcPct val="0"/>
              </a:spcBef>
              <a:spcAft>
                <a:spcPct val="0"/>
              </a:spcAft>
              <a:defRPr sz="9800" kern="1200">
                <a:solidFill>
                  <a:srgbClr val="53585F"/>
                </a:solidFill>
                <a:latin typeface="+mj-lt"/>
                <a:ea typeface="+mj-ea"/>
                <a:cs typeface="+mj-cs"/>
                <a:sym typeface="Helvetica Neue Light" panose="02000403000000020004" pitchFamily="2" charset="0"/>
              </a:defRPr>
            </a:lvl1pPr>
            <a:lvl2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2pPr>
            <a:lvl3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3pPr>
            <a:lvl4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4pPr>
            <a:lvl5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5pPr>
            <a:lvl6pPr marL="4572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6pPr>
            <a:lvl7pPr marL="9144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7pPr>
            <a:lvl8pPr marL="13716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8pPr>
            <a:lvl9pPr marL="18288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9pPr>
          </a:lstStyle>
          <a:p>
            <a:pPr algn="ctr" defTabSz="431800" eaLnBrk="1">
              <a:defRPr/>
            </a:pPr>
            <a:r>
              <a:rPr lang="en-US" altLang="en-US" sz="7200" dirty="0">
                <a:latin typeface="Rockwell" charset="0"/>
                <a:sym typeface="Helvetica Neue Light" charset="0"/>
              </a:rPr>
              <a:t>What is a criminal DNA database?</a:t>
            </a:r>
          </a:p>
        </p:txBody>
      </p:sp>
      <p:sp>
        <p:nvSpPr>
          <p:cNvPr id="11" name="Rectangle 2">
            <a:extLst>
              <a:ext uri="{FF2B5EF4-FFF2-40B4-BE49-F238E27FC236}">
                <a16:creationId xmlns:a16="http://schemas.microsoft.com/office/drawing/2014/main" id="{3DE55A59-0EF8-AA4F-96E5-25FE24D6A83D}"/>
              </a:ext>
            </a:extLst>
          </p:cNvPr>
          <p:cNvSpPr txBox="1">
            <a:spLocks/>
          </p:cNvSpPr>
          <p:nvPr/>
        </p:nvSpPr>
        <p:spPr bwMode="auto">
          <a:xfrm>
            <a:off x="-33338" y="12087225"/>
            <a:ext cx="24384001" cy="1111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marL="717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1pPr>
            <a:lvl2pPr marL="1162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2pPr>
            <a:lvl3pPr marL="1606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3pPr>
            <a:lvl4pPr marL="2051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4pPr>
            <a:lvl5pPr marL="2495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a:buSzPct val="100000"/>
              <a:buFontTx/>
              <a:buNone/>
              <a:defRPr/>
            </a:pPr>
            <a:r>
              <a:rPr lang="en-US" altLang="en-US" sz="4500" b="1" dirty="0">
                <a:latin typeface="Tahoma" charset="0"/>
                <a:ea typeface="Tahoma" charset="0"/>
                <a:cs typeface="Tahoma" charset="0"/>
                <a:sym typeface="Gill Sans" charset="0"/>
              </a:rPr>
              <a:t>Big Idea: Compare DNA from the forensic and offender databases to find matches</a:t>
            </a:r>
          </a:p>
        </p:txBody>
      </p:sp>
      <p:sp>
        <p:nvSpPr>
          <p:cNvPr id="73731" name="Oval 11">
            <a:extLst>
              <a:ext uri="{FF2B5EF4-FFF2-40B4-BE49-F238E27FC236}">
                <a16:creationId xmlns:a16="http://schemas.microsoft.com/office/drawing/2014/main" id="{A1196B67-5637-174B-8EB6-4E07293854C0}"/>
              </a:ext>
            </a:extLst>
          </p:cNvPr>
          <p:cNvSpPr>
            <a:spLocks noChangeArrowheads="1"/>
          </p:cNvSpPr>
          <p:nvPr/>
        </p:nvSpPr>
        <p:spPr bwMode="auto">
          <a:xfrm>
            <a:off x="9986963" y="3228975"/>
            <a:ext cx="11544300" cy="8724900"/>
          </a:xfrm>
          <a:prstGeom prst="ellipse">
            <a:avLst/>
          </a:prstGeom>
          <a:solidFill>
            <a:srgbClr val="629DB2">
              <a:alpha val="50195"/>
            </a:srgbClr>
          </a:solidFill>
          <a:ln w="25400" algn="ctr">
            <a:solidFill>
              <a:srgbClr val="DCDEE0"/>
            </a:solidFill>
            <a:miter lim="400000"/>
            <a:headEnd/>
            <a:tailEnd/>
          </a:ln>
        </p:spPr>
        <p:txBody>
          <a:bodyPr lIns="71437" tIns="71437" rIns="71437" bIns="71437" anchor="ctr">
            <a:spAutoFit/>
          </a:bodyPr>
          <a:lstStyle/>
          <a:p>
            <a:pPr algn="ctr" eaLnBrk="1"/>
            <a:endParaRPr lang="en-US" altLang="en-US"/>
          </a:p>
        </p:txBody>
      </p:sp>
      <p:sp>
        <p:nvSpPr>
          <p:cNvPr id="73732" name="Oval 15">
            <a:extLst>
              <a:ext uri="{FF2B5EF4-FFF2-40B4-BE49-F238E27FC236}">
                <a16:creationId xmlns:a16="http://schemas.microsoft.com/office/drawing/2014/main" id="{EEE31468-D496-AC45-8DD5-6E8DDB4E4A6E}"/>
              </a:ext>
            </a:extLst>
          </p:cNvPr>
          <p:cNvSpPr>
            <a:spLocks noChangeArrowheads="1"/>
          </p:cNvSpPr>
          <p:nvPr/>
        </p:nvSpPr>
        <p:spPr bwMode="auto">
          <a:xfrm>
            <a:off x="2457450" y="3228975"/>
            <a:ext cx="11372850" cy="8724900"/>
          </a:xfrm>
          <a:prstGeom prst="ellipse">
            <a:avLst/>
          </a:prstGeom>
          <a:solidFill>
            <a:srgbClr val="6CB199">
              <a:alpha val="50195"/>
            </a:srgbClr>
          </a:solidFill>
          <a:ln w="25400" algn="ctr">
            <a:solidFill>
              <a:srgbClr val="DCDEE0"/>
            </a:solidFill>
            <a:miter lim="400000"/>
            <a:headEnd/>
            <a:tailEnd/>
          </a:ln>
        </p:spPr>
        <p:txBody>
          <a:bodyPr lIns="71437" tIns="71437" rIns="71437" bIns="71437" anchor="ctr">
            <a:spAutoFit/>
          </a:bodyPr>
          <a:lstStyle/>
          <a:p>
            <a:pPr algn="ctr" eaLnBrk="1"/>
            <a:endParaRPr lang="en-US" altLang="en-US"/>
          </a:p>
        </p:txBody>
      </p:sp>
      <p:sp>
        <p:nvSpPr>
          <p:cNvPr id="18" name="Rectangle 2">
            <a:extLst>
              <a:ext uri="{FF2B5EF4-FFF2-40B4-BE49-F238E27FC236}">
                <a16:creationId xmlns:a16="http://schemas.microsoft.com/office/drawing/2014/main" id="{D0DEB850-86BF-3848-81B2-E9CE31F2BF0C}"/>
              </a:ext>
            </a:extLst>
          </p:cNvPr>
          <p:cNvSpPr txBox="1">
            <a:spLocks/>
          </p:cNvSpPr>
          <p:nvPr/>
        </p:nvSpPr>
        <p:spPr bwMode="auto">
          <a:xfrm>
            <a:off x="10280650" y="6829425"/>
            <a:ext cx="3276600"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marL="717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1pPr>
            <a:lvl2pPr marL="1162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2pPr>
            <a:lvl3pPr marL="1606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3pPr>
            <a:lvl4pPr marL="2051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4pPr>
            <a:lvl5pPr marL="2495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a:buSzPct val="100000"/>
              <a:buFontTx/>
              <a:buNone/>
              <a:defRPr/>
            </a:pPr>
            <a:r>
              <a:rPr lang="en-US" altLang="en-US" sz="5000" b="1" dirty="0">
                <a:latin typeface="Tahoma" charset="0"/>
                <a:ea typeface="Tahoma" charset="0"/>
                <a:cs typeface="Tahoma" charset="0"/>
                <a:sym typeface="Gill Sans" charset="0"/>
              </a:rPr>
              <a:t>suspects</a:t>
            </a:r>
          </a:p>
        </p:txBody>
      </p:sp>
      <p:sp>
        <p:nvSpPr>
          <p:cNvPr id="19" name="Rectangle 2">
            <a:extLst>
              <a:ext uri="{FF2B5EF4-FFF2-40B4-BE49-F238E27FC236}">
                <a16:creationId xmlns:a16="http://schemas.microsoft.com/office/drawing/2014/main" id="{A7EF4428-7085-8145-BAE6-D36C0CFB5FEF}"/>
              </a:ext>
            </a:extLst>
          </p:cNvPr>
          <p:cNvSpPr txBox="1">
            <a:spLocks/>
          </p:cNvSpPr>
          <p:nvPr/>
        </p:nvSpPr>
        <p:spPr bwMode="auto">
          <a:xfrm>
            <a:off x="3336925" y="5256213"/>
            <a:ext cx="6645275"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marL="717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1pPr>
            <a:lvl2pPr marL="1162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2pPr>
            <a:lvl3pPr marL="1606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3pPr>
            <a:lvl4pPr marL="2051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4pPr>
            <a:lvl5pPr marL="2495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a:buSzPct val="100000"/>
              <a:buFontTx/>
              <a:buNone/>
              <a:defRPr/>
            </a:pPr>
            <a:r>
              <a:rPr lang="en-US" altLang="en-US" sz="5000" b="1" dirty="0">
                <a:latin typeface="Tahoma" charset="0"/>
                <a:ea typeface="Tahoma" charset="0"/>
                <a:cs typeface="Tahoma" charset="0"/>
                <a:sym typeface="Gill Sans" charset="0"/>
              </a:rPr>
              <a:t>Forensic database: </a:t>
            </a:r>
          </a:p>
          <a:p>
            <a:pPr marL="0" indent="0" algn="ctr" eaLnBrk="1">
              <a:buSzPct val="100000"/>
              <a:buFontTx/>
              <a:buNone/>
              <a:defRPr/>
            </a:pPr>
            <a:r>
              <a:rPr lang="en-US" altLang="en-US" sz="5000" dirty="0">
                <a:latin typeface="Tahoma" charset="0"/>
                <a:ea typeface="Tahoma" charset="0"/>
                <a:cs typeface="Tahoma" charset="0"/>
                <a:sym typeface="Gill Sans" charset="0"/>
              </a:rPr>
              <a:t>Database of DNA profiles that were collected at crime scenes. </a:t>
            </a:r>
          </a:p>
        </p:txBody>
      </p:sp>
      <p:sp>
        <p:nvSpPr>
          <p:cNvPr id="20" name="Rectangle 2">
            <a:extLst>
              <a:ext uri="{FF2B5EF4-FFF2-40B4-BE49-F238E27FC236}">
                <a16:creationId xmlns:a16="http://schemas.microsoft.com/office/drawing/2014/main" id="{E5A73347-80B8-0B48-8873-78D1B7DD8C0F}"/>
              </a:ext>
            </a:extLst>
          </p:cNvPr>
          <p:cNvSpPr txBox="1">
            <a:spLocks/>
          </p:cNvSpPr>
          <p:nvPr/>
        </p:nvSpPr>
        <p:spPr bwMode="auto">
          <a:xfrm>
            <a:off x="13944600" y="4894263"/>
            <a:ext cx="7235825" cy="560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marL="717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1pPr>
            <a:lvl2pPr marL="1162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2pPr>
            <a:lvl3pPr marL="1606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3pPr>
            <a:lvl4pPr marL="2051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4pPr>
            <a:lvl5pPr marL="2495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a:buSzPct val="100000"/>
              <a:buFontTx/>
              <a:buNone/>
              <a:defRPr/>
            </a:pPr>
            <a:r>
              <a:rPr lang="en-US" altLang="en-US" sz="5000" b="1" dirty="0">
                <a:latin typeface="Tahoma" charset="0"/>
                <a:ea typeface="Tahoma" charset="0"/>
                <a:cs typeface="Tahoma" charset="0"/>
                <a:sym typeface="Gill Sans" charset="0"/>
              </a:rPr>
              <a:t>Offender database: </a:t>
            </a:r>
          </a:p>
          <a:p>
            <a:pPr marL="0" indent="0" algn="ctr" eaLnBrk="1">
              <a:buSzPct val="100000"/>
              <a:buFontTx/>
              <a:buNone/>
              <a:defRPr/>
            </a:pPr>
            <a:r>
              <a:rPr lang="en-US" altLang="en-US" sz="5000" dirty="0">
                <a:latin typeface="Tahoma" charset="0"/>
                <a:ea typeface="Tahoma" charset="0"/>
                <a:cs typeface="Tahoma" charset="0"/>
                <a:sym typeface="Gill Sans" charset="0"/>
              </a:rPr>
              <a:t>Database of DNA profiles collected from people who are arrested or convicted of a crime</a:t>
            </a:r>
          </a:p>
        </p:txBody>
      </p:sp>
      <p:grpSp>
        <p:nvGrpSpPr>
          <p:cNvPr id="73736" name="Group 1">
            <a:extLst>
              <a:ext uri="{FF2B5EF4-FFF2-40B4-BE49-F238E27FC236}">
                <a16:creationId xmlns:a16="http://schemas.microsoft.com/office/drawing/2014/main" id="{6328FD92-60AA-D54A-80B9-B60E6DBCB157}"/>
              </a:ext>
            </a:extLst>
          </p:cNvPr>
          <p:cNvGrpSpPr>
            <a:grpSpLocks/>
          </p:cNvGrpSpPr>
          <p:nvPr/>
        </p:nvGrpSpPr>
        <p:grpSpPr bwMode="auto">
          <a:xfrm>
            <a:off x="533400" y="457200"/>
            <a:ext cx="3359150" cy="1676400"/>
            <a:chOff x="1689100" y="3886200"/>
            <a:chExt cx="3359150" cy="1676400"/>
          </a:xfrm>
        </p:grpSpPr>
        <p:sp>
          <p:nvSpPr>
            <p:cNvPr id="73737" name="AutoShape 3">
              <a:extLst>
                <a:ext uri="{FF2B5EF4-FFF2-40B4-BE49-F238E27FC236}">
                  <a16:creationId xmlns:a16="http://schemas.microsoft.com/office/drawing/2014/main" id="{EEA3C654-763F-B542-8F21-FC0735433732}"/>
                </a:ext>
              </a:extLst>
            </p:cNvPr>
            <p:cNvSpPr>
              <a:spLocks/>
            </p:cNvSpPr>
            <p:nvPr/>
          </p:nvSpPr>
          <p:spPr bwMode="auto">
            <a:xfrm>
              <a:off x="1689100" y="3886200"/>
              <a:ext cx="3359150" cy="1676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8625" y="0"/>
                  </a:lnTo>
                  <a:lnTo>
                    <a:pt x="21600" y="10800"/>
                  </a:lnTo>
                  <a:lnTo>
                    <a:pt x="18625" y="21600"/>
                  </a:lnTo>
                  <a:lnTo>
                    <a:pt x="0" y="21600"/>
                  </a:lnTo>
                  <a:lnTo>
                    <a:pt x="2975" y="10800"/>
                  </a:lnTo>
                  <a:lnTo>
                    <a:pt x="0" y="0"/>
                  </a:lnTo>
                  <a:close/>
                </a:path>
              </a:pathLst>
            </a:custGeom>
            <a:solidFill>
              <a:srgbClr val="C7362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en-US"/>
            </a:p>
          </p:txBody>
        </p:sp>
        <p:sp>
          <p:nvSpPr>
            <p:cNvPr id="12" name="Text Box 4">
              <a:extLst>
                <a:ext uri="{FF2B5EF4-FFF2-40B4-BE49-F238E27FC236}">
                  <a16:creationId xmlns:a16="http://schemas.microsoft.com/office/drawing/2014/main" id="{36F715C3-2441-0C48-9DBE-44A1260215BC}"/>
                </a:ext>
              </a:extLst>
            </p:cNvPr>
            <p:cNvSpPr txBox="1">
              <a:spLocks/>
            </p:cNvSpPr>
            <p:nvPr/>
          </p:nvSpPr>
          <p:spPr bwMode="auto">
            <a:xfrm>
              <a:off x="1993900" y="4043363"/>
              <a:ext cx="2819400" cy="1290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spAutoFit/>
            </a:bodyPr>
            <a:lstStyle>
              <a:lvl1pPr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r>
                <a:rPr lang="en-US" altLang="en-US" sz="4000" dirty="0">
                  <a:latin typeface="Tahoma" panose="020B0604030504040204" pitchFamily="34" charset="0"/>
                  <a:cs typeface="Tahoma" panose="020B0604030504040204" pitchFamily="34" charset="0"/>
                </a:rPr>
                <a:t>DNA databases</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1F52E71C-24D8-C24D-8635-6C66C71CB502}"/>
              </a:ext>
            </a:extLst>
          </p:cNvPr>
          <p:cNvSpPr txBox="1">
            <a:spLocks/>
          </p:cNvSpPr>
          <p:nvPr/>
        </p:nvSpPr>
        <p:spPr bwMode="auto">
          <a:xfrm>
            <a:off x="2867025" y="533400"/>
            <a:ext cx="18649950" cy="196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algn="l" defTabSz="584200" rtl="0" eaLnBrk="0" fontAlgn="base" hangingPunct="0">
              <a:lnSpc>
                <a:spcPct val="80000"/>
              </a:lnSpc>
              <a:spcBef>
                <a:spcPct val="0"/>
              </a:spcBef>
              <a:spcAft>
                <a:spcPct val="0"/>
              </a:spcAft>
              <a:defRPr sz="9800" kern="1200">
                <a:solidFill>
                  <a:srgbClr val="53585F"/>
                </a:solidFill>
                <a:latin typeface="+mj-lt"/>
                <a:ea typeface="+mj-ea"/>
                <a:cs typeface="+mj-cs"/>
                <a:sym typeface="Helvetica Neue Light" panose="02000403000000020004" pitchFamily="2" charset="0"/>
              </a:defRPr>
            </a:lvl1pPr>
            <a:lvl2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2pPr>
            <a:lvl3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3pPr>
            <a:lvl4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4pPr>
            <a:lvl5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5pPr>
            <a:lvl6pPr marL="4572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6pPr>
            <a:lvl7pPr marL="9144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7pPr>
            <a:lvl8pPr marL="13716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8pPr>
            <a:lvl9pPr marL="18288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9pPr>
          </a:lstStyle>
          <a:p>
            <a:pPr algn="ctr" defTabSz="431800" eaLnBrk="1">
              <a:defRPr/>
            </a:pPr>
            <a:r>
              <a:rPr lang="en-US" altLang="en-US" sz="7200" dirty="0">
                <a:latin typeface="Rockwell" charset="0"/>
                <a:sym typeface="Helvetica Neue Light" charset="0"/>
              </a:rPr>
              <a:t>U.S. criminal DNA databases</a:t>
            </a:r>
          </a:p>
        </p:txBody>
      </p:sp>
      <p:sp>
        <p:nvSpPr>
          <p:cNvPr id="17" name="Rectangle 2">
            <a:extLst>
              <a:ext uri="{FF2B5EF4-FFF2-40B4-BE49-F238E27FC236}">
                <a16:creationId xmlns:a16="http://schemas.microsoft.com/office/drawing/2014/main" id="{A0427193-BF72-C746-B2EA-4D6A021651BD}"/>
              </a:ext>
            </a:extLst>
          </p:cNvPr>
          <p:cNvSpPr txBox="1">
            <a:spLocks/>
          </p:cNvSpPr>
          <p:nvPr/>
        </p:nvSpPr>
        <p:spPr bwMode="auto">
          <a:xfrm>
            <a:off x="1752600" y="3048000"/>
            <a:ext cx="20421600" cy="967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marL="717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1pPr>
            <a:lvl2pPr marL="1162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2pPr>
            <a:lvl3pPr marL="1606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3pPr>
            <a:lvl4pPr marL="2051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4pPr>
            <a:lvl5pPr marL="2495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120" lvl="1" indent="0">
              <a:lnSpc>
                <a:spcPct val="95000"/>
              </a:lnSpc>
              <a:spcBef>
                <a:spcPts val="0"/>
              </a:spcBef>
              <a:spcAft>
                <a:spcPts val="0"/>
              </a:spcAft>
              <a:buClr>
                <a:schemeClr val="dk1"/>
              </a:buClr>
              <a:buSzPts val="2400"/>
              <a:buFontTx/>
              <a:buNone/>
              <a:defRPr/>
            </a:pPr>
            <a:r>
              <a:rPr lang="en-US" sz="5000" u="sng" dirty="0">
                <a:solidFill>
                  <a:srgbClr val="51565D"/>
                </a:solidFill>
                <a:latin typeface="Tahoma" panose="020B0604030504040204" pitchFamily="34" charset="0"/>
                <a:ea typeface="Tahoma" panose="020B0604030504040204" pitchFamily="34" charset="0"/>
                <a:cs typeface="Tahoma" panose="020B0604030504040204" pitchFamily="34" charset="0"/>
                <a:sym typeface="Verdana"/>
              </a:rPr>
              <a:t>CODIS (the Combined DNA Index System)</a:t>
            </a:r>
            <a:r>
              <a:rPr lang="en-US" sz="5000" dirty="0">
                <a:solidFill>
                  <a:srgbClr val="51565D"/>
                </a:solidFill>
                <a:latin typeface="Tahoma" panose="020B0604030504040204" pitchFamily="34" charset="0"/>
                <a:ea typeface="Tahoma" panose="020B0604030504040204" pitchFamily="34" charset="0"/>
                <a:cs typeface="Tahoma" panose="020B0604030504040204" pitchFamily="34" charset="0"/>
                <a:sym typeface="Verdana"/>
              </a:rPr>
              <a:t>:</a:t>
            </a:r>
            <a:endParaRPr lang="en-US" sz="5000" dirty="0">
              <a:solidFill>
                <a:srgbClr val="51565D"/>
              </a:solidFill>
              <a:latin typeface="Tahoma" panose="020B0604030504040204" pitchFamily="34" charset="0"/>
              <a:ea typeface="Tahoma" panose="020B0604030504040204" pitchFamily="34" charset="0"/>
              <a:cs typeface="Tahoma" panose="020B0604030504040204" pitchFamily="34" charset="0"/>
            </a:endParaRPr>
          </a:p>
          <a:p>
            <a:pPr marL="914400" lvl="2" indent="-343080">
              <a:lnSpc>
                <a:spcPct val="95000"/>
              </a:lnSpc>
              <a:spcBef>
                <a:spcPts val="0"/>
              </a:spcBef>
              <a:spcAft>
                <a:spcPts val="0"/>
              </a:spcAft>
              <a:buClr>
                <a:schemeClr val="dk1"/>
              </a:buClr>
              <a:buSzPts val="2400"/>
              <a:buFont typeface="Merriweather Sans"/>
              <a:buChar char="-"/>
              <a:defRPr/>
            </a:pPr>
            <a:r>
              <a:rPr lang="en-US" sz="5000" dirty="0">
                <a:solidFill>
                  <a:srgbClr val="51565D"/>
                </a:solidFill>
                <a:latin typeface="Tahoma" panose="020B0604030504040204" pitchFamily="34" charset="0"/>
                <a:ea typeface="Tahoma" panose="020B0604030504040204" pitchFamily="34" charset="0"/>
                <a:cs typeface="Tahoma" panose="020B0604030504040204" pitchFamily="34" charset="0"/>
                <a:sym typeface="Verdana"/>
              </a:rPr>
              <a:t>The FBI’s program for linking the federal,</a:t>
            </a:r>
          </a:p>
          <a:p>
            <a:pPr marL="914400" indent="0">
              <a:lnSpc>
                <a:spcPct val="95000"/>
              </a:lnSpc>
              <a:spcBef>
                <a:spcPts val="0"/>
              </a:spcBef>
              <a:spcAft>
                <a:spcPts val="0"/>
              </a:spcAft>
              <a:buFontTx/>
              <a:buNone/>
              <a:defRPr/>
            </a:pPr>
            <a:r>
              <a:rPr lang="en-US" sz="5000" dirty="0">
                <a:solidFill>
                  <a:srgbClr val="51565D"/>
                </a:solidFill>
                <a:latin typeface="Tahoma" panose="020B0604030504040204" pitchFamily="34" charset="0"/>
                <a:ea typeface="Tahoma" panose="020B0604030504040204" pitchFamily="34" charset="0"/>
                <a:cs typeface="Tahoma" panose="020B0604030504040204" pitchFamily="34" charset="0"/>
                <a:sym typeface="Verdana"/>
              </a:rPr>
              <a:t>state and local DNA profiles in a single database.</a:t>
            </a:r>
            <a:endParaRPr lang="en-US" sz="5000" dirty="0">
              <a:solidFill>
                <a:srgbClr val="51565D"/>
              </a:solidFill>
              <a:latin typeface="Tahoma" panose="020B0604030504040204" pitchFamily="34" charset="0"/>
              <a:ea typeface="Tahoma" panose="020B0604030504040204" pitchFamily="34" charset="0"/>
              <a:cs typeface="Tahoma" panose="020B0604030504040204" pitchFamily="34" charset="0"/>
            </a:endParaRPr>
          </a:p>
          <a:p>
            <a:pPr marL="0" indent="0">
              <a:lnSpc>
                <a:spcPct val="95000"/>
              </a:lnSpc>
              <a:spcBef>
                <a:spcPts val="0"/>
              </a:spcBef>
              <a:spcAft>
                <a:spcPts val="0"/>
              </a:spcAft>
              <a:buFontTx/>
              <a:buNone/>
              <a:defRPr/>
            </a:pPr>
            <a:endParaRPr lang="en-US" sz="5000" dirty="0">
              <a:solidFill>
                <a:srgbClr val="51565D"/>
              </a:solidFill>
              <a:latin typeface="Tahoma" panose="020B0604030504040204" pitchFamily="34" charset="0"/>
              <a:ea typeface="Tahoma" panose="020B0604030504040204" pitchFamily="34" charset="0"/>
              <a:cs typeface="Tahoma" panose="020B0604030504040204" pitchFamily="34" charset="0"/>
              <a:sym typeface="Verdana"/>
            </a:endParaRPr>
          </a:p>
          <a:p>
            <a:pPr marL="114120" lvl="1" indent="0">
              <a:lnSpc>
                <a:spcPct val="95000"/>
              </a:lnSpc>
              <a:spcBef>
                <a:spcPts val="0"/>
              </a:spcBef>
              <a:spcAft>
                <a:spcPts val="0"/>
              </a:spcAft>
              <a:buClr>
                <a:srgbClr val="000000"/>
              </a:buClr>
              <a:buSzPts val="2400"/>
              <a:buFontTx/>
              <a:buNone/>
              <a:defRPr/>
            </a:pPr>
            <a:r>
              <a:rPr lang="en-US" sz="5000" dirty="0">
                <a:solidFill>
                  <a:srgbClr val="51565D"/>
                </a:solidFill>
                <a:latin typeface="Tahoma" panose="020B0604030504040204" pitchFamily="34" charset="0"/>
                <a:ea typeface="Tahoma" panose="020B0604030504040204" pitchFamily="34" charset="0"/>
                <a:cs typeface="Tahoma" panose="020B0604030504040204" pitchFamily="34" charset="0"/>
                <a:sym typeface="Verdana"/>
              </a:rPr>
              <a:t>CODIS statistics (as of May 2020):</a:t>
            </a:r>
          </a:p>
          <a:p>
            <a:pPr marL="1828800" lvl="3" indent="-381000">
              <a:lnSpc>
                <a:spcPct val="95000"/>
              </a:lnSpc>
              <a:spcBef>
                <a:spcPts val="0"/>
              </a:spcBef>
              <a:spcAft>
                <a:spcPts val="0"/>
              </a:spcAft>
              <a:buClr>
                <a:srgbClr val="000000"/>
              </a:buClr>
              <a:buSzPts val="2400"/>
              <a:buFont typeface="Merriweather Sans"/>
              <a:buChar char="●"/>
              <a:defRPr/>
            </a:pPr>
            <a:r>
              <a:rPr lang="en-US" sz="5000" dirty="0">
                <a:solidFill>
                  <a:srgbClr val="51565D"/>
                </a:solidFill>
                <a:latin typeface="Tahoma" panose="020B0604030504040204" pitchFamily="34" charset="0"/>
                <a:ea typeface="Tahoma" panose="020B0604030504040204" pitchFamily="34" charset="0"/>
                <a:cs typeface="Tahoma" panose="020B0604030504040204" pitchFamily="34" charset="0"/>
                <a:sym typeface="Verdana"/>
              </a:rPr>
              <a:t>DNA profiles from </a:t>
            </a:r>
            <a:r>
              <a:rPr lang="en-US" sz="5000" b="1" dirty="0">
                <a:solidFill>
                  <a:srgbClr val="51565D"/>
                </a:solidFill>
                <a:latin typeface="Tahoma" panose="020B0604030504040204" pitchFamily="34" charset="0"/>
                <a:ea typeface="Tahoma" panose="020B0604030504040204" pitchFamily="34" charset="0"/>
                <a:cs typeface="Tahoma" panose="020B0604030504040204" pitchFamily="34" charset="0"/>
                <a:sym typeface="Verdana"/>
              </a:rPr>
              <a:t>14,240,876</a:t>
            </a:r>
            <a:r>
              <a:rPr lang="en-US" sz="5000" dirty="0">
                <a:solidFill>
                  <a:srgbClr val="51565D"/>
                </a:solidFill>
                <a:latin typeface="Tahoma" panose="020B0604030504040204" pitchFamily="34" charset="0"/>
                <a:ea typeface="Tahoma" panose="020B0604030504040204" pitchFamily="34" charset="0"/>
                <a:cs typeface="Tahoma" panose="020B0604030504040204" pitchFamily="34" charset="0"/>
                <a:sym typeface="Verdana"/>
              </a:rPr>
              <a:t> people are in the “offender index.”</a:t>
            </a:r>
          </a:p>
          <a:p>
            <a:pPr marL="1828800" indent="0">
              <a:lnSpc>
                <a:spcPct val="95000"/>
              </a:lnSpc>
              <a:spcBef>
                <a:spcPts val="0"/>
              </a:spcBef>
              <a:spcAft>
                <a:spcPts val="0"/>
              </a:spcAft>
              <a:buFontTx/>
              <a:buNone/>
              <a:defRPr/>
            </a:pPr>
            <a:endParaRPr lang="en-US" sz="5000" dirty="0">
              <a:solidFill>
                <a:srgbClr val="51565D"/>
              </a:solidFill>
              <a:latin typeface="Tahoma" panose="020B0604030504040204" pitchFamily="34" charset="0"/>
              <a:ea typeface="Tahoma" panose="020B0604030504040204" pitchFamily="34" charset="0"/>
              <a:cs typeface="Tahoma" panose="020B0604030504040204" pitchFamily="34" charset="0"/>
              <a:sym typeface="Verdana"/>
            </a:endParaRPr>
          </a:p>
          <a:p>
            <a:pPr marL="1828800" lvl="3" indent="-381000">
              <a:lnSpc>
                <a:spcPct val="95000"/>
              </a:lnSpc>
              <a:spcBef>
                <a:spcPts val="0"/>
              </a:spcBef>
              <a:spcAft>
                <a:spcPts val="0"/>
              </a:spcAft>
              <a:buClr>
                <a:srgbClr val="000000"/>
              </a:buClr>
              <a:buSzPts val="2400"/>
              <a:buFont typeface="Merriweather Sans"/>
              <a:buChar char="●"/>
              <a:defRPr/>
            </a:pPr>
            <a:r>
              <a:rPr lang="en-US" sz="5000" dirty="0">
                <a:solidFill>
                  <a:srgbClr val="51565D"/>
                </a:solidFill>
                <a:latin typeface="Tahoma" panose="020B0604030504040204" pitchFamily="34" charset="0"/>
                <a:ea typeface="Tahoma" panose="020B0604030504040204" pitchFamily="34" charset="0"/>
                <a:cs typeface="Tahoma" panose="020B0604030504040204" pitchFamily="34" charset="0"/>
                <a:sym typeface="Verdana"/>
              </a:rPr>
              <a:t>DNA profiles from </a:t>
            </a:r>
            <a:r>
              <a:rPr lang="en-US" sz="5000" b="1" dirty="0">
                <a:solidFill>
                  <a:srgbClr val="51565D"/>
                </a:solidFill>
                <a:latin typeface="Tahoma" panose="020B0604030504040204" pitchFamily="34" charset="0"/>
                <a:ea typeface="Tahoma" panose="020B0604030504040204" pitchFamily="34" charset="0"/>
                <a:cs typeface="Tahoma" panose="020B0604030504040204" pitchFamily="34" charset="0"/>
                <a:sym typeface="Verdana"/>
              </a:rPr>
              <a:t>1,026,054</a:t>
            </a:r>
            <a:r>
              <a:rPr lang="en-US" sz="5000" dirty="0">
                <a:solidFill>
                  <a:srgbClr val="51565D"/>
                </a:solidFill>
                <a:latin typeface="Tahoma" panose="020B0604030504040204" pitchFamily="34" charset="0"/>
                <a:ea typeface="Tahoma" panose="020B0604030504040204" pitchFamily="34" charset="0"/>
                <a:cs typeface="Tahoma" panose="020B0604030504040204" pitchFamily="34" charset="0"/>
                <a:sym typeface="Verdana"/>
              </a:rPr>
              <a:t> samples found at crime scenes are in the “forensic index.”</a:t>
            </a:r>
          </a:p>
          <a:p>
            <a:pPr marL="1828800" indent="0">
              <a:lnSpc>
                <a:spcPct val="95000"/>
              </a:lnSpc>
              <a:spcBef>
                <a:spcPts val="0"/>
              </a:spcBef>
              <a:spcAft>
                <a:spcPts val="0"/>
              </a:spcAft>
              <a:buFontTx/>
              <a:buNone/>
              <a:defRPr/>
            </a:pPr>
            <a:endParaRPr lang="en-US" sz="5000" dirty="0">
              <a:solidFill>
                <a:srgbClr val="51565D"/>
              </a:solidFill>
              <a:latin typeface="Tahoma" panose="020B0604030504040204" pitchFamily="34" charset="0"/>
              <a:ea typeface="Tahoma" panose="020B0604030504040204" pitchFamily="34" charset="0"/>
              <a:cs typeface="Tahoma" panose="020B0604030504040204" pitchFamily="34" charset="0"/>
              <a:sym typeface="Verdana"/>
            </a:endParaRPr>
          </a:p>
          <a:p>
            <a:pPr marL="1828800" lvl="3" indent="-381000">
              <a:lnSpc>
                <a:spcPct val="95000"/>
              </a:lnSpc>
              <a:spcBef>
                <a:spcPts val="0"/>
              </a:spcBef>
              <a:spcAft>
                <a:spcPts val="0"/>
              </a:spcAft>
              <a:buClr>
                <a:srgbClr val="000000"/>
              </a:buClr>
              <a:buSzPts val="2400"/>
              <a:buFont typeface="Merriweather Sans"/>
              <a:buChar char="●"/>
              <a:defRPr/>
            </a:pPr>
            <a:r>
              <a:rPr lang="en-US" sz="5000" dirty="0">
                <a:solidFill>
                  <a:srgbClr val="51565D"/>
                </a:solidFill>
                <a:latin typeface="Tahoma" panose="020B0604030504040204" pitchFamily="34" charset="0"/>
                <a:ea typeface="Tahoma" panose="020B0604030504040204" pitchFamily="34" charset="0"/>
                <a:cs typeface="Tahoma" panose="020B0604030504040204" pitchFamily="34" charset="0"/>
                <a:sym typeface="Verdana"/>
              </a:rPr>
              <a:t>Includes DNA profiles from </a:t>
            </a:r>
            <a:r>
              <a:rPr lang="en-US" sz="5000" b="1" dirty="0">
                <a:solidFill>
                  <a:srgbClr val="51565D"/>
                </a:solidFill>
                <a:latin typeface="Tahoma" panose="020B0604030504040204" pitchFamily="34" charset="0"/>
                <a:ea typeface="Tahoma" panose="020B0604030504040204" pitchFamily="34" charset="0"/>
                <a:cs typeface="Tahoma" panose="020B0604030504040204" pitchFamily="34" charset="0"/>
                <a:sym typeface="Verdana"/>
              </a:rPr>
              <a:t>3,998,467 </a:t>
            </a:r>
            <a:r>
              <a:rPr lang="en-US" sz="5000" dirty="0">
                <a:solidFill>
                  <a:srgbClr val="51565D"/>
                </a:solidFill>
                <a:latin typeface="Tahoma" panose="020B0604030504040204" pitchFamily="34" charset="0"/>
                <a:ea typeface="Tahoma" panose="020B0604030504040204" pitchFamily="34" charset="0"/>
                <a:cs typeface="Tahoma" panose="020B0604030504040204" pitchFamily="34" charset="0"/>
                <a:sym typeface="Verdana"/>
              </a:rPr>
              <a:t>arrestees </a:t>
            </a:r>
            <a:endParaRPr lang="en-US" sz="5000" dirty="0">
              <a:solidFill>
                <a:srgbClr val="51565D"/>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75779" name="Google Shape;110;p20">
            <a:extLst>
              <a:ext uri="{FF2B5EF4-FFF2-40B4-BE49-F238E27FC236}">
                <a16:creationId xmlns:a16="http://schemas.microsoft.com/office/drawing/2014/main" id="{C3D99CB1-4D88-0540-9D6B-053E18A739FF}"/>
              </a:ext>
            </a:extLst>
          </p:cNvPr>
          <p:cNvSpPr>
            <a:spLocks/>
          </p:cNvSpPr>
          <p:nvPr/>
        </p:nvSpPr>
        <p:spPr bwMode="auto">
          <a:xfrm>
            <a:off x="12344400" y="12725400"/>
            <a:ext cx="11963400" cy="609600"/>
          </a:xfrm>
          <a:custGeom>
            <a:avLst/>
            <a:gdLst>
              <a:gd name="T0" fmla="*/ 0 w 21600"/>
              <a:gd name="T1" fmla="*/ 0 h 21600"/>
              <a:gd name="T2" fmla="*/ 21600 w 21600"/>
              <a:gd name="T3" fmla="*/ 21600 h 21600"/>
            </a:gdLst>
            <a:ahLst/>
            <a:cxnLst/>
            <a:rect l="T0" t="T1" r="T2" b="T3"/>
            <a:pathLst>
              <a:path w="21600" h="21600" extrusionOk="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r>
              <a:rPr lang="en-US" altLang="en-US" dirty="0">
                <a:solidFill>
                  <a:schemeClr val="bg2"/>
                </a:solidFill>
                <a:latin typeface="Tahoma" panose="020B0604030504040204" pitchFamily="34" charset="0"/>
                <a:cs typeface="Tahoma" panose="020B0604030504040204" pitchFamily="34" charset="0"/>
                <a:sym typeface="Verdana" panose="020B0604030504040204" pitchFamily="34" charset="0"/>
              </a:rPr>
              <a:t>Data from https://</a:t>
            </a:r>
            <a:r>
              <a:rPr lang="en-US" altLang="en-US" dirty="0" err="1">
                <a:solidFill>
                  <a:schemeClr val="bg2"/>
                </a:solidFill>
                <a:latin typeface="Tahoma" panose="020B0604030504040204" pitchFamily="34" charset="0"/>
                <a:cs typeface="Tahoma" panose="020B0604030504040204" pitchFamily="34" charset="0"/>
                <a:sym typeface="Verdana" panose="020B0604030504040204" pitchFamily="34" charset="0"/>
              </a:rPr>
              <a:t>www.fbi.gov</a:t>
            </a:r>
            <a:r>
              <a:rPr lang="en-US" altLang="en-US" dirty="0">
                <a:solidFill>
                  <a:schemeClr val="bg2"/>
                </a:solidFill>
                <a:latin typeface="Tahoma" panose="020B0604030504040204" pitchFamily="34" charset="0"/>
                <a:cs typeface="Tahoma" panose="020B0604030504040204" pitchFamily="34" charset="0"/>
                <a:sym typeface="Verdana" panose="020B0604030504040204" pitchFamily="34" charset="0"/>
              </a:rPr>
              <a:t>/services/laboratory/biometric-analysis/</a:t>
            </a:r>
            <a:r>
              <a:rPr lang="en-US" altLang="en-US" dirty="0" err="1">
                <a:solidFill>
                  <a:schemeClr val="bg2"/>
                </a:solidFill>
                <a:latin typeface="Tahoma" panose="020B0604030504040204" pitchFamily="34" charset="0"/>
                <a:cs typeface="Tahoma" panose="020B0604030504040204" pitchFamily="34" charset="0"/>
                <a:sym typeface="Verdana" panose="020B0604030504040204" pitchFamily="34" charset="0"/>
              </a:rPr>
              <a:t>codis</a:t>
            </a:r>
            <a:r>
              <a:rPr lang="en-US" altLang="en-US" dirty="0">
                <a:solidFill>
                  <a:schemeClr val="bg2"/>
                </a:solidFill>
                <a:latin typeface="Tahoma" panose="020B0604030504040204" pitchFamily="34" charset="0"/>
                <a:cs typeface="Tahoma" panose="020B0604030504040204" pitchFamily="34" charset="0"/>
                <a:sym typeface="Verdana" panose="020B0604030504040204" pitchFamily="34" charset="0"/>
              </a:rPr>
              <a:t>/</a:t>
            </a:r>
            <a:r>
              <a:rPr lang="en-US" altLang="en-US" dirty="0" err="1">
                <a:solidFill>
                  <a:schemeClr val="bg2"/>
                </a:solidFill>
                <a:latin typeface="Tahoma" panose="020B0604030504040204" pitchFamily="34" charset="0"/>
                <a:cs typeface="Tahoma" panose="020B0604030504040204" pitchFamily="34" charset="0"/>
                <a:sym typeface="Verdana" panose="020B0604030504040204" pitchFamily="34" charset="0"/>
              </a:rPr>
              <a:t>ndis</a:t>
            </a:r>
            <a:r>
              <a:rPr lang="en-US" altLang="en-US" dirty="0">
                <a:solidFill>
                  <a:schemeClr val="bg2"/>
                </a:solidFill>
                <a:latin typeface="Tahoma" panose="020B0604030504040204" pitchFamily="34" charset="0"/>
                <a:cs typeface="Tahoma" panose="020B0604030504040204" pitchFamily="34" charset="0"/>
                <a:sym typeface="Verdana" panose="020B0604030504040204" pitchFamily="34" charset="0"/>
              </a:rPr>
              <a:t>-statistics, accessed July 9, 2020</a:t>
            </a:r>
            <a:endParaRPr lang="en-US" altLang="en-US" dirty="0">
              <a:solidFill>
                <a:schemeClr val="bg2"/>
              </a:solidFill>
              <a:latin typeface="Tahoma" panose="020B0604030504040204" pitchFamily="34" charset="0"/>
              <a:cs typeface="Tahoma" panose="020B0604030504040204" pitchFamily="34" charset="0"/>
              <a:sym typeface="Arial" panose="020B0604020202020204" pitchFamily="34" charset="0"/>
            </a:endParaRPr>
          </a:p>
        </p:txBody>
      </p:sp>
      <p:grpSp>
        <p:nvGrpSpPr>
          <p:cNvPr id="75780" name="Group 5">
            <a:extLst>
              <a:ext uri="{FF2B5EF4-FFF2-40B4-BE49-F238E27FC236}">
                <a16:creationId xmlns:a16="http://schemas.microsoft.com/office/drawing/2014/main" id="{2AFA5E37-6309-684B-BA11-CAC17A4A406E}"/>
              </a:ext>
            </a:extLst>
          </p:cNvPr>
          <p:cNvGrpSpPr>
            <a:grpSpLocks/>
          </p:cNvGrpSpPr>
          <p:nvPr/>
        </p:nvGrpSpPr>
        <p:grpSpPr bwMode="auto">
          <a:xfrm>
            <a:off x="533400" y="457200"/>
            <a:ext cx="3359150" cy="1676400"/>
            <a:chOff x="1689100" y="3886200"/>
            <a:chExt cx="3359150" cy="1676400"/>
          </a:xfrm>
        </p:grpSpPr>
        <p:sp>
          <p:nvSpPr>
            <p:cNvPr id="75782" name="AutoShape 3">
              <a:extLst>
                <a:ext uri="{FF2B5EF4-FFF2-40B4-BE49-F238E27FC236}">
                  <a16:creationId xmlns:a16="http://schemas.microsoft.com/office/drawing/2014/main" id="{642A6311-A6B0-AD41-9344-A476459782D8}"/>
                </a:ext>
              </a:extLst>
            </p:cNvPr>
            <p:cNvSpPr>
              <a:spLocks/>
            </p:cNvSpPr>
            <p:nvPr/>
          </p:nvSpPr>
          <p:spPr bwMode="auto">
            <a:xfrm>
              <a:off x="1689100" y="3886200"/>
              <a:ext cx="3359150" cy="1676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8625" y="0"/>
                  </a:lnTo>
                  <a:lnTo>
                    <a:pt x="21600" y="10800"/>
                  </a:lnTo>
                  <a:lnTo>
                    <a:pt x="18625" y="21600"/>
                  </a:lnTo>
                  <a:lnTo>
                    <a:pt x="0" y="21600"/>
                  </a:lnTo>
                  <a:lnTo>
                    <a:pt x="2975" y="10800"/>
                  </a:lnTo>
                  <a:lnTo>
                    <a:pt x="0" y="0"/>
                  </a:lnTo>
                  <a:close/>
                </a:path>
              </a:pathLst>
            </a:custGeom>
            <a:solidFill>
              <a:srgbClr val="C7362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en-US"/>
            </a:p>
          </p:txBody>
        </p:sp>
        <p:sp>
          <p:nvSpPr>
            <p:cNvPr id="8" name="Text Box 4">
              <a:extLst>
                <a:ext uri="{FF2B5EF4-FFF2-40B4-BE49-F238E27FC236}">
                  <a16:creationId xmlns:a16="http://schemas.microsoft.com/office/drawing/2014/main" id="{B86C75A7-88C6-3A47-95A3-4686DDD07C6C}"/>
                </a:ext>
              </a:extLst>
            </p:cNvPr>
            <p:cNvSpPr txBox="1">
              <a:spLocks/>
            </p:cNvSpPr>
            <p:nvPr/>
          </p:nvSpPr>
          <p:spPr bwMode="auto">
            <a:xfrm>
              <a:off x="1993900" y="4043363"/>
              <a:ext cx="2819400" cy="1290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spAutoFit/>
            </a:bodyPr>
            <a:lstStyle>
              <a:lvl1pPr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r>
                <a:rPr lang="en-US" altLang="en-US" sz="4000" dirty="0">
                  <a:latin typeface="Tahoma" panose="020B0604030504040204" pitchFamily="34" charset="0"/>
                  <a:cs typeface="Tahoma" panose="020B0604030504040204" pitchFamily="34" charset="0"/>
                </a:rPr>
                <a:t>DNA databases</a:t>
              </a:r>
            </a:p>
          </p:txBody>
        </p:sp>
      </p:grpSp>
      <p:pic>
        <p:nvPicPr>
          <p:cNvPr id="75781" name="Picture 1">
            <a:extLst>
              <a:ext uri="{FF2B5EF4-FFF2-40B4-BE49-F238E27FC236}">
                <a16:creationId xmlns:a16="http://schemas.microsoft.com/office/drawing/2014/main" id="{77DB722E-B40D-A544-9D93-16A14FD63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6100" y="3048000"/>
            <a:ext cx="384810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1F52E71C-24D8-C24D-8635-6C66C71CB502}"/>
              </a:ext>
            </a:extLst>
          </p:cNvPr>
          <p:cNvSpPr txBox="1">
            <a:spLocks/>
          </p:cNvSpPr>
          <p:nvPr/>
        </p:nvSpPr>
        <p:spPr bwMode="auto">
          <a:xfrm>
            <a:off x="3295650" y="533400"/>
            <a:ext cx="18649950" cy="196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algn="l" defTabSz="584200" rtl="0" eaLnBrk="0" fontAlgn="base" hangingPunct="0">
              <a:lnSpc>
                <a:spcPct val="80000"/>
              </a:lnSpc>
              <a:spcBef>
                <a:spcPct val="0"/>
              </a:spcBef>
              <a:spcAft>
                <a:spcPct val="0"/>
              </a:spcAft>
              <a:defRPr sz="9800" kern="1200">
                <a:solidFill>
                  <a:srgbClr val="53585F"/>
                </a:solidFill>
                <a:latin typeface="+mj-lt"/>
                <a:ea typeface="+mj-ea"/>
                <a:cs typeface="+mj-cs"/>
                <a:sym typeface="Helvetica Neue Light" panose="02000403000000020004" pitchFamily="2" charset="0"/>
              </a:defRPr>
            </a:lvl1pPr>
            <a:lvl2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2pPr>
            <a:lvl3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3pPr>
            <a:lvl4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4pPr>
            <a:lvl5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5pPr>
            <a:lvl6pPr marL="4572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6pPr>
            <a:lvl7pPr marL="9144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7pPr>
            <a:lvl8pPr marL="13716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8pPr>
            <a:lvl9pPr marL="18288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9pPr>
          </a:lstStyle>
          <a:p>
            <a:pPr algn="ctr" defTabSz="431800" eaLnBrk="1">
              <a:defRPr/>
            </a:pPr>
            <a:r>
              <a:rPr lang="en-US" altLang="en-US" sz="7200" dirty="0">
                <a:latin typeface="Rockwell" charset="0"/>
                <a:sym typeface="Helvetica Neue Light" charset="0"/>
              </a:rPr>
              <a:t>What types of crimes require a person to provide a DNA sample?</a:t>
            </a:r>
          </a:p>
        </p:txBody>
      </p:sp>
      <p:grpSp>
        <p:nvGrpSpPr>
          <p:cNvPr id="77826" name="Group 5">
            <a:extLst>
              <a:ext uri="{FF2B5EF4-FFF2-40B4-BE49-F238E27FC236}">
                <a16:creationId xmlns:a16="http://schemas.microsoft.com/office/drawing/2014/main" id="{0DD2CC80-FDA0-0F45-BC1F-EBD371917038}"/>
              </a:ext>
            </a:extLst>
          </p:cNvPr>
          <p:cNvGrpSpPr>
            <a:grpSpLocks/>
          </p:cNvGrpSpPr>
          <p:nvPr/>
        </p:nvGrpSpPr>
        <p:grpSpPr bwMode="auto">
          <a:xfrm>
            <a:off x="533400" y="457200"/>
            <a:ext cx="3359150" cy="1676400"/>
            <a:chOff x="1689100" y="3886200"/>
            <a:chExt cx="3359150" cy="1676400"/>
          </a:xfrm>
        </p:grpSpPr>
        <p:sp>
          <p:nvSpPr>
            <p:cNvPr id="77830" name="AutoShape 3">
              <a:extLst>
                <a:ext uri="{FF2B5EF4-FFF2-40B4-BE49-F238E27FC236}">
                  <a16:creationId xmlns:a16="http://schemas.microsoft.com/office/drawing/2014/main" id="{A2F0EE37-7E84-A648-B92B-423803EC0152}"/>
                </a:ext>
              </a:extLst>
            </p:cNvPr>
            <p:cNvSpPr>
              <a:spLocks/>
            </p:cNvSpPr>
            <p:nvPr/>
          </p:nvSpPr>
          <p:spPr bwMode="auto">
            <a:xfrm>
              <a:off x="1689100" y="3886200"/>
              <a:ext cx="3359150" cy="1676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8625" y="0"/>
                  </a:lnTo>
                  <a:lnTo>
                    <a:pt x="21600" y="10800"/>
                  </a:lnTo>
                  <a:lnTo>
                    <a:pt x="18625" y="21600"/>
                  </a:lnTo>
                  <a:lnTo>
                    <a:pt x="0" y="21600"/>
                  </a:lnTo>
                  <a:lnTo>
                    <a:pt x="2975" y="10800"/>
                  </a:lnTo>
                  <a:lnTo>
                    <a:pt x="0" y="0"/>
                  </a:lnTo>
                  <a:close/>
                </a:path>
              </a:pathLst>
            </a:custGeom>
            <a:solidFill>
              <a:srgbClr val="C7362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en-US"/>
            </a:p>
          </p:txBody>
        </p:sp>
        <p:sp>
          <p:nvSpPr>
            <p:cNvPr id="8" name="Text Box 4">
              <a:extLst>
                <a:ext uri="{FF2B5EF4-FFF2-40B4-BE49-F238E27FC236}">
                  <a16:creationId xmlns:a16="http://schemas.microsoft.com/office/drawing/2014/main" id="{B86C75A7-88C6-3A47-95A3-4686DDD07C6C}"/>
                </a:ext>
              </a:extLst>
            </p:cNvPr>
            <p:cNvSpPr txBox="1">
              <a:spLocks/>
            </p:cNvSpPr>
            <p:nvPr/>
          </p:nvSpPr>
          <p:spPr bwMode="auto">
            <a:xfrm>
              <a:off x="1993900" y="4043363"/>
              <a:ext cx="2819400" cy="1290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spAutoFit/>
            </a:bodyPr>
            <a:lstStyle>
              <a:lvl1pPr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r>
                <a:rPr lang="en-US" altLang="en-US" sz="4000" dirty="0">
                  <a:latin typeface="Tahoma" panose="020B0604030504040204" pitchFamily="34" charset="0"/>
                  <a:cs typeface="Tahoma" panose="020B0604030504040204" pitchFamily="34" charset="0"/>
                </a:rPr>
                <a:t>DNA databases</a:t>
              </a:r>
            </a:p>
          </p:txBody>
        </p:sp>
      </p:grpSp>
      <p:sp>
        <p:nvSpPr>
          <p:cNvPr id="77828" name="Google Shape;122;p21">
            <a:extLst>
              <a:ext uri="{FF2B5EF4-FFF2-40B4-BE49-F238E27FC236}">
                <a16:creationId xmlns:a16="http://schemas.microsoft.com/office/drawing/2014/main" id="{D8433A03-9C54-0141-96E8-E0BF1576544F}"/>
              </a:ext>
            </a:extLst>
          </p:cNvPr>
          <p:cNvSpPr>
            <a:spLocks/>
          </p:cNvSpPr>
          <p:nvPr/>
        </p:nvSpPr>
        <p:spPr bwMode="auto">
          <a:xfrm>
            <a:off x="304800" y="12877800"/>
            <a:ext cx="10896600" cy="296863"/>
          </a:xfrm>
          <a:custGeom>
            <a:avLst/>
            <a:gdLst>
              <a:gd name="T0" fmla="*/ 0 w 21600"/>
              <a:gd name="T1" fmla="*/ 0 h 21600"/>
              <a:gd name="T2" fmla="*/ 21600 w 21600"/>
              <a:gd name="T3" fmla="*/ 21600 h 21600"/>
            </a:gdLst>
            <a:ahLst/>
            <a:cxnLst/>
            <a:rect l="T0" t="T1" r="T2" b="T3"/>
            <a:pathLst>
              <a:path w="21600" h="21600" extrusionOk="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r>
              <a:rPr lang="en-US" altLang="en-US" dirty="0">
                <a:solidFill>
                  <a:schemeClr val="bg2"/>
                </a:solidFill>
                <a:latin typeface="Tahoma" panose="020B0604030504040204" pitchFamily="34" charset="0"/>
                <a:cs typeface="Tahoma" panose="020B0604030504040204" pitchFamily="34" charset="0"/>
                <a:sym typeface="Verdana" panose="020B0604030504040204" pitchFamily="34" charset="0"/>
              </a:rPr>
              <a:t>Data from http://</a:t>
            </a:r>
            <a:r>
              <a:rPr lang="en-US" altLang="en-US" dirty="0" err="1">
                <a:solidFill>
                  <a:schemeClr val="bg2"/>
                </a:solidFill>
                <a:latin typeface="Tahoma" panose="020B0604030504040204" pitchFamily="34" charset="0"/>
                <a:cs typeface="Tahoma" panose="020B0604030504040204" pitchFamily="34" charset="0"/>
                <a:sym typeface="Verdana" panose="020B0604030504040204" pitchFamily="34" charset="0"/>
              </a:rPr>
              <a:t>www.ncsl.org</a:t>
            </a:r>
            <a:r>
              <a:rPr lang="en-US" altLang="en-US" dirty="0">
                <a:solidFill>
                  <a:schemeClr val="bg2"/>
                </a:solidFill>
                <a:latin typeface="Tahoma" panose="020B0604030504040204" pitchFamily="34" charset="0"/>
                <a:cs typeface="Tahoma" panose="020B0604030504040204" pitchFamily="34" charset="0"/>
                <a:sym typeface="Verdana" panose="020B0604030504040204" pitchFamily="34" charset="0"/>
              </a:rPr>
              <a:t>/Documents/</a:t>
            </a:r>
            <a:r>
              <a:rPr lang="en-US" altLang="en-US" dirty="0" err="1">
                <a:solidFill>
                  <a:schemeClr val="bg2"/>
                </a:solidFill>
                <a:latin typeface="Tahoma" panose="020B0604030504040204" pitchFamily="34" charset="0"/>
                <a:cs typeface="Tahoma" panose="020B0604030504040204" pitchFamily="34" charset="0"/>
                <a:sym typeface="Verdana" panose="020B0604030504040204" pitchFamily="34" charset="0"/>
              </a:rPr>
              <a:t>cj</a:t>
            </a:r>
            <a:r>
              <a:rPr lang="en-US" altLang="en-US" dirty="0">
                <a:solidFill>
                  <a:schemeClr val="bg2"/>
                </a:solidFill>
                <a:latin typeface="Tahoma" panose="020B0604030504040204" pitchFamily="34" charset="0"/>
                <a:cs typeface="Tahoma" panose="020B0604030504040204" pitchFamily="34" charset="0"/>
                <a:sym typeface="Verdana" panose="020B0604030504040204" pitchFamily="34" charset="0"/>
              </a:rPr>
              <a:t>/</a:t>
            </a:r>
            <a:r>
              <a:rPr lang="en-US" altLang="en-US" dirty="0" err="1">
                <a:solidFill>
                  <a:schemeClr val="bg2"/>
                </a:solidFill>
                <a:latin typeface="Tahoma" panose="020B0604030504040204" pitchFamily="34" charset="0"/>
                <a:cs typeface="Tahoma" panose="020B0604030504040204" pitchFamily="34" charset="0"/>
                <a:sym typeface="Verdana" panose="020B0604030504040204" pitchFamily="34" charset="0"/>
              </a:rPr>
              <a:t>ConvictedOffendersDNALaws.pdf</a:t>
            </a:r>
            <a:r>
              <a:rPr lang="en-US" altLang="en-US" dirty="0">
                <a:solidFill>
                  <a:schemeClr val="bg2"/>
                </a:solidFill>
                <a:latin typeface="Tahoma" panose="020B0604030504040204" pitchFamily="34" charset="0"/>
                <a:cs typeface="Tahoma" panose="020B0604030504040204" pitchFamily="34" charset="0"/>
                <a:sym typeface="Verdana" panose="020B0604030504040204" pitchFamily="34" charset="0"/>
              </a:rPr>
              <a:t> accessed June 12, 2019</a:t>
            </a:r>
            <a:endParaRPr lang="en-US" altLang="en-US" dirty="0">
              <a:solidFill>
                <a:schemeClr val="bg2"/>
              </a:solidFill>
              <a:latin typeface="Tahoma" panose="020B0604030504040204" pitchFamily="34" charset="0"/>
              <a:cs typeface="Tahoma" panose="020B0604030504040204" pitchFamily="34" charset="0"/>
              <a:sym typeface="Arial" panose="020B0604020202020204" pitchFamily="34" charset="0"/>
            </a:endParaRPr>
          </a:p>
        </p:txBody>
      </p:sp>
      <p:grpSp>
        <p:nvGrpSpPr>
          <p:cNvPr id="11" name="Group 11">
            <a:extLst>
              <a:ext uri="{FF2B5EF4-FFF2-40B4-BE49-F238E27FC236}">
                <a16:creationId xmlns:a16="http://schemas.microsoft.com/office/drawing/2014/main" id="{AC817EE5-D7D0-EA4C-B0EB-544FC8DE80A1}"/>
              </a:ext>
            </a:extLst>
          </p:cNvPr>
          <p:cNvGrpSpPr>
            <a:grpSpLocks/>
          </p:cNvGrpSpPr>
          <p:nvPr/>
        </p:nvGrpSpPr>
        <p:grpSpPr bwMode="auto">
          <a:xfrm>
            <a:off x="533400" y="7969856"/>
            <a:ext cx="8534404" cy="868363"/>
            <a:chOff x="16352996" y="11925241"/>
            <a:chExt cx="8534239" cy="868600"/>
          </a:xfrm>
        </p:grpSpPr>
        <p:sp>
          <p:nvSpPr>
            <p:cNvPr id="12" name="Rectangle 4">
              <a:extLst>
                <a:ext uri="{FF2B5EF4-FFF2-40B4-BE49-F238E27FC236}">
                  <a16:creationId xmlns:a16="http://schemas.microsoft.com/office/drawing/2014/main" id="{71A2688D-62D5-FB47-B0D5-27BA209AE4FF}"/>
                </a:ext>
              </a:extLst>
            </p:cNvPr>
            <p:cNvSpPr>
              <a:spLocks noChangeArrowheads="1"/>
            </p:cNvSpPr>
            <p:nvPr/>
          </p:nvSpPr>
          <p:spPr bwMode="auto">
            <a:xfrm>
              <a:off x="16352996" y="12056491"/>
              <a:ext cx="731520" cy="606099"/>
            </a:xfrm>
            <a:prstGeom prst="rect">
              <a:avLst/>
            </a:prstGeom>
            <a:solidFill>
              <a:srgbClr val="62BFA9"/>
            </a:solidFill>
            <a:ln w="25400" algn="ctr">
              <a:solidFill>
                <a:srgbClr val="62BFA9"/>
              </a:solidFill>
              <a:miter lim="400000"/>
              <a:headEnd/>
              <a:tailEnd/>
            </a:ln>
          </p:spPr>
          <p:txBody>
            <a:bodyPr lIns="71437" tIns="71437" rIns="71437" bIns="71437" anchor="ctr">
              <a:spAutoFit/>
            </a:bodyPr>
            <a:lstStyle/>
            <a:p>
              <a:pPr algn="ctr" eaLnBrk="1"/>
              <a:endParaRPr lang="en-US" altLang="en-US" sz="3000">
                <a:latin typeface="Tahoma" panose="020B0604030504040204" pitchFamily="34" charset="0"/>
                <a:ea typeface="Tahoma" panose="020B0604030504040204" pitchFamily="34" charset="0"/>
                <a:cs typeface="Tahoma" panose="020B0604030504040204" pitchFamily="34" charset="0"/>
              </a:endParaRPr>
            </a:p>
          </p:txBody>
        </p:sp>
        <p:sp>
          <p:nvSpPr>
            <p:cNvPr id="13" name="Text Placeholder 3">
              <a:extLst>
                <a:ext uri="{FF2B5EF4-FFF2-40B4-BE49-F238E27FC236}">
                  <a16:creationId xmlns:a16="http://schemas.microsoft.com/office/drawing/2014/main" id="{2679A7C6-FC3E-3448-9842-78BDB1FC202C}"/>
                </a:ext>
              </a:extLst>
            </p:cNvPr>
            <p:cNvSpPr txBox="1">
              <a:spLocks/>
            </p:cNvSpPr>
            <p:nvPr/>
          </p:nvSpPr>
          <p:spPr bwMode="auto">
            <a:xfrm>
              <a:off x="17221349" y="11925241"/>
              <a:ext cx="7665886" cy="86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marL="717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1pPr>
              <a:lvl2pPr marL="1162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2pPr>
              <a:lvl3pPr marL="1606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3pPr>
              <a:lvl4pPr marL="2051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4pPr>
              <a:lvl5pPr marL="2495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US" sz="3000" dirty="0">
                  <a:solidFill>
                    <a:schemeClr val="bg2"/>
                  </a:solidFill>
                  <a:latin typeface="Tahoma" panose="020B0604030504040204" pitchFamily="34" charset="0"/>
                  <a:ea typeface="Tahoma" panose="020B0604030504040204" pitchFamily="34" charset="0"/>
                  <a:cs typeface="Tahoma" panose="020B0604030504040204" pitchFamily="34" charset="0"/>
                </a:rPr>
                <a:t>All felony convictions (8 states) </a:t>
              </a:r>
            </a:p>
          </p:txBody>
        </p:sp>
      </p:grpSp>
      <p:grpSp>
        <p:nvGrpSpPr>
          <p:cNvPr id="15" name="Group 11">
            <a:extLst>
              <a:ext uri="{FF2B5EF4-FFF2-40B4-BE49-F238E27FC236}">
                <a16:creationId xmlns:a16="http://schemas.microsoft.com/office/drawing/2014/main" id="{E648AFD8-4CF3-FF40-85D8-0FFA350F9389}"/>
              </a:ext>
            </a:extLst>
          </p:cNvPr>
          <p:cNvGrpSpPr>
            <a:grpSpLocks/>
          </p:cNvGrpSpPr>
          <p:nvPr/>
        </p:nvGrpSpPr>
        <p:grpSpPr bwMode="auto">
          <a:xfrm>
            <a:off x="533887" y="9202490"/>
            <a:ext cx="9829317" cy="868363"/>
            <a:chOff x="16352996" y="11925241"/>
            <a:chExt cx="9829127" cy="868600"/>
          </a:xfrm>
        </p:grpSpPr>
        <p:sp>
          <p:nvSpPr>
            <p:cNvPr id="16" name="Rectangle 4">
              <a:extLst>
                <a:ext uri="{FF2B5EF4-FFF2-40B4-BE49-F238E27FC236}">
                  <a16:creationId xmlns:a16="http://schemas.microsoft.com/office/drawing/2014/main" id="{246110D5-FFEF-FE40-9AF3-15B08D326802}"/>
                </a:ext>
              </a:extLst>
            </p:cNvPr>
            <p:cNvSpPr>
              <a:spLocks noChangeArrowheads="1"/>
            </p:cNvSpPr>
            <p:nvPr/>
          </p:nvSpPr>
          <p:spPr bwMode="auto">
            <a:xfrm>
              <a:off x="16352996" y="12056491"/>
              <a:ext cx="731520" cy="606099"/>
            </a:xfrm>
            <a:prstGeom prst="rect">
              <a:avLst/>
            </a:prstGeom>
            <a:solidFill>
              <a:srgbClr val="C83200"/>
            </a:solidFill>
            <a:ln w="25400" algn="ctr">
              <a:solidFill>
                <a:srgbClr val="C83200"/>
              </a:solidFill>
              <a:miter lim="400000"/>
              <a:headEnd/>
              <a:tailEnd/>
            </a:ln>
          </p:spPr>
          <p:txBody>
            <a:bodyPr lIns="71437" tIns="71437" rIns="71437" bIns="71437" anchor="ctr">
              <a:spAutoFit/>
            </a:bodyPr>
            <a:lstStyle/>
            <a:p>
              <a:pPr algn="ctr" eaLnBrk="1"/>
              <a:endParaRPr lang="en-US" altLang="en-US" sz="3000">
                <a:latin typeface="Tahoma" panose="020B0604030504040204" pitchFamily="34" charset="0"/>
                <a:ea typeface="Tahoma" panose="020B0604030504040204" pitchFamily="34" charset="0"/>
                <a:cs typeface="Tahoma" panose="020B0604030504040204" pitchFamily="34" charset="0"/>
              </a:endParaRPr>
            </a:p>
          </p:txBody>
        </p:sp>
        <p:sp>
          <p:nvSpPr>
            <p:cNvPr id="17" name="Text Placeholder 3">
              <a:extLst>
                <a:ext uri="{FF2B5EF4-FFF2-40B4-BE49-F238E27FC236}">
                  <a16:creationId xmlns:a16="http://schemas.microsoft.com/office/drawing/2014/main" id="{2676E884-8CBE-CC48-822B-4DD2B05A2ED2}"/>
                </a:ext>
              </a:extLst>
            </p:cNvPr>
            <p:cNvSpPr txBox="1">
              <a:spLocks/>
            </p:cNvSpPr>
            <p:nvPr/>
          </p:nvSpPr>
          <p:spPr bwMode="auto">
            <a:xfrm>
              <a:off x="17175313" y="11925241"/>
              <a:ext cx="9006810" cy="86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marL="717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1pPr>
              <a:lvl2pPr marL="1162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2pPr>
              <a:lvl3pPr marL="1606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3pPr>
              <a:lvl4pPr marL="2051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4pPr>
              <a:lvl5pPr marL="2495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US" sz="3000" dirty="0">
                  <a:solidFill>
                    <a:schemeClr val="bg2"/>
                  </a:solidFill>
                  <a:latin typeface="Tahoma" panose="020B0604030504040204" pitchFamily="34" charset="0"/>
                  <a:ea typeface="Tahoma" panose="020B0604030504040204" pitchFamily="34" charset="0"/>
                  <a:cs typeface="Tahoma" panose="020B0604030504040204" pitchFamily="34" charset="0"/>
                </a:rPr>
                <a:t>All felony and misdemeanor convictions (2 states)</a:t>
              </a:r>
            </a:p>
          </p:txBody>
        </p:sp>
      </p:grpSp>
      <p:grpSp>
        <p:nvGrpSpPr>
          <p:cNvPr id="18" name="Group 11">
            <a:extLst>
              <a:ext uri="{FF2B5EF4-FFF2-40B4-BE49-F238E27FC236}">
                <a16:creationId xmlns:a16="http://schemas.microsoft.com/office/drawing/2014/main" id="{441C2983-D6E4-7A43-84F4-EA11BF738C34}"/>
              </a:ext>
            </a:extLst>
          </p:cNvPr>
          <p:cNvGrpSpPr>
            <a:grpSpLocks/>
          </p:cNvGrpSpPr>
          <p:nvPr/>
        </p:nvGrpSpPr>
        <p:grpSpPr bwMode="auto">
          <a:xfrm>
            <a:off x="534388" y="10435124"/>
            <a:ext cx="11124220" cy="868363"/>
            <a:chOff x="16352996" y="11925241"/>
            <a:chExt cx="11123998" cy="868600"/>
          </a:xfrm>
        </p:grpSpPr>
        <p:sp>
          <p:nvSpPr>
            <p:cNvPr id="19" name="Rectangle 4">
              <a:extLst>
                <a:ext uri="{FF2B5EF4-FFF2-40B4-BE49-F238E27FC236}">
                  <a16:creationId xmlns:a16="http://schemas.microsoft.com/office/drawing/2014/main" id="{9B59BB29-5AF6-DC41-8D19-9596979167E2}"/>
                </a:ext>
              </a:extLst>
            </p:cNvPr>
            <p:cNvSpPr>
              <a:spLocks noChangeArrowheads="1"/>
            </p:cNvSpPr>
            <p:nvPr/>
          </p:nvSpPr>
          <p:spPr bwMode="auto">
            <a:xfrm>
              <a:off x="16352996" y="12056491"/>
              <a:ext cx="731520" cy="606099"/>
            </a:xfrm>
            <a:prstGeom prst="rect">
              <a:avLst/>
            </a:prstGeom>
            <a:solidFill>
              <a:srgbClr val="054A91"/>
            </a:solidFill>
            <a:ln w="25400" algn="ctr">
              <a:solidFill>
                <a:srgbClr val="054A91"/>
              </a:solidFill>
              <a:miter lim="400000"/>
              <a:headEnd/>
              <a:tailEnd/>
            </a:ln>
          </p:spPr>
          <p:txBody>
            <a:bodyPr lIns="71437" tIns="71437" rIns="71437" bIns="71437" anchor="ctr">
              <a:spAutoFit/>
            </a:bodyPr>
            <a:lstStyle/>
            <a:p>
              <a:pPr algn="ctr" eaLnBrk="1"/>
              <a:endParaRPr lang="en-US" altLang="en-US" sz="3000">
                <a:latin typeface="Tahoma" panose="020B0604030504040204" pitchFamily="34" charset="0"/>
                <a:ea typeface="Tahoma" panose="020B0604030504040204" pitchFamily="34" charset="0"/>
                <a:cs typeface="Tahoma" panose="020B0604030504040204" pitchFamily="34" charset="0"/>
              </a:endParaRPr>
            </a:p>
          </p:txBody>
        </p:sp>
        <p:sp>
          <p:nvSpPr>
            <p:cNvPr id="20" name="Text Placeholder 3">
              <a:extLst>
                <a:ext uri="{FF2B5EF4-FFF2-40B4-BE49-F238E27FC236}">
                  <a16:creationId xmlns:a16="http://schemas.microsoft.com/office/drawing/2014/main" id="{9B862E66-9052-BE46-811E-8E227A56CAD2}"/>
                </a:ext>
              </a:extLst>
            </p:cNvPr>
            <p:cNvSpPr txBox="1">
              <a:spLocks/>
            </p:cNvSpPr>
            <p:nvPr/>
          </p:nvSpPr>
          <p:spPr bwMode="auto">
            <a:xfrm>
              <a:off x="17175298" y="11925241"/>
              <a:ext cx="10301696" cy="86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marL="717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1pPr>
              <a:lvl2pPr marL="1162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2pPr>
              <a:lvl3pPr marL="1606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3pPr>
              <a:lvl4pPr marL="2051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4pPr>
              <a:lvl5pPr marL="2495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US" sz="3000" dirty="0">
                  <a:solidFill>
                    <a:schemeClr val="bg2"/>
                  </a:solidFill>
                  <a:latin typeface="Tahoma" panose="020B0604030504040204" pitchFamily="34" charset="0"/>
                  <a:ea typeface="Tahoma" panose="020B0604030504040204" pitchFamily="34" charset="0"/>
                  <a:cs typeface="Tahoma" panose="020B0604030504040204" pitchFamily="34" charset="0"/>
                </a:rPr>
                <a:t>All felony and some misdemeanor convictions (38 states)</a:t>
              </a:r>
            </a:p>
          </p:txBody>
        </p:sp>
      </p:grpSp>
      <p:grpSp>
        <p:nvGrpSpPr>
          <p:cNvPr id="21" name="Group 11">
            <a:extLst>
              <a:ext uri="{FF2B5EF4-FFF2-40B4-BE49-F238E27FC236}">
                <a16:creationId xmlns:a16="http://schemas.microsoft.com/office/drawing/2014/main" id="{E969AB94-9C1E-5740-86C5-79BD7909F2C1}"/>
              </a:ext>
            </a:extLst>
          </p:cNvPr>
          <p:cNvGrpSpPr>
            <a:grpSpLocks/>
          </p:cNvGrpSpPr>
          <p:nvPr/>
        </p:nvGrpSpPr>
        <p:grpSpPr bwMode="auto">
          <a:xfrm>
            <a:off x="534863" y="11667758"/>
            <a:ext cx="11199941" cy="868363"/>
            <a:chOff x="16352996" y="11925241"/>
            <a:chExt cx="11199724" cy="868600"/>
          </a:xfrm>
        </p:grpSpPr>
        <p:sp>
          <p:nvSpPr>
            <p:cNvPr id="22" name="Rectangle 4">
              <a:extLst>
                <a:ext uri="{FF2B5EF4-FFF2-40B4-BE49-F238E27FC236}">
                  <a16:creationId xmlns:a16="http://schemas.microsoft.com/office/drawing/2014/main" id="{E0C46DBA-03E8-2449-8D64-45A72878B6A4}"/>
                </a:ext>
              </a:extLst>
            </p:cNvPr>
            <p:cNvSpPr>
              <a:spLocks noChangeArrowheads="1"/>
            </p:cNvSpPr>
            <p:nvPr/>
          </p:nvSpPr>
          <p:spPr bwMode="auto">
            <a:xfrm>
              <a:off x="16352996" y="12056491"/>
              <a:ext cx="731520" cy="606099"/>
            </a:xfrm>
            <a:prstGeom prst="rect">
              <a:avLst/>
            </a:prstGeom>
            <a:solidFill>
              <a:srgbClr val="ECE4DD"/>
            </a:solidFill>
            <a:ln w="25400" algn="ctr">
              <a:solidFill>
                <a:srgbClr val="ECE4DD"/>
              </a:solidFill>
              <a:miter lim="400000"/>
              <a:headEnd/>
              <a:tailEnd/>
            </a:ln>
          </p:spPr>
          <p:txBody>
            <a:bodyPr lIns="71437" tIns="71437" rIns="71437" bIns="71437" anchor="ctr">
              <a:spAutoFit/>
            </a:bodyPr>
            <a:lstStyle/>
            <a:p>
              <a:pPr algn="ctr" eaLnBrk="1"/>
              <a:endParaRPr lang="en-US" alt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23" name="Text Placeholder 3">
              <a:extLst>
                <a:ext uri="{FF2B5EF4-FFF2-40B4-BE49-F238E27FC236}">
                  <a16:creationId xmlns:a16="http://schemas.microsoft.com/office/drawing/2014/main" id="{CD7CD8F9-973A-EC45-93C8-F524E0C03DC6}"/>
                </a:ext>
              </a:extLst>
            </p:cNvPr>
            <p:cNvSpPr txBox="1">
              <a:spLocks/>
            </p:cNvSpPr>
            <p:nvPr/>
          </p:nvSpPr>
          <p:spPr bwMode="auto">
            <a:xfrm>
              <a:off x="17175313" y="11925241"/>
              <a:ext cx="10377407" cy="86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marL="717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1pPr>
              <a:lvl2pPr marL="1162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2pPr>
              <a:lvl3pPr marL="1606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3pPr>
              <a:lvl4pPr marL="2051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4pPr>
              <a:lvl5pPr marL="2495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US" sz="3000" dirty="0">
                  <a:solidFill>
                    <a:schemeClr val="bg2"/>
                  </a:solidFill>
                  <a:latin typeface="Tahoma" panose="020B0604030504040204" pitchFamily="34" charset="0"/>
                  <a:ea typeface="Tahoma" panose="020B0604030504040204" pitchFamily="34" charset="0"/>
                  <a:cs typeface="Tahoma" panose="020B0604030504040204" pitchFamily="34" charset="0"/>
                </a:rPr>
                <a:t>Some felony and misdemeanor convictions (2 states)</a:t>
              </a:r>
            </a:p>
          </p:txBody>
        </p:sp>
      </p:grpSp>
      <p:sp>
        <p:nvSpPr>
          <p:cNvPr id="24" name="Google Shape;130;p17">
            <a:extLst>
              <a:ext uri="{FF2B5EF4-FFF2-40B4-BE49-F238E27FC236}">
                <a16:creationId xmlns:a16="http://schemas.microsoft.com/office/drawing/2014/main" id="{12F1E502-B0BE-46C3-A868-3B0674519C4B}"/>
              </a:ext>
            </a:extLst>
          </p:cNvPr>
          <p:cNvSpPr txBox="1">
            <a:spLocks noChangeArrowheads="1"/>
          </p:cNvSpPr>
          <p:nvPr/>
        </p:nvSpPr>
        <p:spPr bwMode="auto">
          <a:xfrm>
            <a:off x="19849306" y="12801600"/>
            <a:ext cx="7735094"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buClr>
                <a:srgbClr val="FFFFFF"/>
              </a:buClr>
              <a:buSzPts val="1200"/>
              <a:buFont typeface="Verdana" panose="020B0604030504040204" pitchFamily="34" charset="0"/>
              <a:buNone/>
            </a:pPr>
            <a:r>
              <a:rPr lang="en-US" altLang="en-US" dirty="0">
                <a:solidFill>
                  <a:srgbClr val="53585F"/>
                </a:solidFill>
                <a:latin typeface="Tahoma" panose="020B0604030504040204" pitchFamily="34" charset="0"/>
                <a:cs typeface="Tahoma" panose="020B0604030504040204" pitchFamily="34" charset="0"/>
                <a:sym typeface="Verdana" panose="020B0604030504040204" pitchFamily="34" charset="0"/>
              </a:rPr>
              <a:t>Image created by pgEd (Nadine </a:t>
            </a:r>
            <a:r>
              <a:rPr lang="en-US" altLang="en-US" dirty="0" err="1">
                <a:solidFill>
                  <a:srgbClr val="53585F"/>
                </a:solidFill>
                <a:latin typeface="Tahoma" panose="020B0604030504040204" pitchFamily="34" charset="0"/>
                <a:cs typeface="Tahoma" panose="020B0604030504040204" pitchFamily="34" charset="0"/>
                <a:sym typeface="Verdana" panose="020B0604030504040204" pitchFamily="34" charset="0"/>
              </a:rPr>
              <a:t>Vincenten</a:t>
            </a:r>
            <a:r>
              <a:rPr lang="en-US" altLang="en-US" dirty="0">
                <a:solidFill>
                  <a:srgbClr val="53585F"/>
                </a:solidFill>
                <a:latin typeface="Tahoma" panose="020B0604030504040204" pitchFamily="34" charset="0"/>
                <a:cs typeface="Tahoma" panose="020B0604030504040204" pitchFamily="34" charset="0"/>
                <a:sym typeface="Verdana" panose="020B0604030504040204" pitchFamily="34" charset="0"/>
              </a:rPr>
              <a:t>)</a:t>
            </a:r>
            <a:endParaRPr lang="en-US" altLang="en-US" sz="2400" dirty="0">
              <a:solidFill>
                <a:srgbClr val="53585F"/>
              </a:solidFill>
              <a:latin typeface="Tahoma" panose="020B0604030504040204" pitchFamily="34" charset="0"/>
              <a:cs typeface="Tahoma" panose="020B0604030504040204" pitchFamily="34" charset="0"/>
              <a:sym typeface="Verdana" panose="020B0604030504040204" pitchFamily="34" charset="0"/>
            </a:endParaRPr>
          </a:p>
        </p:txBody>
      </p:sp>
      <p:pic>
        <p:nvPicPr>
          <p:cNvPr id="27" name="Picture 26">
            <a:extLst>
              <a:ext uri="{FF2B5EF4-FFF2-40B4-BE49-F238E27FC236}">
                <a16:creationId xmlns:a16="http://schemas.microsoft.com/office/drawing/2014/main" id="{C95B8D1E-A4F4-6C44-99C3-0020884955DF}"/>
              </a:ext>
            </a:extLst>
          </p:cNvPr>
          <p:cNvPicPr>
            <a:picLocks noChangeAspect="1"/>
          </p:cNvPicPr>
          <p:nvPr/>
        </p:nvPicPr>
        <p:blipFill>
          <a:blip r:embed="rId3"/>
          <a:stretch>
            <a:fillRect/>
          </a:stretch>
        </p:blipFill>
        <p:spPr>
          <a:xfrm>
            <a:off x="9906000" y="2971800"/>
            <a:ext cx="14194518" cy="928276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E498C"/>
        </a:solidFill>
        <a:effectLst/>
      </p:bgPr>
    </p:bg>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1F52E71C-24D8-C24D-8635-6C66C71CB502}"/>
              </a:ext>
            </a:extLst>
          </p:cNvPr>
          <p:cNvSpPr txBox="1">
            <a:spLocks/>
          </p:cNvSpPr>
          <p:nvPr/>
        </p:nvSpPr>
        <p:spPr bwMode="auto">
          <a:xfrm>
            <a:off x="2867025" y="533400"/>
            <a:ext cx="18649950" cy="196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algn="l" defTabSz="584200" rtl="0" eaLnBrk="0" fontAlgn="base" hangingPunct="0">
              <a:lnSpc>
                <a:spcPct val="80000"/>
              </a:lnSpc>
              <a:spcBef>
                <a:spcPct val="0"/>
              </a:spcBef>
              <a:spcAft>
                <a:spcPct val="0"/>
              </a:spcAft>
              <a:defRPr sz="9800" kern="1200">
                <a:solidFill>
                  <a:srgbClr val="53585F"/>
                </a:solidFill>
                <a:latin typeface="+mj-lt"/>
                <a:ea typeface="+mj-ea"/>
                <a:cs typeface="+mj-cs"/>
                <a:sym typeface="Helvetica Neue Light" panose="02000403000000020004" pitchFamily="2" charset="0"/>
              </a:defRPr>
            </a:lvl1pPr>
            <a:lvl2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2pPr>
            <a:lvl3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3pPr>
            <a:lvl4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4pPr>
            <a:lvl5pPr algn="l" defTabSz="584200" rtl="0" eaLnBrk="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5pPr>
            <a:lvl6pPr marL="4572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6pPr>
            <a:lvl7pPr marL="9144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7pPr>
            <a:lvl8pPr marL="13716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8pPr>
            <a:lvl9pPr marL="1828800" algn="l" defTabSz="584200" rtl="0" fontAlgn="base" hangingPunct="0">
              <a:lnSpc>
                <a:spcPct val="80000"/>
              </a:lnSpc>
              <a:spcBef>
                <a:spcPct val="0"/>
              </a:spcBef>
              <a:spcAft>
                <a:spcPct val="0"/>
              </a:spcAft>
              <a:defRPr sz="9800">
                <a:solidFill>
                  <a:srgbClr val="53585F"/>
                </a:solidFill>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9pPr>
          </a:lstStyle>
          <a:p>
            <a:pPr algn="ctr" defTabSz="431800" eaLnBrk="1">
              <a:defRPr/>
            </a:pPr>
            <a:r>
              <a:rPr lang="en-US" altLang="en-US" sz="7200" dirty="0">
                <a:solidFill>
                  <a:srgbClr val="FFFFFF"/>
                </a:solidFill>
                <a:latin typeface="Rockwell" charset="0"/>
                <a:sym typeface="Helvetica Neue Light" charset="0"/>
              </a:rPr>
              <a:t>Misdemeanors can include:</a:t>
            </a:r>
          </a:p>
        </p:txBody>
      </p:sp>
      <p:pic>
        <p:nvPicPr>
          <p:cNvPr id="79876" name="Google Shape;136;p22" descr="RNC2008_day2_protest_by_matt_sandy.jpg">
            <a:extLst>
              <a:ext uri="{FF2B5EF4-FFF2-40B4-BE49-F238E27FC236}">
                <a16:creationId xmlns:a16="http://schemas.microsoft.com/office/drawing/2014/main" id="{6F233BBE-1F4E-5A42-B81C-B9733638FD3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5575" y="5245100"/>
            <a:ext cx="8124825" cy="594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Rectangle 2">
            <a:extLst>
              <a:ext uri="{FF2B5EF4-FFF2-40B4-BE49-F238E27FC236}">
                <a16:creationId xmlns:a16="http://schemas.microsoft.com/office/drawing/2014/main" id="{6EDF9653-CE83-1447-A2FC-0DA9B857A3E7}"/>
              </a:ext>
            </a:extLst>
          </p:cNvPr>
          <p:cNvSpPr>
            <a:spLocks noChangeArrowheads="1"/>
          </p:cNvSpPr>
          <p:nvPr/>
        </p:nvSpPr>
        <p:spPr bwMode="auto">
          <a:xfrm>
            <a:off x="2105025" y="10972800"/>
            <a:ext cx="2680414"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5000"/>
              </a:lnSpc>
            </a:pPr>
            <a:r>
              <a:rPr lang="en-US" altLang="en-US" dirty="0">
                <a:solidFill>
                  <a:schemeClr val="bg1"/>
                </a:solidFill>
                <a:latin typeface="Tahoma" panose="020B0604030504040204" pitchFamily="34" charset="0"/>
                <a:cs typeface="Tahoma" panose="020B0604030504040204" pitchFamily="34" charset="0"/>
                <a:sym typeface="Verdana" panose="020B0604030504040204" pitchFamily="34" charset="0"/>
              </a:rPr>
              <a:t>Duncan C, CC BY-NC 2.0</a:t>
            </a:r>
            <a:endParaRPr lang="en-US" altLang="en-US" sz="3600" dirty="0">
              <a:solidFill>
                <a:schemeClr val="bg1"/>
              </a:solidFill>
              <a:latin typeface="Tahoma" panose="020B0604030504040204" pitchFamily="34" charset="0"/>
              <a:cs typeface="Tahoma" panose="020B0604030504040204" pitchFamily="34" charset="0"/>
              <a:sym typeface="Arial" panose="020B0604020202020204" pitchFamily="34" charset="0"/>
            </a:endParaRPr>
          </a:p>
        </p:txBody>
      </p:sp>
      <p:sp>
        <p:nvSpPr>
          <p:cNvPr id="79878" name="Google Shape;138;p22">
            <a:extLst>
              <a:ext uri="{FF2B5EF4-FFF2-40B4-BE49-F238E27FC236}">
                <a16:creationId xmlns:a16="http://schemas.microsoft.com/office/drawing/2014/main" id="{857214F3-C940-0B41-96A4-FEC4A5DCD67F}"/>
              </a:ext>
            </a:extLst>
          </p:cNvPr>
          <p:cNvSpPr>
            <a:spLocks noChangeArrowheads="1"/>
          </p:cNvSpPr>
          <p:nvPr/>
        </p:nvSpPr>
        <p:spPr bwMode="auto">
          <a:xfrm>
            <a:off x="17706975" y="11293475"/>
            <a:ext cx="45434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r">
              <a:lnSpc>
                <a:spcPct val="95000"/>
              </a:lnSpc>
            </a:pPr>
            <a:r>
              <a:rPr lang="en-US" altLang="en-US" dirty="0" err="1">
                <a:solidFill>
                  <a:schemeClr val="bg1"/>
                </a:solidFill>
                <a:latin typeface="Tahoma" panose="020B0604030504040204" pitchFamily="34" charset="0"/>
                <a:cs typeface="Tahoma" panose="020B0604030504040204" pitchFamily="34" charset="0"/>
                <a:sym typeface="Verdana" panose="020B0604030504040204" pitchFamily="34" charset="0"/>
              </a:rPr>
              <a:t>MattIndustries</a:t>
            </a:r>
            <a:r>
              <a:rPr lang="en-US" altLang="en-US" dirty="0">
                <a:solidFill>
                  <a:schemeClr val="bg1"/>
                </a:solidFill>
                <a:latin typeface="Tahoma" panose="020B0604030504040204" pitchFamily="34" charset="0"/>
                <a:cs typeface="Tahoma" panose="020B0604030504040204" pitchFamily="34" charset="0"/>
                <a:sym typeface="Verdana" panose="020B0604030504040204" pitchFamily="34" charset="0"/>
              </a:rPr>
              <a:t>, public domain</a:t>
            </a:r>
            <a:endParaRPr lang="en-US" altLang="en-US" dirty="0">
              <a:solidFill>
                <a:schemeClr val="bg1"/>
              </a:solidFill>
              <a:latin typeface="Tahoma" panose="020B0604030504040204" pitchFamily="34" charset="0"/>
              <a:cs typeface="Tahoma" panose="020B0604030504040204" pitchFamily="34" charset="0"/>
              <a:sym typeface="Arial" panose="020B0604020202020204" pitchFamily="34" charset="0"/>
            </a:endParaRPr>
          </a:p>
        </p:txBody>
      </p:sp>
      <p:sp>
        <p:nvSpPr>
          <p:cNvPr id="8" name="Text Placeholder 3">
            <a:extLst>
              <a:ext uri="{FF2B5EF4-FFF2-40B4-BE49-F238E27FC236}">
                <a16:creationId xmlns:a16="http://schemas.microsoft.com/office/drawing/2014/main" id="{1618F02B-7155-C248-A854-C34782D92D86}"/>
              </a:ext>
            </a:extLst>
          </p:cNvPr>
          <p:cNvSpPr txBox="1">
            <a:spLocks/>
          </p:cNvSpPr>
          <p:nvPr/>
        </p:nvSpPr>
        <p:spPr bwMode="auto">
          <a:xfrm>
            <a:off x="3557588" y="3694113"/>
            <a:ext cx="5237162"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marL="717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1pPr>
            <a:lvl2pPr marL="1162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2pPr>
            <a:lvl3pPr marL="1606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3pPr>
            <a:lvl4pPr marL="2051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4pPr>
            <a:lvl5pPr marL="2495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defRPr/>
            </a:pPr>
            <a:r>
              <a:rPr lang="en-US" sz="5000" dirty="0">
                <a:solidFill>
                  <a:schemeClr val="bg1"/>
                </a:solidFill>
                <a:latin typeface="Tahoma" panose="020B0604030504040204" pitchFamily="34" charset="0"/>
                <a:ea typeface="Tahoma" panose="020B0604030504040204" pitchFamily="34" charset="0"/>
                <a:cs typeface="Tahoma" panose="020B0604030504040204" pitchFamily="34" charset="0"/>
              </a:rPr>
              <a:t>Graffiti</a:t>
            </a:r>
          </a:p>
        </p:txBody>
      </p:sp>
      <p:sp>
        <p:nvSpPr>
          <p:cNvPr id="9" name="Text Placeholder 3">
            <a:extLst>
              <a:ext uri="{FF2B5EF4-FFF2-40B4-BE49-F238E27FC236}">
                <a16:creationId xmlns:a16="http://schemas.microsoft.com/office/drawing/2014/main" id="{9BA851A3-03A3-9E43-AA6C-F0BB08F02AB8}"/>
              </a:ext>
            </a:extLst>
          </p:cNvPr>
          <p:cNvSpPr txBox="1">
            <a:spLocks/>
          </p:cNvSpPr>
          <p:nvPr/>
        </p:nvSpPr>
        <p:spPr bwMode="auto">
          <a:xfrm>
            <a:off x="14492288" y="3390900"/>
            <a:ext cx="7391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marL="717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1pPr>
            <a:lvl2pPr marL="1162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2pPr>
            <a:lvl3pPr marL="1606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3pPr>
            <a:lvl4pPr marL="2051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4pPr>
            <a:lvl5pPr marL="2495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defRPr/>
            </a:pPr>
            <a:r>
              <a:rPr lang="en-US" sz="5000" dirty="0">
                <a:solidFill>
                  <a:schemeClr val="bg1"/>
                </a:solidFill>
                <a:latin typeface="Tahoma" panose="020B0604030504040204" pitchFamily="34" charset="0"/>
                <a:ea typeface="Tahoma" panose="020B0604030504040204" pitchFamily="34" charset="0"/>
                <a:cs typeface="Tahoma" panose="020B0604030504040204" pitchFamily="34" charset="0"/>
              </a:rPr>
              <a:t>Disorderly conduct</a:t>
            </a:r>
            <a:br>
              <a:rPr lang="en-US" sz="5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(Example: Protests)</a:t>
            </a:r>
          </a:p>
        </p:txBody>
      </p:sp>
      <p:sp>
        <p:nvSpPr>
          <p:cNvPr id="10" name="Text Placeholder 3">
            <a:extLst>
              <a:ext uri="{FF2B5EF4-FFF2-40B4-BE49-F238E27FC236}">
                <a16:creationId xmlns:a16="http://schemas.microsoft.com/office/drawing/2014/main" id="{CD5080C9-9AC3-EF46-BCC8-EAA207E4B145}"/>
              </a:ext>
            </a:extLst>
          </p:cNvPr>
          <p:cNvSpPr txBox="1">
            <a:spLocks/>
          </p:cNvSpPr>
          <p:nvPr/>
        </p:nvSpPr>
        <p:spPr bwMode="auto">
          <a:xfrm>
            <a:off x="2628900" y="11811000"/>
            <a:ext cx="191262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lvl1pPr marL="717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1pPr>
            <a:lvl2pPr marL="1162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2pPr>
            <a:lvl3pPr marL="1606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3pPr>
            <a:lvl4pPr marL="20510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4pPr>
            <a:lvl5pPr marL="2495550" indent="-717550" algn="l" defTabSz="584200" rtl="0" eaLnBrk="0" fontAlgn="base" hangingPunct="0">
              <a:lnSpc>
                <a:spcPct val="110000"/>
              </a:lnSpc>
              <a:spcBef>
                <a:spcPts val="2600"/>
              </a:spcBef>
              <a:spcAft>
                <a:spcPct val="0"/>
              </a:spcAft>
              <a:buSzPct val="125000"/>
              <a:buChar char="•"/>
              <a:defRPr sz="4200" kern="1200">
                <a:solidFill>
                  <a:srgbClr val="53585F"/>
                </a:solidFill>
                <a:latin typeface="+mn-lt"/>
                <a:ea typeface="+mn-ea"/>
                <a:cs typeface="+mn-cs"/>
                <a:sym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defRPr/>
            </a:pPr>
            <a:r>
              <a:rPr lang="en-US" sz="5000" dirty="0">
                <a:solidFill>
                  <a:schemeClr val="bg1"/>
                </a:solidFill>
                <a:latin typeface="Tahoma" panose="020B0604030504040204" pitchFamily="34" charset="0"/>
                <a:ea typeface="Tahoma" panose="020B0604030504040204" pitchFamily="34" charset="0"/>
                <a:cs typeface="Tahoma" panose="020B0604030504040204" pitchFamily="34" charset="0"/>
              </a:rPr>
              <a:t>New York, Wisconsin (all felonies &amp; misdemeanors)</a:t>
            </a:r>
          </a:p>
        </p:txBody>
      </p:sp>
      <p:grpSp>
        <p:nvGrpSpPr>
          <p:cNvPr id="79882" name="Group 10">
            <a:extLst>
              <a:ext uri="{FF2B5EF4-FFF2-40B4-BE49-F238E27FC236}">
                <a16:creationId xmlns:a16="http://schemas.microsoft.com/office/drawing/2014/main" id="{BC71E26F-CB7D-724B-AF0C-220E556C1596}"/>
              </a:ext>
            </a:extLst>
          </p:cNvPr>
          <p:cNvGrpSpPr>
            <a:grpSpLocks/>
          </p:cNvGrpSpPr>
          <p:nvPr/>
        </p:nvGrpSpPr>
        <p:grpSpPr bwMode="auto">
          <a:xfrm>
            <a:off x="533400" y="457200"/>
            <a:ext cx="3359150" cy="1676400"/>
            <a:chOff x="1689100" y="3886200"/>
            <a:chExt cx="3359150" cy="1676400"/>
          </a:xfrm>
        </p:grpSpPr>
        <p:sp>
          <p:nvSpPr>
            <p:cNvPr id="79883" name="AutoShape 3">
              <a:extLst>
                <a:ext uri="{FF2B5EF4-FFF2-40B4-BE49-F238E27FC236}">
                  <a16:creationId xmlns:a16="http://schemas.microsoft.com/office/drawing/2014/main" id="{BAAAF50A-ACCB-A14A-988A-F418A6B2B911}"/>
                </a:ext>
              </a:extLst>
            </p:cNvPr>
            <p:cNvSpPr>
              <a:spLocks/>
            </p:cNvSpPr>
            <p:nvPr/>
          </p:nvSpPr>
          <p:spPr bwMode="auto">
            <a:xfrm>
              <a:off x="1689100" y="3886200"/>
              <a:ext cx="3359150" cy="1676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8625" y="0"/>
                  </a:lnTo>
                  <a:lnTo>
                    <a:pt x="21600" y="10800"/>
                  </a:lnTo>
                  <a:lnTo>
                    <a:pt x="18625" y="21600"/>
                  </a:lnTo>
                  <a:lnTo>
                    <a:pt x="0" y="21600"/>
                  </a:lnTo>
                  <a:lnTo>
                    <a:pt x="2975" y="10800"/>
                  </a:lnTo>
                  <a:lnTo>
                    <a:pt x="0" y="0"/>
                  </a:lnTo>
                  <a:close/>
                </a:path>
              </a:pathLst>
            </a:custGeom>
            <a:solidFill>
              <a:srgbClr val="C7362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en-US"/>
            </a:p>
          </p:txBody>
        </p:sp>
        <p:sp>
          <p:nvSpPr>
            <p:cNvPr id="13" name="Text Box 4">
              <a:extLst>
                <a:ext uri="{FF2B5EF4-FFF2-40B4-BE49-F238E27FC236}">
                  <a16:creationId xmlns:a16="http://schemas.microsoft.com/office/drawing/2014/main" id="{918A80DC-3ABF-6E46-AC2E-75D4ADB3AD6C}"/>
                </a:ext>
              </a:extLst>
            </p:cNvPr>
            <p:cNvSpPr txBox="1">
              <a:spLocks/>
            </p:cNvSpPr>
            <p:nvPr/>
          </p:nvSpPr>
          <p:spPr bwMode="auto">
            <a:xfrm>
              <a:off x="1993900" y="4043363"/>
              <a:ext cx="2819400" cy="1290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spAutoFit/>
            </a:bodyPr>
            <a:lstStyle>
              <a:lvl1pPr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742950" indent="-28575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defTabSz="820738">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defTabSz="820738" eaLnBrk="0" fontAlgn="base" hangingPunct="0">
                <a:spcBef>
                  <a:spcPct val="0"/>
                </a:spcBef>
                <a:spcAft>
                  <a:spcPct val="0"/>
                </a:spcAft>
                <a:defRPr>
                  <a:solidFill>
                    <a:srgbClr val="FFFFFF"/>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lnSpc>
                  <a:spcPct val="110000"/>
                </a:lnSpc>
                <a:spcBef>
                  <a:spcPts val="2500"/>
                </a:spcBef>
                <a:defRPr/>
              </a:pPr>
              <a:r>
                <a:rPr lang="en-US" altLang="en-US" sz="4000" dirty="0">
                  <a:latin typeface="Tahoma" panose="020B0604030504040204" pitchFamily="34" charset="0"/>
                  <a:cs typeface="Tahoma" panose="020B0604030504040204" pitchFamily="34" charset="0"/>
                </a:rPr>
                <a:t>DNA databases</a:t>
              </a: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5025" y="5203919"/>
            <a:ext cx="8051800" cy="5943600"/>
          </a:xfrm>
          <a:prstGeom prst="rect">
            <a:avLst/>
          </a:prstGeom>
        </p:spPr>
      </p:pic>
    </p:spTree>
  </p:cSld>
  <p:clrMapOvr>
    <a:masterClrMapping/>
  </p:clrMapOvr>
</p:sld>
</file>

<file path=ppt/theme/theme1.xml><?xml version="1.0" encoding="utf-8"?>
<a:theme xmlns:a="http://schemas.openxmlformats.org/drawingml/2006/main" name="Whit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White">
      <a:majorFont>
        <a:latin typeface="Helvetica Neue Light"/>
        <a:ea typeface="Helvetica Neue Light"/>
        <a:cs typeface="Helvetica Neue Light"/>
      </a:majorFont>
      <a:minorFont>
        <a:latin typeface="Gill Sans Light"/>
        <a:ea typeface="Gill Sans Light"/>
        <a:cs typeface="Gill Sans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DD3EB"/>
        </a:solidFill>
        <a:ln w="25400" cap="flat" cmpd="sng" algn="ctr">
          <a:solidFill>
            <a:srgbClr val="DCDEE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1437" tIns="71437" rIns="71437" bIns="71437"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FFFFFF"/>
            </a:solidFill>
            <a:effectLst/>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defPPr>
      </a:lstStyle>
    </a:spDef>
    <a:lnDef>
      <a:spPr bwMode="auto">
        <a:xfrm>
          <a:off x="0" y="0"/>
          <a:ext cx="1" cy="1"/>
        </a:xfrm>
        <a:custGeom>
          <a:avLst/>
          <a:gdLst/>
          <a:ahLst/>
          <a:cxnLst/>
          <a:rect l="0" t="0" r="0" b="0"/>
          <a:pathLst/>
        </a:custGeom>
        <a:solidFill>
          <a:srgbClr val="6DD3EB"/>
        </a:solidFill>
        <a:ln w="25400" cap="flat" cmpd="sng" algn="ctr">
          <a:solidFill>
            <a:srgbClr val="DCDEE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1437" tIns="71437" rIns="71437" bIns="71437"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FFFFFF"/>
            </a:solidFill>
            <a:effectLst/>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 Title &amp; Bullets">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White - Title &amp; Bullets">
      <a:majorFont>
        <a:latin typeface="Helvetica Neue Light"/>
        <a:ea typeface="Helvetica Neue Light"/>
        <a:cs typeface="Helvetica Neue Light"/>
      </a:majorFont>
      <a:minorFont>
        <a:latin typeface="Gill Sans Light"/>
        <a:ea typeface="Gill Sans Light"/>
        <a:cs typeface="Gill Sans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DD3EB"/>
        </a:solidFill>
        <a:ln w="25400" cap="flat" cmpd="sng" algn="ctr">
          <a:solidFill>
            <a:srgbClr val="DCDEE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1437" tIns="71437" rIns="71437" bIns="71437"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FFFFFF"/>
            </a:solidFill>
            <a:effectLst/>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defPPr>
      </a:lstStyle>
    </a:spDef>
    <a:lnDef>
      <a:spPr bwMode="auto">
        <a:xfrm>
          <a:off x="0" y="0"/>
          <a:ext cx="1" cy="1"/>
        </a:xfrm>
        <a:custGeom>
          <a:avLst/>
          <a:gdLst/>
          <a:ahLst/>
          <a:cxnLst/>
          <a:rect l="0" t="0" r="0" b="0"/>
          <a:pathLst/>
        </a:custGeom>
        <a:solidFill>
          <a:srgbClr val="6DD3EB"/>
        </a:solidFill>
        <a:ln w="25400" cap="flat" cmpd="sng" algn="ctr">
          <a:solidFill>
            <a:srgbClr val="DCDEE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1437" tIns="71437" rIns="71437" bIns="71437"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FFFFFF"/>
            </a:solidFill>
            <a:effectLst/>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 Title - Top">
  <a:themeElements>
    <a:clrScheme name="Custom 3">
      <a:dk1>
        <a:srgbClr val="FFFFFF"/>
      </a:dk1>
      <a:lt1>
        <a:srgbClr val="FFFFFF"/>
      </a:lt1>
      <a:dk2>
        <a:srgbClr val="DCDEE0"/>
      </a:dk2>
      <a:lt2>
        <a:srgbClr val="53585F"/>
      </a:lt2>
      <a:accent1>
        <a:srgbClr val="054A91"/>
      </a:accent1>
      <a:accent2>
        <a:srgbClr val="3F7E93"/>
      </a:accent2>
      <a:accent3>
        <a:srgbClr val="0B132A"/>
      </a:accent3>
      <a:accent4>
        <a:srgbClr val="52B397"/>
      </a:accent4>
      <a:accent5>
        <a:srgbClr val="C83100"/>
      </a:accent5>
      <a:accent6>
        <a:srgbClr val="929292"/>
      </a:accent6>
      <a:hlink>
        <a:srgbClr val="054A91"/>
      </a:hlink>
      <a:folHlink>
        <a:srgbClr val="52B397"/>
      </a:folHlink>
    </a:clrScheme>
    <a:fontScheme name="White - Title - Top">
      <a:majorFont>
        <a:latin typeface="Helvetica Neue Light"/>
        <a:ea typeface="Helvetica Neue Light"/>
        <a:cs typeface="Helvetica Neue Light"/>
      </a:majorFont>
      <a:minorFont>
        <a:latin typeface="Gill Sans Light"/>
        <a:ea typeface="Gill Sans Light"/>
        <a:cs typeface="Gill Sans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DD3EB"/>
        </a:solidFill>
        <a:ln w="25400" cap="flat" cmpd="sng" algn="ctr">
          <a:solidFill>
            <a:srgbClr val="DCDEE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1437" tIns="71437" rIns="71437" bIns="71437"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FFFFFF"/>
            </a:solidFill>
            <a:effectLst/>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defPPr>
      </a:lstStyle>
    </a:spDef>
    <a:lnDef>
      <a:spPr bwMode="auto">
        <a:xfrm>
          <a:off x="0" y="0"/>
          <a:ext cx="1" cy="1"/>
        </a:xfrm>
        <a:custGeom>
          <a:avLst/>
          <a:gdLst/>
          <a:ahLst/>
          <a:cxnLst/>
          <a:rect l="0" t="0" r="0" b="0"/>
          <a:pathLst/>
        </a:custGeom>
        <a:solidFill>
          <a:srgbClr val="6DD3EB"/>
        </a:solidFill>
        <a:ln w="25400" cap="flat" cmpd="sng" algn="ctr">
          <a:solidFill>
            <a:srgbClr val="DCDEE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1437" tIns="71437" rIns="71437" bIns="71437"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FFFFFF"/>
            </a:solidFill>
            <a:effectLst/>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White - Title &amp; Subtitle copy">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White - Title &amp; Subtitle copy">
      <a:majorFont>
        <a:latin typeface="Helvetica Neue Light"/>
        <a:ea typeface="Helvetica Neue Light"/>
        <a:cs typeface="Helvetica Neue Light"/>
      </a:majorFont>
      <a:minorFont>
        <a:latin typeface="Gill Sans Light"/>
        <a:ea typeface="Gill Sans Light"/>
        <a:cs typeface="Gill Sans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DD3EB"/>
        </a:solidFill>
        <a:ln w="25400" cap="flat" cmpd="sng" algn="ctr">
          <a:solidFill>
            <a:srgbClr val="DCDEE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1437" tIns="71437" rIns="71437" bIns="71437"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FFFFFF"/>
            </a:solidFill>
            <a:effectLst/>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defPPr>
      </a:lstStyle>
    </a:spDef>
    <a:lnDef>
      <a:spPr bwMode="auto">
        <a:xfrm>
          <a:off x="0" y="0"/>
          <a:ext cx="1" cy="1"/>
        </a:xfrm>
        <a:custGeom>
          <a:avLst/>
          <a:gdLst/>
          <a:ahLst/>
          <a:cxnLst/>
          <a:rect l="0" t="0" r="0" b="0"/>
          <a:pathLst/>
        </a:custGeom>
        <a:solidFill>
          <a:srgbClr val="6DD3EB"/>
        </a:solidFill>
        <a:ln w="25400" cap="flat" cmpd="sng" algn="ctr">
          <a:solidFill>
            <a:srgbClr val="DCDEE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1437" tIns="71437" rIns="71437" bIns="71437"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FFFFFF"/>
            </a:solidFill>
            <a:effectLst/>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White - Title &amp; Bullets">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White - Title &amp; Bullets">
      <a:majorFont>
        <a:latin typeface="Helvetica Neue Light"/>
        <a:ea typeface="Helvetica Neue Light"/>
        <a:cs typeface="Helvetica Neue Light"/>
      </a:majorFont>
      <a:minorFont>
        <a:latin typeface="Gill Sans Light"/>
        <a:ea typeface="Gill Sans Light"/>
        <a:cs typeface="Gill Sans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DD3EB"/>
        </a:solidFill>
        <a:ln w="25400" cap="flat" cmpd="sng" algn="ctr">
          <a:solidFill>
            <a:srgbClr val="DCDEE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1437" tIns="71437" rIns="71437" bIns="71437"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FFFFFF"/>
            </a:solidFill>
            <a:effectLst/>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defPPr>
      </a:lstStyle>
    </a:spDef>
    <a:lnDef>
      <a:spPr bwMode="auto">
        <a:xfrm>
          <a:off x="0" y="0"/>
          <a:ext cx="1" cy="1"/>
        </a:xfrm>
        <a:custGeom>
          <a:avLst/>
          <a:gdLst/>
          <a:ahLst/>
          <a:cxnLst/>
          <a:rect l="0" t="0" r="0" b="0"/>
          <a:pathLst/>
        </a:custGeom>
        <a:solidFill>
          <a:srgbClr val="6DD3EB"/>
        </a:solidFill>
        <a:ln w="25400" cap="flat" cmpd="sng" algn="ctr">
          <a:solidFill>
            <a:srgbClr val="DCDEE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1437" tIns="71437" rIns="71437" bIns="71437"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FFFFFF"/>
            </a:solidFill>
            <a:effectLst/>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17957</TotalTime>
  <Words>6399</Words>
  <Application>Microsoft Macintosh PowerPoint</Application>
  <PresentationFormat>Custom</PresentationFormat>
  <Paragraphs>229</Paragraphs>
  <Slides>21</Slides>
  <Notes>19</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21</vt:i4>
      </vt:variant>
    </vt:vector>
  </HeadingPairs>
  <TitlesOfParts>
    <vt:vector size="35" baseType="lpstr">
      <vt:lpstr>Arial</vt:lpstr>
      <vt:lpstr>Gill Sans</vt:lpstr>
      <vt:lpstr>Gill Sans Light</vt:lpstr>
      <vt:lpstr>Helvetica</vt:lpstr>
      <vt:lpstr>Helvetica Neue Light</vt:lpstr>
      <vt:lpstr>Merriweather Sans</vt:lpstr>
      <vt:lpstr>Rockwell</vt:lpstr>
      <vt:lpstr>Tahoma</vt:lpstr>
      <vt:lpstr>Verdana</vt:lpstr>
      <vt:lpstr>White</vt:lpstr>
      <vt:lpstr>White - Title &amp; Bullets</vt:lpstr>
      <vt:lpstr>White - Title - Top</vt:lpstr>
      <vt:lpstr>1_White - Title &amp; Subtitle copy</vt:lpstr>
      <vt:lpstr>1_White - Title &amp; Bullets</vt:lpstr>
      <vt:lpstr>DNA, Crime, and Law Enforcement</vt:lpstr>
      <vt:lpstr>Do Now: Discuss the following with the person (or people) next to you:</vt:lpstr>
      <vt:lpstr>PowerPoint Presentation</vt:lpstr>
      <vt:lpstr>PowerPoint Presentation</vt:lpstr>
      <vt:lpstr>DNA, Crime and Law Enforcement</vt:lpstr>
      <vt:lpstr>PowerPoint Presentation</vt:lpstr>
      <vt:lpstr>PowerPoint Presentation</vt:lpstr>
      <vt:lpstr>PowerPoint Presentation</vt:lpstr>
      <vt:lpstr>PowerPoint Presentation</vt:lpstr>
      <vt:lpstr>Supreme Court rules 5-4 that DNA can be taken from arrestees (2013)</vt:lpstr>
      <vt:lpstr>PowerPoint Presentation</vt:lpstr>
      <vt:lpstr>PowerPoint Presentation</vt:lpstr>
      <vt:lpstr>What is familial searching?</vt:lpstr>
      <vt:lpstr>PowerPoint Presentation</vt:lpstr>
      <vt:lpstr>PowerPoint Presentation</vt:lpstr>
      <vt:lpstr>PowerPoint Presentation</vt:lpstr>
      <vt:lpstr>PowerPoint Presentation</vt:lpstr>
      <vt:lpstr>DNA is a powerful forensic tool, but it has its limitations</vt:lpstr>
      <vt:lpstr>Advances in forensic DNA technologies might disproportionately affect certain populations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Personal Genetics</dc:title>
  <cp:lastModifiedBy>Microsoft Office User</cp:lastModifiedBy>
  <cp:revision>251</cp:revision>
  <cp:lastPrinted>2019-04-26T15:44:15Z</cp:lastPrinted>
  <dcterms:modified xsi:type="dcterms:W3CDTF">2020-07-12T20:03:09Z</dcterms:modified>
</cp:coreProperties>
</file>