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93" r:id="rId2"/>
    <p:sldId id="284" r:id="rId3"/>
    <p:sldId id="257" r:id="rId4"/>
    <p:sldId id="290" r:id="rId5"/>
    <p:sldId id="259" r:id="rId6"/>
    <p:sldId id="271" r:id="rId7"/>
    <p:sldId id="260" r:id="rId8"/>
    <p:sldId id="270" r:id="rId9"/>
    <p:sldId id="268" r:id="rId10"/>
    <p:sldId id="295" r:id="rId11"/>
    <p:sldId id="294" r:id="rId12"/>
    <p:sldId id="29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2"/>
    <p:restoredTop sz="82295" autoAdjust="0"/>
  </p:normalViewPr>
  <p:slideViewPr>
    <p:cSldViewPr snapToGrid="0" snapToObjects="1">
      <p:cViewPr>
        <p:scale>
          <a:sx n="147" d="100"/>
          <a:sy n="147" d="100"/>
        </p:scale>
        <p:origin x="-464" y="-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9F5B4A-B06C-F448-807C-F3CF9E944DF8}" type="datetimeFigureOut">
              <a:rPr lang="en-US" smtClean="0"/>
              <a:t>1/17/17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5AC931-F966-EA4F-9232-88E7CB96A06A}" type="slidenum">
              <a:rPr lang="en-US" smtClean="0"/>
              <a:t>‹#›</a:t>
            </a:fld>
            <a:endParaRPr lang="en-US"/>
          </a:p>
        </p:txBody>
      </p:sp>
    </p:spTree>
    <p:extLst>
      <p:ext uri="{BB962C8B-B14F-4D97-AF65-F5344CB8AC3E}">
        <p14:creationId xmlns:p14="http://schemas.microsoft.com/office/powerpoint/2010/main" val="2139689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64FC76-0ADD-1C48-8A04-4468C5E80102}" type="datetimeFigureOut">
              <a:rPr lang="en-US" smtClean="0"/>
              <a:t>1/17/17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B6CE27-8D1D-2D46-935B-4869BB503491}" type="slidenum">
              <a:rPr lang="en-US" smtClean="0"/>
              <a:t>‹#›</a:t>
            </a:fld>
            <a:endParaRPr lang="en-US"/>
          </a:p>
        </p:txBody>
      </p:sp>
    </p:spTree>
    <p:extLst>
      <p:ext uri="{BB962C8B-B14F-4D97-AF65-F5344CB8AC3E}">
        <p14:creationId xmlns:p14="http://schemas.microsoft.com/office/powerpoint/2010/main" val="19404728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918B70-6F78-9241-B744-AC6DB92A09C3}" type="slidenum">
              <a:rPr lang="en-US" sz="1200"/>
              <a:pPr eaLnBrk="1" hangingPunct="1"/>
              <a:t>1</a:t>
            </a:fld>
            <a:endParaRPr lang="en-US" sz="1200"/>
          </a:p>
        </p:txBody>
      </p:sp>
      <p:sp>
        <p:nvSpPr>
          <p:cNvPr id="16386"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387"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5987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notes:</a:t>
            </a:r>
            <a:r>
              <a:rPr lang="en-US" sz="1200" b="0" kern="1200" dirty="0" smtClean="0">
                <a:solidFill>
                  <a:schemeClr val="tx1"/>
                </a:solidFill>
                <a:effectLst/>
                <a:latin typeface="+mn-lt"/>
                <a:ea typeface="+mn-ea"/>
                <a:cs typeface="+mn-cs"/>
              </a:rPr>
              <a:t> How does CRISPR</a:t>
            </a:r>
            <a:r>
              <a:rPr lang="en-US" sz="1200" b="0" kern="1200" baseline="0" dirty="0" smtClean="0">
                <a:solidFill>
                  <a:schemeClr val="tx1"/>
                </a:solidFill>
                <a:effectLst/>
                <a:latin typeface="+mn-lt"/>
                <a:ea typeface="+mn-ea"/>
                <a:cs typeface="+mn-cs"/>
              </a:rPr>
              <a:t> work?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CRISPR is a self-defense mechanism that bacteria use to protect their genomes against viruses. It works by making cuts to DNA at specific genomic sites. Scientists have harnessed this system for use as a tool to make targeted DNA changes in a variety of organisms, including in human cells.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used as an experimental tool for genome editing, the CRISPR system has two main components: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1) A targeting system that finds the right place in the genome to cut. This is achieved by a molecule called a guide RNA (</a:t>
            </a:r>
            <a:r>
              <a:rPr lang="en-US" sz="1200" kern="1200" dirty="0" err="1" smtClean="0">
                <a:solidFill>
                  <a:schemeClr val="tx1"/>
                </a:solidFill>
                <a:effectLst/>
                <a:latin typeface="+mn-lt"/>
                <a:ea typeface="+mn-ea"/>
                <a:cs typeface="+mn-cs"/>
              </a:rPr>
              <a:t>gRNA</a:t>
            </a:r>
            <a:r>
              <a:rPr lang="en-US" sz="1200" kern="1200" dirty="0" smtClean="0">
                <a:solidFill>
                  <a:schemeClr val="tx1"/>
                </a:solidFill>
                <a:effectLst/>
                <a:latin typeface="+mn-lt"/>
                <a:ea typeface="+mn-ea"/>
                <a:cs typeface="+mn-cs"/>
              </a:rPr>
              <a:t>), which has the same genetic sequence as the target genomic site.  </a:t>
            </a:r>
          </a:p>
          <a:p>
            <a:pPr lvl="0"/>
            <a:r>
              <a:rPr lang="en-US" sz="1200" kern="1200" dirty="0" smtClean="0">
                <a:solidFill>
                  <a:schemeClr val="tx1"/>
                </a:solidFill>
                <a:effectLst/>
                <a:latin typeface="+mn-lt"/>
                <a:ea typeface="+mn-ea"/>
                <a:cs typeface="+mn-cs"/>
              </a:rPr>
              <a:t>2) A component for making the actual cut to the DNA. This consists of a DNA-cutting enzyme (the technical term is a “nuclease”) called Cas9.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both of these components are delivered into a cell, the </a:t>
            </a:r>
            <a:r>
              <a:rPr lang="en-US" sz="1200" kern="1200" dirty="0" err="1" smtClean="0">
                <a:solidFill>
                  <a:schemeClr val="tx1"/>
                </a:solidFill>
                <a:effectLst/>
                <a:latin typeface="+mn-lt"/>
                <a:ea typeface="+mn-ea"/>
                <a:cs typeface="+mn-cs"/>
              </a:rPr>
              <a:t>gRNA</a:t>
            </a:r>
            <a:r>
              <a:rPr lang="en-US" sz="1200" kern="1200" dirty="0" smtClean="0">
                <a:solidFill>
                  <a:schemeClr val="tx1"/>
                </a:solidFill>
                <a:effectLst/>
                <a:latin typeface="+mn-lt"/>
                <a:ea typeface="+mn-ea"/>
                <a:cs typeface="+mn-cs"/>
              </a:rPr>
              <a:t> will bind to the target genomic site through complementary base pairing (meaning, A’s will bind to T’s and G’s will bind to C’s). In the process, the </a:t>
            </a:r>
            <a:r>
              <a:rPr lang="en-US" sz="1200" kern="1200" dirty="0" err="1" smtClean="0">
                <a:solidFill>
                  <a:schemeClr val="tx1"/>
                </a:solidFill>
                <a:effectLst/>
                <a:latin typeface="+mn-lt"/>
                <a:ea typeface="+mn-ea"/>
                <a:cs typeface="+mn-cs"/>
              </a:rPr>
              <a:t>gRNA</a:t>
            </a:r>
            <a:r>
              <a:rPr lang="en-US" sz="1200" kern="1200" dirty="0" smtClean="0">
                <a:solidFill>
                  <a:schemeClr val="tx1"/>
                </a:solidFill>
                <a:effectLst/>
                <a:latin typeface="+mn-lt"/>
                <a:ea typeface="+mn-ea"/>
                <a:cs typeface="+mn-cs"/>
              </a:rPr>
              <a:t> helps bring in Cas9 to the target site to make a cut to the DNA double helix. The cell’s natural DNA repair mechanism will close this gap, but because the process is not perfect, a few DNA bases will be added or deleted. This renders the original gene – e.g., a gene variant linked to cancer, or one related to HIV infection – nonfunctional.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CRISPR can also be used to replace an undesired version of a gene (e.g., one that causes a disease) with a desired copy. In this case, the desired version of the target gene can be placed into the cell along with the </a:t>
            </a:r>
            <a:r>
              <a:rPr lang="en-US" sz="1200" kern="1200" dirty="0" err="1" smtClean="0">
                <a:solidFill>
                  <a:schemeClr val="tx1"/>
                </a:solidFill>
                <a:effectLst/>
                <a:latin typeface="+mn-lt"/>
                <a:ea typeface="+mn-ea"/>
                <a:cs typeface="+mn-cs"/>
              </a:rPr>
              <a:t>gRNA</a:t>
            </a:r>
            <a:r>
              <a:rPr lang="en-US" sz="1200" kern="1200" dirty="0" smtClean="0">
                <a:solidFill>
                  <a:schemeClr val="tx1"/>
                </a:solidFill>
                <a:effectLst/>
                <a:latin typeface="+mn-lt"/>
                <a:ea typeface="+mn-ea"/>
                <a:cs typeface="+mn-cs"/>
              </a:rPr>
              <a:t> and Cas9. The cell will then use this alternate sequence as a template to repair the broken DNA through the process of “homologous recombination,” copying the new sequence into the genome.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6B6CE27-8D1D-2D46-935B-4869BB503491}" type="slidenum">
              <a:rPr lang="en-US" smtClean="0"/>
              <a:t>11</a:t>
            </a:fld>
            <a:endParaRPr lang="en-US"/>
          </a:p>
        </p:txBody>
      </p:sp>
    </p:spTree>
    <p:extLst>
      <p:ext uri="{BB962C8B-B14F-4D97-AF65-F5344CB8AC3E}">
        <p14:creationId xmlns:p14="http://schemas.microsoft.com/office/powerpoint/2010/main" val="187349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charset="0"/>
                <a:ea typeface="ＭＳ Ｐゴシック" charset="0"/>
                <a:cs typeface="ＭＳ Ｐゴシック" charset="0"/>
              </a:rPr>
              <a:t>Slide notes: </a:t>
            </a:r>
            <a:r>
              <a:rPr lang="en-US" sz="1200" kern="1200" dirty="0" smtClean="0">
                <a:solidFill>
                  <a:schemeClr val="tx1"/>
                </a:solidFill>
                <a:effectLst/>
                <a:latin typeface="+mn-lt"/>
                <a:ea typeface="+mn-ea"/>
                <a:cs typeface="+mn-cs"/>
              </a:rPr>
              <a:t>In this “Do Now” activity, teachers should expect a wide range of answers. You may want to discuss some of the information ahead of the activity, or use this background to further add content and details to what you hear as students share their conversations.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Genetic analysis</a:t>
            </a:r>
            <a:r>
              <a:rPr lang="en-US" sz="1200" kern="1200" dirty="0" smtClean="0">
                <a:solidFill>
                  <a:schemeClr val="tx1"/>
                </a:solidFill>
                <a:effectLst/>
                <a:latin typeface="+mn-lt"/>
                <a:ea typeface="+mn-ea"/>
                <a:cs typeface="+mn-cs"/>
              </a:rPr>
              <a:t> aims to inform an individual about his or her predispositions for various traits, including potential for developing diseases, by “reading” the nucleotide letters (A, T, G, C) of the individual’s DNA. From there, it can also provide estimates of the likelihood of passing along certain traits to one’s children. Examples of genetic analyses include the genetic tests that people might undergo before or during the course of pregnancy, or the tests for determining the basis of diseases. Increasingly, genetic analyses may involve sequencing an individual's genome. Learning about one’s genetic information can come with excitement and opportunities as well as a host of questions and confusion. It can impact family members, one’s own outlook, and open up new and unexpected information in terms of ancestry and health.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genetic analysis is just that – a look at what’s in your DNA. On the horizon are technologies that may one day make it possible, after having a look at your genome, to </a:t>
            </a:r>
            <a:r>
              <a:rPr lang="en-US" sz="1200" u="sng" kern="1200" dirty="0" smtClean="0">
                <a:solidFill>
                  <a:schemeClr val="tx1"/>
                </a:solidFill>
                <a:effectLst/>
                <a:latin typeface="+mn-lt"/>
                <a:ea typeface="+mn-ea"/>
                <a:cs typeface="+mn-cs"/>
              </a:rPr>
              <a:t>modify or change</a:t>
            </a:r>
            <a:r>
              <a:rPr lang="en-US" sz="1200" kern="1200" dirty="0" smtClean="0">
                <a:solidFill>
                  <a:schemeClr val="tx1"/>
                </a:solidFill>
                <a:effectLst/>
                <a:latin typeface="+mn-lt"/>
                <a:ea typeface="+mn-ea"/>
                <a:cs typeface="+mn-cs"/>
              </a:rPr>
              <a:t> your DNA. In theory, this could be accomplished in a number of ways, such as using a virus as a “vehicle” to send new genetic material to a cell, or techniques where existing pieces of DNA are “cut” and new ones are “pasted” in. Once the new genetic material is inserted, the cellular machinery that copies and reads DNA would, presumably, treat it like it would any other piece of sequence.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couple of concepts about genetic analysis and modification may be useful for students to know: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a:t>
            </a:r>
            <a:r>
              <a:rPr lang="en-US" sz="1200" i="1" kern="1200" dirty="0" smtClean="0">
                <a:solidFill>
                  <a:schemeClr val="tx1"/>
                </a:solidFill>
                <a:effectLst/>
                <a:latin typeface="+mn-lt"/>
                <a:ea typeface="+mn-ea"/>
                <a:cs typeface="+mn-cs"/>
              </a:rPr>
              <a:t>Differences in the number and location of cells that need to be analyzed or modified.</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genome in every cell in an individual’s body is essentially identical - with a few notable exceptions: for example, the reproductive cells and the mutations acquired by each cell in a person’s lifetime. With these caveats in mind, in theory, the DNA of virtually any cell can be analyzed to provide information about the whole body. This is why genetic analysis is often carried out on cells from easily accessible sources, such as saliva or blood. There is also ongoing research that aims to make it possible to analyze the genome sequence of single cells.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other hand, in order to modify traits or treat diseases, genetic changes will often need to be made to many cells at once, and the right kinds of cells. In some cases, modifying a small subset of cells may be enough (such as the stem cells in bone marrow that give rise to most of the body’s blood cells). In other cases, a significant portion of cells in the relevant tissue or organ may need to be modified. This presents technical challenges for safely targeting the changes to a sufficiently high number of the right cells, and making changes to the desired part of the genome with minimal mistakes to the rest of the cell’s DNA.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 </a:t>
            </a:r>
            <a:r>
              <a:rPr lang="en-US" sz="1200" i="1" kern="1200" dirty="0" smtClean="0">
                <a:solidFill>
                  <a:schemeClr val="tx1"/>
                </a:solidFill>
                <a:effectLst/>
                <a:latin typeface="+mn-lt"/>
                <a:ea typeface="+mn-ea"/>
                <a:cs typeface="+mn-cs"/>
              </a:rPr>
              <a:t>There are two categories of genetic modifications with different ethical considerations.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cells in our body fall into two broad categories – somatic and </a:t>
            </a:r>
            <a:r>
              <a:rPr lang="en-US" sz="1200" kern="1200" dirty="0" err="1" smtClean="0">
                <a:solidFill>
                  <a:schemeClr val="tx1"/>
                </a:solidFill>
                <a:effectLst/>
                <a:latin typeface="+mn-lt"/>
                <a:ea typeface="+mn-ea"/>
                <a:cs typeface="+mn-cs"/>
              </a:rPr>
              <a:t>germline</a:t>
            </a:r>
            <a:r>
              <a:rPr lang="en-US" sz="1200" kern="1200" dirty="0" smtClean="0">
                <a:solidFill>
                  <a:schemeClr val="tx1"/>
                </a:solidFill>
                <a:effectLst/>
                <a:latin typeface="+mn-lt"/>
                <a:ea typeface="+mn-ea"/>
                <a:cs typeface="+mn-cs"/>
              </a:rPr>
              <a:t>. Somatic cells, the ones that make up the majority of our body, contain both sets of genetic materials we got from our biological parents. If you were to change the DNA of somatic cells, those genetic changes do not affect the genomes of future generations. </a:t>
            </a:r>
            <a:r>
              <a:rPr lang="en-US" sz="1200" kern="1200" dirty="0" err="1" smtClean="0">
                <a:solidFill>
                  <a:schemeClr val="tx1"/>
                </a:solidFill>
                <a:effectLst/>
                <a:latin typeface="+mn-lt"/>
                <a:ea typeface="+mn-ea"/>
                <a:cs typeface="+mn-cs"/>
              </a:rPr>
              <a:t>Germline</a:t>
            </a:r>
            <a:r>
              <a:rPr lang="en-US" sz="1200" kern="1200" dirty="0" smtClean="0">
                <a:solidFill>
                  <a:schemeClr val="tx1"/>
                </a:solidFill>
                <a:effectLst/>
                <a:latin typeface="+mn-lt"/>
                <a:ea typeface="+mn-ea"/>
                <a:cs typeface="+mn-cs"/>
              </a:rPr>
              <a:t> cells, such as sperm and eggs, are the cells that give rise to the offspring during the reproductive process. Changes made to </a:t>
            </a:r>
            <a:r>
              <a:rPr lang="en-US" sz="1200" kern="1200" dirty="0" err="1" smtClean="0">
                <a:solidFill>
                  <a:schemeClr val="tx1"/>
                </a:solidFill>
                <a:effectLst/>
                <a:latin typeface="+mn-lt"/>
                <a:ea typeface="+mn-ea"/>
                <a:cs typeface="+mn-cs"/>
              </a:rPr>
              <a:t>germline</a:t>
            </a:r>
            <a:r>
              <a:rPr lang="en-US" sz="1200" kern="1200" dirty="0" smtClean="0">
                <a:solidFill>
                  <a:schemeClr val="tx1"/>
                </a:solidFill>
                <a:effectLst/>
                <a:latin typeface="+mn-lt"/>
                <a:ea typeface="+mn-ea"/>
                <a:cs typeface="+mn-cs"/>
              </a:rPr>
              <a:t> cells, including the intended modification as well as any mistake or unexpected changes made during the process, will have the chance of being inherited in the genomes of subsequent generations. Whether a genetic change is made to somatic cells or the </a:t>
            </a:r>
            <a:r>
              <a:rPr lang="en-US" sz="1200" kern="1200" dirty="0" err="1" smtClean="0">
                <a:solidFill>
                  <a:schemeClr val="tx1"/>
                </a:solidFill>
                <a:effectLst/>
                <a:latin typeface="+mn-lt"/>
                <a:ea typeface="+mn-ea"/>
                <a:cs typeface="+mn-cs"/>
              </a:rPr>
              <a:t>germline</a:t>
            </a:r>
            <a:r>
              <a:rPr lang="en-US" sz="1200" kern="1200" dirty="0" smtClean="0">
                <a:solidFill>
                  <a:schemeClr val="tx1"/>
                </a:solidFill>
                <a:effectLst/>
                <a:latin typeface="+mn-lt"/>
                <a:ea typeface="+mn-ea"/>
                <a:cs typeface="+mn-cs"/>
              </a:rPr>
              <a:t> is an important distinction because of the ethical questions about making changes to a genome that will be passed on to future generations. Currently, scientists believe that genetic changes can be made to somatic cells without affecting the </a:t>
            </a:r>
            <a:r>
              <a:rPr lang="en-US" sz="1200" kern="1200" dirty="0" err="1" smtClean="0">
                <a:solidFill>
                  <a:schemeClr val="tx1"/>
                </a:solidFill>
                <a:effectLst/>
                <a:latin typeface="+mn-lt"/>
                <a:ea typeface="+mn-ea"/>
                <a:cs typeface="+mn-cs"/>
              </a:rPr>
              <a:t>germline</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6B6CE27-8D1D-2D46-935B-4869BB503491}" type="slidenum">
              <a:rPr lang="en-US" smtClean="0"/>
              <a:t>2</a:t>
            </a:fld>
            <a:endParaRPr lang="en-US"/>
          </a:p>
        </p:txBody>
      </p:sp>
    </p:spTree>
    <p:extLst>
      <p:ext uri="{BB962C8B-B14F-4D97-AF65-F5344CB8AC3E}">
        <p14:creationId xmlns:p14="http://schemas.microsoft.com/office/powerpoint/2010/main" val="113064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charset="0"/>
                <a:ea typeface="ＭＳ Ｐゴシック" charset="0"/>
                <a:cs typeface="ＭＳ Ｐゴシック" charset="0"/>
              </a:rPr>
              <a:t>Slide notes: </a:t>
            </a:r>
            <a:r>
              <a:rPr lang="en-US" sz="1200" kern="1200" dirty="0" smtClean="0">
                <a:solidFill>
                  <a:schemeClr val="tx1"/>
                </a:solidFill>
                <a:effectLst/>
                <a:latin typeface="+mn-lt"/>
                <a:ea typeface="+mn-ea"/>
                <a:cs typeface="+mn-cs"/>
              </a:rPr>
              <a:t>In the past decade, scientists began to develop techniques known as “genome editing.” Genome editing allows scientists to make changes to a specific “target” site in the genome. One of the techniques that has generated the most excitement, due to its efficiency and ease of use, is called “CRISPR.” CRISPR stands for “clustered regularly interspaced short palindromic repeats.” It is akin to a primitive immune system that bacteria use to protect themselves against viruses. Scientists have since been able to take components of the CRISPR system and use it as an experimental tool.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Generally speaking, genome editing techniques such as CRISPR can be used to do one of two things. First, they can be used to make a gene nonfunctional (e.g., to shut down a gene that is causing disease, such as a gene that a cancer cell requires to grow). They can also be used to replace one version of a gene with another (e.g., to replace a faulty or broken copy of a gene with a working copy.) Note that neither of these approaches is currently available for clinical use in humans.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a more detailed description of the mechanism of how CRISPR works, see the</a:t>
            </a:r>
            <a:r>
              <a:rPr lang="en-US" sz="1200" kern="1200" baseline="0" dirty="0" smtClean="0">
                <a:solidFill>
                  <a:schemeClr val="tx1"/>
                </a:solidFill>
                <a:effectLst/>
                <a:latin typeface="+mn-lt"/>
                <a:ea typeface="+mn-ea"/>
                <a:cs typeface="+mn-cs"/>
              </a:rPr>
              <a:t> Sidebar on </a:t>
            </a:r>
            <a:r>
              <a:rPr lang="en-US" sz="1200" kern="1200" dirty="0" smtClean="0">
                <a:solidFill>
                  <a:schemeClr val="tx1"/>
                </a:solidFill>
                <a:effectLst/>
                <a:latin typeface="+mn-lt"/>
                <a:ea typeface="+mn-ea"/>
                <a:cs typeface="+mn-cs"/>
              </a:rPr>
              <a:t>page 35</a:t>
            </a:r>
            <a:r>
              <a:rPr lang="en-US" sz="1200" kern="1200" baseline="0" dirty="0" smtClean="0">
                <a:solidFill>
                  <a:schemeClr val="tx1"/>
                </a:solidFill>
                <a:effectLst/>
                <a:latin typeface="+mn-lt"/>
                <a:ea typeface="+mn-ea"/>
                <a:cs typeface="+mn-cs"/>
              </a:rPr>
              <a:t> of the lesson plan. For an animation of the mechanism, see the Supplemental Slide (slide 11).</a:t>
            </a:r>
            <a:endParaRPr lang="en-US" dirty="0" smtClean="0"/>
          </a:p>
          <a:p>
            <a:endParaRPr lang="en-US" dirty="0"/>
          </a:p>
        </p:txBody>
      </p:sp>
      <p:sp>
        <p:nvSpPr>
          <p:cNvPr id="4" name="Slide Number Placeholder 3"/>
          <p:cNvSpPr>
            <a:spLocks noGrp="1"/>
          </p:cNvSpPr>
          <p:nvPr>
            <p:ph type="sldNum" sz="quarter" idx="10"/>
          </p:nvPr>
        </p:nvSpPr>
        <p:spPr/>
        <p:txBody>
          <a:bodyPr/>
          <a:lstStyle/>
          <a:p>
            <a:fld id="{16B6CE27-8D1D-2D46-935B-4869BB503491}" type="slidenum">
              <a:rPr lang="en-US" smtClean="0"/>
              <a:t>3</a:t>
            </a:fld>
            <a:endParaRPr lang="en-US"/>
          </a:p>
        </p:txBody>
      </p:sp>
    </p:spTree>
    <p:extLst>
      <p:ext uri="{BB962C8B-B14F-4D97-AF65-F5344CB8AC3E}">
        <p14:creationId xmlns:p14="http://schemas.microsoft.com/office/powerpoint/2010/main" val="234989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charset="0"/>
                <a:ea typeface="ＭＳ Ｐゴシック" charset="0"/>
                <a:cs typeface="ＭＳ Ｐゴシック" charset="0"/>
              </a:rPr>
              <a:t>Slide notes: </a:t>
            </a:r>
            <a:r>
              <a:rPr lang="en-US" sz="1200" kern="1200" dirty="0" smtClean="0">
                <a:solidFill>
                  <a:schemeClr val="tx1"/>
                </a:solidFill>
                <a:effectLst/>
                <a:latin typeface="+mn-lt"/>
                <a:ea typeface="+mn-ea"/>
                <a:cs typeface="+mn-cs"/>
              </a:rPr>
              <a:t>Using genetic technology to directly treat the genetic causes of diseases, known as “gene therapy,” has long been an aspiration for physicians, scientists and patients. Some diseases, such as cystic fibrosis or sickle cell anemia, are relatively well-understood to be caused by variants in single genes. If the disease-causing gene can be corrected or replaced, then the hope is to perhaps cure the disease or at least prevent the disease from worsening. However, this is more difficult for more complex conditions, such as heart disease, diabetes and many forms of cancer, which result from the interplay among many genes and between the genes and the environment.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Gene therapy has been attempted since the 1990s. Less than a handful of these treatments have so far been approved by safety and regulatory agencies, such as the US Food and Drug Administration. All of the approved treatments work by adding one or more working copies of a gene to a person whose own copies of the gene are not functioning properly. On the other hand, gene therapy based on genome editing techniques such as CRISPR makes it possible to directly alter an individual’s original copies of a gene. Genome editing-based gene therapy can also be used in other ways, such as adding a new gene to a specific spot in the genome.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following are two examples of conditions that may potentially be treated by gene therapy: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Cystic Fibrosis (CF): CF is a genetic disorder where thick, sticky mucus in the respiratory pathways lead to breathing problems, developmental delays and infections. CF is caused by mutations in one gene called CFTR. Treatments have been very hard to find, and CF has been one of the most anticipated targets for gene therapy. One of the main challenges for gene therapy is to be able to safely and effectively make the desired genetic changes to all the cells that need the gene to function. In the case of CF, all the cells in the lungs and sweat glands may need functional CFTR in order to properly produce mucus or other secretions. While no therapies have yet been approved for use, in recent years there have been some promising experimental results in mice and pigs, where the major symptoms of the disease have been reversed.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Sickle Cell Disease (SCD): SCD is a genetic condition characterized by mutations in the oxygen-carrying proteins in red blood cells, called </a:t>
            </a:r>
            <a:r>
              <a:rPr lang="en-US" sz="1200" kern="1200" dirty="0" err="1" smtClean="0">
                <a:solidFill>
                  <a:schemeClr val="tx1"/>
                </a:solidFill>
                <a:effectLst/>
                <a:latin typeface="+mn-lt"/>
                <a:ea typeface="+mn-ea"/>
                <a:cs typeface="+mn-cs"/>
              </a:rPr>
              <a:t>hemoglobins</a:t>
            </a:r>
            <a:r>
              <a:rPr lang="en-US" sz="1200" kern="1200" dirty="0" smtClean="0">
                <a:solidFill>
                  <a:schemeClr val="tx1"/>
                </a:solidFill>
                <a:effectLst/>
                <a:latin typeface="+mn-lt"/>
                <a:ea typeface="+mn-ea"/>
                <a:cs typeface="+mn-cs"/>
              </a:rPr>
              <a:t>. SCD causes hemoglobin proteins to stick together and lead to the red blood cells turning into a sickle shape. SCD occurs because of mutations in the “adult hemoglobin” gene, which is responsible for making hemoglobin from the time we are babies onwards through adulthood. Gene therapy may be possible for SCD by directly repairing the mutations in this gene. There is also another promising approach, which could take advantage of a second hemoglobin gene that functions in fetuses and then gets turned off shortly after we are born. This hemoglobin gene, called the “fetal hemoglobin” gene, is not affected by mutations that cause SCD. So, one potential gene therapy would treat SCD by turning on the fetal hemoglobin gene and turning off the adult version. Experiments using this approach seem to work well in mice, and clinical trials in humans are likely to begin soon.</a:t>
            </a:r>
            <a:r>
              <a:rPr lang="en-US" dirty="0" smtClean="0">
                <a:effectLst/>
              </a:rPr>
              <a:t> </a:t>
            </a:r>
            <a:endParaRPr lang="en-US" dirty="0" smtClean="0"/>
          </a:p>
          <a:p>
            <a:pPr eaLnBrk="1" hangingPunct="1">
              <a:spcBef>
                <a:spcPct val="0"/>
              </a:spcBef>
            </a:pPr>
            <a:endParaRPr lang="en-US" b="1" dirty="0" smtClean="0">
              <a:latin typeface="Verdana"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1" dirty="0" smtClean="0">
                <a:latin typeface="Verdana" charset="0"/>
                <a:ea typeface="ＭＳ Ｐゴシック" charset="0"/>
                <a:cs typeface="ＭＳ Ｐゴシック" charset="0"/>
              </a:rPr>
              <a:t>Images: </a:t>
            </a:r>
            <a:r>
              <a:rPr lang="en-US" b="0" dirty="0" smtClean="0">
                <a:latin typeface="Verdana" charset="0"/>
                <a:ea typeface="ＭＳ Ｐゴシック" charset="0"/>
                <a:cs typeface="ＭＳ Ｐゴシック" charset="0"/>
              </a:rPr>
              <a:t>(left)</a:t>
            </a:r>
            <a:r>
              <a:rPr lang="en-US" b="0" baseline="0" dirty="0" smtClean="0">
                <a:latin typeface="Verdana" charset="0"/>
                <a:ea typeface="ＭＳ Ｐゴシック" charset="0"/>
                <a:cs typeface="ＭＳ Ｐゴシック" charset="0"/>
              </a:rPr>
              <a:t> </a:t>
            </a:r>
            <a:r>
              <a:rPr lang="en-US" dirty="0" smtClean="0">
                <a:latin typeface="Verdana" charset="0"/>
                <a:ea typeface="ＭＳ Ｐゴシック" charset="0"/>
                <a:cs typeface="ＭＳ Ｐゴシック" charset="0"/>
              </a:rPr>
              <a:t>“B0000521 SEM sickled</a:t>
            </a:r>
            <a:r>
              <a:rPr lang="en-US" baseline="0" dirty="0" smtClean="0">
                <a:latin typeface="Verdana" charset="0"/>
                <a:ea typeface="ＭＳ Ｐゴシック" charset="0"/>
                <a:cs typeface="ＭＳ Ｐゴシック" charset="0"/>
              </a:rPr>
              <a:t> and other red blood cells</a:t>
            </a:r>
            <a:r>
              <a:rPr lang="en-US" dirty="0" smtClean="0">
                <a:latin typeface="Verdana" charset="0"/>
                <a:ea typeface="ＭＳ Ｐゴシック" charset="0"/>
                <a:cs typeface="ＭＳ Ｐゴシック" charset="0"/>
              </a:rPr>
              <a:t>”</a:t>
            </a:r>
            <a:r>
              <a:rPr lang="en-US" altLang="ja-JP" dirty="0" smtClean="0">
                <a:latin typeface="Verdana" charset="0"/>
                <a:ea typeface="ＭＳ Ｐゴシック" charset="0"/>
                <a:cs typeface="ＭＳ Ｐゴシック" charset="0"/>
              </a:rPr>
              <a:t> by </a:t>
            </a:r>
            <a:r>
              <a:rPr lang="en-US" altLang="ja-JP" dirty="0" err="1" smtClean="0">
                <a:latin typeface="Verdana" charset="0"/>
                <a:ea typeface="ＭＳ Ｐゴシック" charset="0"/>
                <a:cs typeface="ＭＳ Ｐゴシック" charset="0"/>
              </a:rPr>
              <a:t>Wellcome</a:t>
            </a:r>
            <a:r>
              <a:rPr lang="en-US" altLang="ja-JP" baseline="0" dirty="0" smtClean="0">
                <a:latin typeface="Verdana" charset="0"/>
                <a:ea typeface="ＭＳ Ｐゴシック" charset="0"/>
                <a:cs typeface="ＭＳ Ｐゴシック" charset="0"/>
              </a:rPr>
              <a:t> Images, </a:t>
            </a:r>
            <a:r>
              <a:rPr lang="en-US" altLang="ja-JP" dirty="0" smtClean="0">
                <a:latin typeface="Verdana" charset="0"/>
                <a:ea typeface="ＭＳ Ｐゴシック" charset="0"/>
                <a:cs typeface="ＭＳ Ｐゴシック" charset="0"/>
              </a:rPr>
              <a:t>Credit: EM Unit, UCL Medical School, Royal</a:t>
            </a:r>
            <a:r>
              <a:rPr lang="en-US" altLang="ja-JP" baseline="0" dirty="0" smtClean="0">
                <a:latin typeface="Verdana" charset="0"/>
                <a:ea typeface="ＭＳ Ｐゴシック" charset="0"/>
                <a:cs typeface="ＭＳ Ｐゴシック" charset="0"/>
              </a:rPr>
              <a:t> Free Campus </a:t>
            </a:r>
            <a:r>
              <a:rPr lang="en-US" altLang="ja-JP" dirty="0" smtClean="0">
                <a:latin typeface="Verdana" charset="0"/>
                <a:ea typeface="ＭＳ Ｐゴシック" charset="0"/>
                <a:cs typeface="ＭＳ Ｐゴシック" charset="0"/>
              </a:rPr>
              <a:t>(https://</a:t>
            </a:r>
            <a:r>
              <a:rPr lang="en-US" altLang="ja-JP" dirty="0" err="1" smtClean="0">
                <a:latin typeface="Verdana" charset="0"/>
                <a:ea typeface="ＭＳ Ｐゴシック" charset="0"/>
                <a:cs typeface="ＭＳ Ｐゴシック" charset="0"/>
              </a:rPr>
              <a:t>www.flickr.com</a:t>
            </a:r>
            <a:r>
              <a:rPr lang="en-US" altLang="ja-JP" dirty="0" smtClean="0">
                <a:latin typeface="Verdana" charset="0"/>
                <a:ea typeface="ＭＳ Ｐゴシック" charset="0"/>
                <a:cs typeface="ＭＳ Ｐゴシック" charset="0"/>
              </a:rPr>
              <a:t>/photos/</a:t>
            </a:r>
            <a:r>
              <a:rPr lang="en-US" altLang="ja-JP" dirty="0" err="1" smtClean="0">
                <a:latin typeface="Verdana" charset="0"/>
                <a:ea typeface="ＭＳ Ｐゴシック" charset="0"/>
                <a:cs typeface="ＭＳ Ｐゴシック" charset="0"/>
              </a:rPr>
              <a:t>wellcomeimages</a:t>
            </a:r>
            <a:r>
              <a:rPr lang="en-US" altLang="ja-JP" dirty="0" smtClean="0">
                <a:latin typeface="Verdana" charset="0"/>
                <a:ea typeface="ＭＳ Ｐゴシック" charset="0"/>
                <a:cs typeface="ＭＳ Ｐゴシック" charset="0"/>
              </a:rPr>
              <a:t>/7112270353/, accessed Jan 12, 2017). Available under a Creative Commons Attribution-</a:t>
            </a:r>
            <a:r>
              <a:rPr lang="en-US" altLang="ja-JP" dirty="0" err="1" smtClean="0">
                <a:latin typeface="Verdana" charset="0"/>
                <a:ea typeface="ＭＳ Ｐゴシック" charset="0"/>
                <a:cs typeface="ＭＳ Ｐゴシック" charset="0"/>
              </a:rPr>
              <a:t>NonCommercial</a:t>
            </a:r>
            <a:r>
              <a:rPr lang="en-US" altLang="ja-JP" dirty="0" smtClean="0">
                <a:latin typeface="Verdana" charset="0"/>
                <a:ea typeface="ＭＳ Ｐゴシック" charset="0"/>
                <a:cs typeface="ＭＳ Ｐゴシック" charset="0"/>
              </a:rPr>
              <a:t>-</a:t>
            </a:r>
            <a:r>
              <a:rPr lang="en-US" altLang="ja-JP" dirty="0" err="1" smtClean="0">
                <a:latin typeface="Verdana" charset="0"/>
                <a:ea typeface="ＭＳ Ｐゴシック" charset="0"/>
                <a:cs typeface="ＭＳ Ｐゴシック" charset="0"/>
              </a:rPr>
              <a:t>NoDerivs</a:t>
            </a:r>
            <a:r>
              <a:rPr lang="en-US" altLang="ja-JP" dirty="0" smtClean="0">
                <a:latin typeface="Verdana" charset="0"/>
                <a:ea typeface="ＭＳ Ｐゴシック" charset="0"/>
                <a:cs typeface="ＭＳ Ｐゴシック" charset="0"/>
              </a:rPr>
              <a:t> 2.0 Generic License (https://</a:t>
            </a:r>
            <a:r>
              <a:rPr lang="en-US" altLang="ja-JP" dirty="0" err="1" smtClean="0">
                <a:latin typeface="Verdana" charset="0"/>
                <a:ea typeface="ＭＳ Ｐゴシック" charset="0"/>
                <a:cs typeface="ＭＳ Ｐゴシック" charset="0"/>
              </a:rPr>
              <a:t>creativecommons.org</a:t>
            </a:r>
            <a:r>
              <a:rPr lang="en-US" altLang="ja-JP" dirty="0" smtClean="0">
                <a:latin typeface="Verdana" charset="0"/>
                <a:ea typeface="ＭＳ Ｐゴシック" charset="0"/>
                <a:cs typeface="ＭＳ Ｐゴシック" charset="0"/>
              </a:rPr>
              <a:t>/licenses/by-</a:t>
            </a:r>
            <a:r>
              <a:rPr lang="en-US" altLang="ja-JP" dirty="0" err="1" smtClean="0">
                <a:latin typeface="Verdana" charset="0"/>
                <a:ea typeface="ＭＳ Ｐゴシック" charset="0"/>
                <a:cs typeface="ＭＳ Ｐゴシック" charset="0"/>
              </a:rPr>
              <a:t>nc</a:t>
            </a:r>
            <a:r>
              <a:rPr lang="en-US" altLang="ja-JP" dirty="0" smtClean="0">
                <a:latin typeface="Verdana" charset="0"/>
                <a:ea typeface="ＭＳ Ｐゴシック" charset="0"/>
                <a:cs typeface="ＭＳ Ｐゴシック" charset="0"/>
              </a:rPr>
              <a:t>-</a:t>
            </a:r>
            <a:r>
              <a:rPr lang="en-US" altLang="ja-JP" dirty="0" err="1" smtClean="0">
                <a:latin typeface="Verdana" charset="0"/>
                <a:ea typeface="ＭＳ Ｐゴシック" charset="0"/>
                <a:cs typeface="ＭＳ Ｐゴシック" charset="0"/>
              </a:rPr>
              <a:t>nd</a:t>
            </a:r>
            <a:r>
              <a:rPr lang="en-US" altLang="ja-JP" dirty="0" smtClean="0">
                <a:latin typeface="Verdana" charset="0"/>
                <a:ea typeface="ＭＳ Ｐゴシック" charset="0"/>
                <a:cs typeface="ＭＳ Ｐゴシック" charset="0"/>
              </a:rPr>
              <a:t>/2.0/). No</a:t>
            </a:r>
            <a:r>
              <a:rPr lang="en-US" altLang="ja-JP" baseline="0" dirty="0" smtClean="0">
                <a:latin typeface="Verdana" charset="0"/>
                <a:ea typeface="ＭＳ Ｐゴシック" charset="0"/>
                <a:cs typeface="ＭＳ Ｐゴシック" charset="0"/>
              </a:rPr>
              <a:t> changes made.</a:t>
            </a:r>
            <a:endParaRPr lang="en-US" dirty="0" smtClean="0"/>
          </a:p>
          <a:p>
            <a:r>
              <a:rPr lang="en-US" dirty="0" smtClean="0"/>
              <a:t>(right)</a:t>
            </a:r>
            <a:r>
              <a:rPr lang="en-US" baseline="0" dirty="0" smtClean="0"/>
              <a:t> “</a:t>
            </a:r>
            <a:r>
              <a:rPr lang="en-US" baseline="0" dirty="0" err="1" smtClean="0"/>
              <a:t>Blausen</a:t>
            </a:r>
            <a:r>
              <a:rPr lang="en-US" baseline="0" dirty="0" smtClean="0"/>
              <a:t> gallery 2014” by </a:t>
            </a:r>
            <a:r>
              <a:rPr lang="en-US" baseline="0" dirty="0" err="1" smtClean="0"/>
              <a:t>Blausen.com</a:t>
            </a:r>
            <a:r>
              <a:rPr lang="en-US" baseline="0" dirty="0" smtClean="0"/>
              <a:t> staff, </a:t>
            </a:r>
            <a:r>
              <a:rPr lang="en-US" baseline="0" dirty="0" err="1" smtClean="0"/>
              <a:t>Wikiversity</a:t>
            </a:r>
            <a:r>
              <a:rPr lang="en-US" baseline="0" dirty="0" smtClean="0"/>
              <a:t> Journal of Medicine (https://</a:t>
            </a:r>
            <a:r>
              <a:rPr lang="en-US" baseline="0" dirty="0" err="1" smtClean="0"/>
              <a:t>commons.wikimedia.org</a:t>
            </a:r>
            <a:r>
              <a:rPr lang="en-US" baseline="0" dirty="0" smtClean="0"/>
              <a:t>/wiki/File:Blausen_0286_CysticFibrosis.png, accessed Jan 12, 2017). Available under a Creative Commons Attribution 3.0 </a:t>
            </a:r>
            <a:r>
              <a:rPr lang="en-US" baseline="0" dirty="0" err="1" smtClean="0"/>
              <a:t>Unported</a:t>
            </a:r>
            <a:r>
              <a:rPr lang="en-US" baseline="0" dirty="0" smtClean="0"/>
              <a:t> License (https://</a:t>
            </a:r>
            <a:r>
              <a:rPr lang="en-US" baseline="0" dirty="0" err="1" smtClean="0"/>
              <a:t>creativecommons.org</a:t>
            </a:r>
            <a:r>
              <a:rPr lang="en-US" baseline="0" dirty="0" smtClean="0"/>
              <a:t>/licenses/by/3.0/</a:t>
            </a:r>
            <a:r>
              <a:rPr lang="en-US" baseline="0" dirty="0" err="1" smtClean="0"/>
              <a:t>deed.en</a:t>
            </a:r>
            <a:r>
              <a:rPr lang="en-US" baseline="0" dirty="0" smtClean="0"/>
              <a:t>). No changes made.</a:t>
            </a:r>
            <a:endParaRPr lang="en-US"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6B6CE27-8D1D-2D46-935B-4869BB503491}" type="slidenum">
              <a:rPr lang="en-US" smtClean="0"/>
              <a:t>4</a:t>
            </a:fld>
            <a:endParaRPr lang="en-US"/>
          </a:p>
        </p:txBody>
      </p:sp>
    </p:spTree>
    <p:extLst>
      <p:ext uri="{BB962C8B-B14F-4D97-AF65-F5344CB8AC3E}">
        <p14:creationId xmlns:p14="http://schemas.microsoft.com/office/powerpoint/2010/main" val="80725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charset="0"/>
                <a:ea typeface="ＭＳ Ｐゴシック" charset="0"/>
                <a:cs typeface="ＭＳ Ｐゴシック" charset="0"/>
              </a:rPr>
              <a:t>Slide notes: </a:t>
            </a:r>
            <a:r>
              <a:rPr lang="en-US" sz="1200" kern="1200" dirty="0" smtClean="0">
                <a:solidFill>
                  <a:schemeClr val="tx1"/>
                </a:solidFill>
                <a:effectLst/>
                <a:latin typeface="+mn-lt"/>
                <a:ea typeface="+mn-ea"/>
                <a:cs typeface="+mn-cs"/>
              </a:rPr>
              <a:t>Scientists are studying how to use CRISPR to treat diseases in animal models, as an important step in the research process towards applications in humans. For example, CRISPR has successfully been used in adult mice to reverse a liver disease called type I </a:t>
            </a:r>
            <a:r>
              <a:rPr lang="en-US" sz="1200" kern="1200" dirty="0" err="1" smtClean="0">
                <a:solidFill>
                  <a:schemeClr val="tx1"/>
                </a:solidFill>
                <a:effectLst/>
                <a:latin typeface="+mn-lt"/>
                <a:ea typeface="+mn-ea"/>
                <a:cs typeface="+mn-cs"/>
              </a:rPr>
              <a:t>tyrosinemia</a:t>
            </a:r>
            <a:r>
              <a:rPr lang="en-US" sz="1200" kern="1200" dirty="0" smtClean="0">
                <a:solidFill>
                  <a:schemeClr val="tx1"/>
                </a:solidFill>
                <a:effectLst/>
                <a:latin typeface="+mn-lt"/>
                <a:ea typeface="+mn-ea"/>
                <a:cs typeface="+mn-cs"/>
              </a:rPr>
              <a:t>. This disease, which affects 1 in 100,000 people, is caused by mutations in a single gene called FAH. The livers of people with this disease are unable to break down a specific amino acid, which can lead to liver failure. Scientists injected the CRISPR system along with working copies of the FAH gene into the veins of the diseased mice. In 0.4% of liver cells in these mice, the faulty FAH gene was successfully replaced with working copies. These edited cells then multiplied and replaced the cells with the faulty FAH gene, and eventually accounted for 33% of liver cells in the animals. This was enough to restore the lost function to the liver, allowing the liver to break down the proteins it previously could not – and led the research team to declare that they had “cured” type I </a:t>
            </a:r>
            <a:r>
              <a:rPr lang="en-US" sz="1200" kern="1200" dirty="0" err="1" smtClean="0">
                <a:solidFill>
                  <a:schemeClr val="tx1"/>
                </a:solidFill>
                <a:effectLst/>
                <a:latin typeface="+mn-lt"/>
                <a:ea typeface="+mn-ea"/>
                <a:cs typeface="+mn-cs"/>
              </a:rPr>
              <a:t>tyrosinemia</a:t>
            </a:r>
            <a:r>
              <a:rPr lang="en-US" sz="1200" kern="1200" dirty="0" smtClean="0">
                <a:solidFill>
                  <a:schemeClr val="tx1"/>
                </a:solidFill>
                <a:effectLst/>
                <a:latin typeface="+mn-lt"/>
                <a:ea typeface="+mn-ea"/>
                <a:cs typeface="+mn-cs"/>
              </a:rPr>
              <a:t> in adult mammals. While this treatment has not been tested in humans and trials are not yet underway, the concept that replacing a piece of DNA could lead to a profound improvement of a serious, often fatal genetic disorder in a mammal brings hope to many. </a:t>
            </a:r>
            <a:endParaRPr lang="en-US" dirty="0" smtClean="0"/>
          </a:p>
          <a:p>
            <a:pPr eaLnBrk="1" hangingPunct="1">
              <a:spcBef>
                <a:spcPct val="0"/>
              </a:spcBef>
            </a:pPr>
            <a:endParaRPr lang="en-US" b="1" dirty="0" smtClean="0">
              <a:latin typeface="Verdana"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1" dirty="0" smtClean="0">
                <a:latin typeface="Verdana" charset="0"/>
                <a:ea typeface="ＭＳ Ｐゴシック" charset="0"/>
                <a:cs typeface="ＭＳ Ｐゴシック" charset="0"/>
              </a:rPr>
              <a:t>Image: </a:t>
            </a:r>
            <a:r>
              <a:rPr lang="en-US" dirty="0" smtClean="0">
                <a:latin typeface="Verdana" charset="0"/>
                <a:ea typeface="ＭＳ Ｐゴシック" charset="0"/>
                <a:cs typeface="ＭＳ Ｐゴシック" charset="0"/>
              </a:rPr>
              <a:t>“Harvest Mouse (7)”</a:t>
            </a:r>
            <a:r>
              <a:rPr lang="en-US" altLang="ja-JP" dirty="0" smtClean="0">
                <a:latin typeface="Verdana" charset="0"/>
                <a:ea typeface="ＭＳ Ｐゴシック" charset="0"/>
                <a:cs typeface="ＭＳ Ｐゴシック" charset="0"/>
              </a:rPr>
              <a:t> by </a:t>
            </a:r>
            <a:r>
              <a:rPr lang="en-US" altLang="ja-JP" dirty="0" err="1" smtClean="0">
                <a:latin typeface="Verdana" charset="0"/>
                <a:ea typeface="ＭＳ Ｐゴシック" charset="0"/>
                <a:cs typeface="ＭＳ Ｐゴシック" charset="0"/>
              </a:rPr>
              <a:t>Lex</a:t>
            </a:r>
            <a:r>
              <a:rPr lang="en-US" altLang="ja-JP" dirty="0" smtClean="0">
                <a:latin typeface="Verdana" charset="0"/>
                <a:ea typeface="ＭＳ Ｐゴシック" charset="0"/>
                <a:cs typeface="ＭＳ Ｐゴシック" charset="0"/>
              </a:rPr>
              <a:t> McKee</a:t>
            </a:r>
            <a:r>
              <a:rPr lang="en-US" altLang="ja-JP" baseline="0" dirty="0" smtClean="0">
                <a:latin typeface="Verdana" charset="0"/>
                <a:ea typeface="ＭＳ Ｐゴシック" charset="0"/>
                <a:cs typeface="ＭＳ Ｐゴシック" charset="0"/>
              </a:rPr>
              <a:t> </a:t>
            </a:r>
            <a:r>
              <a:rPr lang="en-US" altLang="ja-JP" dirty="0" smtClean="0">
                <a:latin typeface="Verdana" charset="0"/>
                <a:ea typeface="ＭＳ Ｐゴシック" charset="0"/>
                <a:cs typeface="ＭＳ Ｐゴシック" charset="0"/>
              </a:rPr>
              <a:t>(</a:t>
            </a:r>
            <a:r>
              <a:rPr lang="en-US" sz="1200" dirty="0" smtClean="0">
                <a:latin typeface="Verdana" charset="0"/>
                <a:ea typeface="Verdana" charset="0"/>
                <a:cs typeface="Verdana" charset="0"/>
              </a:rPr>
              <a:t>https://</a:t>
            </a:r>
            <a:r>
              <a:rPr lang="en-US" sz="1200" dirty="0" err="1" smtClean="0">
                <a:latin typeface="Verdana" charset="0"/>
                <a:ea typeface="Verdana" charset="0"/>
                <a:cs typeface="Verdana" charset="0"/>
              </a:rPr>
              <a:t>www.flickr.com</a:t>
            </a:r>
            <a:r>
              <a:rPr lang="en-US" sz="1200" dirty="0" smtClean="0">
                <a:latin typeface="Verdana" charset="0"/>
                <a:ea typeface="Verdana" charset="0"/>
                <a:cs typeface="Verdana" charset="0"/>
              </a:rPr>
              <a:t>/photos/</a:t>
            </a:r>
            <a:r>
              <a:rPr lang="en-US" sz="1200" dirty="0" err="1" smtClean="0">
                <a:latin typeface="Verdana" charset="0"/>
                <a:ea typeface="Verdana" charset="0"/>
                <a:cs typeface="Verdana" charset="0"/>
              </a:rPr>
              <a:t>lex</a:t>
            </a:r>
            <a:r>
              <a:rPr lang="en-US" sz="1200" dirty="0" smtClean="0">
                <a:latin typeface="Verdana" charset="0"/>
                <a:ea typeface="Verdana" charset="0"/>
                <a:cs typeface="Verdana" charset="0"/>
              </a:rPr>
              <a:t>-photographic/16744172269</a:t>
            </a:r>
            <a:r>
              <a:rPr lang="en-US" altLang="ja-JP" dirty="0" smtClean="0">
                <a:latin typeface="Verdana" charset="0"/>
                <a:ea typeface="ＭＳ Ｐゴシック" charset="0"/>
                <a:cs typeface="ＭＳ Ｐゴシック" charset="0"/>
              </a:rPr>
              <a:t>, accessed Jan 13, 2017). Available under a Creative Commons Attribution-</a:t>
            </a:r>
            <a:r>
              <a:rPr lang="en-US" altLang="ja-JP" dirty="0" err="1" smtClean="0">
                <a:latin typeface="Verdana" charset="0"/>
                <a:ea typeface="ＭＳ Ｐゴシック" charset="0"/>
                <a:cs typeface="ＭＳ Ｐゴシック" charset="0"/>
              </a:rPr>
              <a:t>NonCommercial</a:t>
            </a:r>
            <a:r>
              <a:rPr lang="en-US" altLang="ja-JP" dirty="0" smtClean="0">
                <a:latin typeface="Verdana" charset="0"/>
                <a:ea typeface="ＭＳ Ｐゴシック" charset="0"/>
                <a:cs typeface="ＭＳ Ｐゴシック" charset="0"/>
              </a:rPr>
              <a:t> 2.0 Generic License (https://</a:t>
            </a:r>
            <a:r>
              <a:rPr lang="en-US" altLang="ja-JP" dirty="0" err="1" smtClean="0">
                <a:latin typeface="Verdana" charset="0"/>
                <a:ea typeface="ＭＳ Ｐゴシック" charset="0"/>
                <a:cs typeface="ＭＳ Ｐゴシック" charset="0"/>
              </a:rPr>
              <a:t>creativecommons.org</a:t>
            </a:r>
            <a:r>
              <a:rPr lang="en-US" altLang="ja-JP" dirty="0" smtClean="0">
                <a:latin typeface="Verdana" charset="0"/>
                <a:ea typeface="ＭＳ Ｐゴシック" charset="0"/>
                <a:cs typeface="ＭＳ Ｐゴシック" charset="0"/>
              </a:rPr>
              <a:t>/licenses/by-</a:t>
            </a:r>
            <a:r>
              <a:rPr lang="en-US" altLang="ja-JP" dirty="0" err="1" smtClean="0">
                <a:latin typeface="Verdana" charset="0"/>
                <a:ea typeface="ＭＳ Ｐゴシック" charset="0"/>
                <a:cs typeface="ＭＳ Ｐゴシック" charset="0"/>
              </a:rPr>
              <a:t>nc</a:t>
            </a:r>
            <a:r>
              <a:rPr lang="en-US" altLang="ja-JP" dirty="0" smtClean="0">
                <a:latin typeface="Verdana" charset="0"/>
                <a:ea typeface="ＭＳ Ｐゴシック" charset="0"/>
                <a:cs typeface="ＭＳ Ｐゴシック" charset="0"/>
              </a:rPr>
              <a:t>/2.0/). No</a:t>
            </a:r>
            <a:r>
              <a:rPr lang="en-US" altLang="ja-JP" baseline="0" dirty="0" smtClean="0">
                <a:latin typeface="Verdana" charset="0"/>
                <a:ea typeface="ＭＳ Ｐゴシック" charset="0"/>
                <a:cs typeface="ＭＳ Ｐゴシック" charset="0"/>
              </a:rPr>
              <a:t> changes made.</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6B6CE27-8D1D-2D46-935B-4869BB503491}" type="slidenum">
              <a:rPr lang="en-US" smtClean="0"/>
              <a:t>5</a:t>
            </a:fld>
            <a:endParaRPr lang="en-US"/>
          </a:p>
        </p:txBody>
      </p:sp>
    </p:spTree>
    <p:extLst>
      <p:ext uri="{BB962C8B-B14F-4D97-AF65-F5344CB8AC3E}">
        <p14:creationId xmlns:p14="http://schemas.microsoft.com/office/powerpoint/2010/main" val="101570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charset="0"/>
                <a:ea typeface="ＭＳ Ｐゴシック" charset="0"/>
                <a:cs typeface="ＭＳ Ｐゴシック" charset="0"/>
              </a:rPr>
              <a:t>Slide notes: </a:t>
            </a:r>
            <a:r>
              <a:rPr lang="en-US" sz="1200" kern="1200" dirty="0" smtClean="0">
                <a:solidFill>
                  <a:schemeClr val="tx1"/>
                </a:solidFill>
                <a:effectLst/>
                <a:latin typeface="+mn-lt"/>
                <a:ea typeface="+mn-ea"/>
                <a:cs typeface="+mn-cs"/>
              </a:rPr>
              <a:t>There is a massive shortage of organs for people who need donations, and pigs hold a great deal of promise as possible donors, as many pig organs and human organs are similar in size and structure. However, serious challenges persist for potential recipients due to risks of immune rejection and viral infection. Scientists are using CRISPR to alter pig genomes in an effort to address these issues. In October 2015, scientists used CRISPR on pig embryos to disable 62 viruses that are embedded in the pig genome (called porcine endogenous retroviruses, or PERVs). Separately, the same team also altered 20 genes that could cause an immune response and blood clotting in humans when pig tissues are transplanted into human recipients; by altering these genes such that they will no longer provoke an immune response, people may be more likely to respond well to a transplanted organ from a pig. A lower risk of infection or an immune response means a better chance for the donor’s body to accept the transplanted organ. An increased availability of organs for transplantation could potentially save thousands of lives annually.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study in pigs is newsworthy in part because of the number of edited genes – indeed, 62 is the largest published number of genes altered by CRISPR in an organism to date. Additionally, despite the large number of CRISPR alterations, the embryos did not show signs of damage, and the cells continued to grow normally in the lab. All of this work was done on cells; no live animals have resulted from this work yet.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Engineering animal organs for transplanting into humans raises a number of ethical concerns. Animal rights activists worry about the harming and exploiting of animals. There are also concerns about whether the organs will be available to patients in a fair and equitable fashion. Others worry about the first group of people who agree to such a transplant – will human bodies accept these organs, long term? Will the organs actually function for a length of time that justifies the risks and expense?</a:t>
            </a:r>
            <a:r>
              <a:rPr lang="en-US" dirty="0" smtClean="0">
                <a:effectLst/>
              </a:rPr>
              <a:t> </a:t>
            </a:r>
            <a:endParaRPr lang="en-US" dirty="0" smtClean="0"/>
          </a:p>
          <a:p>
            <a:pPr eaLnBrk="1" hangingPunct="1">
              <a:spcBef>
                <a:spcPct val="0"/>
              </a:spcBef>
            </a:pPr>
            <a:endParaRPr lang="en-US" b="1" dirty="0" smtClean="0">
              <a:latin typeface="Verdana"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1" dirty="0" smtClean="0">
                <a:latin typeface="Verdana" charset="0"/>
                <a:ea typeface="ＭＳ Ｐゴシック" charset="0"/>
                <a:cs typeface="ＭＳ Ｐゴシック" charset="0"/>
              </a:rPr>
              <a:t>Image: </a:t>
            </a:r>
            <a:r>
              <a:rPr lang="en-US" dirty="0" smtClean="0">
                <a:latin typeface="Verdana" charset="0"/>
                <a:ea typeface="ＭＳ Ｐゴシック" charset="0"/>
                <a:cs typeface="ＭＳ Ｐゴシック" charset="0"/>
              </a:rPr>
              <a:t>“</a:t>
            </a:r>
            <a:r>
              <a:rPr lang="en-US" dirty="0" err="1" smtClean="0">
                <a:latin typeface="Verdana" charset="0"/>
                <a:ea typeface="ＭＳ Ｐゴシック" charset="0"/>
                <a:cs typeface="ＭＳ Ｐゴシック" charset="0"/>
              </a:rPr>
              <a:t>Cerditos</a:t>
            </a:r>
            <a:r>
              <a:rPr lang="en-US" dirty="0" smtClean="0">
                <a:latin typeface="Verdana" charset="0"/>
                <a:ea typeface="ＭＳ Ｐゴシック" charset="0"/>
                <a:cs typeface="ＭＳ Ｐゴシック" charset="0"/>
              </a:rPr>
              <a:t>”</a:t>
            </a:r>
            <a:r>
              <a:rPr lang="en-US" altLang="ja-JP" dirty="0" smtClean="0">
                <a:latin typeface="Verdana" charset="0"/>
                <a:ea typeface="ＭＳ Ｐゴシック" charset="0"/>
                <a:cs typeface="ＭＳ Ｐゴシック" charset="0"/>
              </a:rPr>
              <a:t> by Maidiel1</a:t>
            </a:r>
            <a:r>
              <a:rPr lang="en-US" altLang="ja-JP" baseline="0" dirty="0" smtClean="0">
                <a:latin typeface="Verdana" charset="0"/>
                <a:ea typeface="ＭＳ Ｐゴシック" charset="0"/>
                <a:cs typeface="ＭＳ Ｐゴシック" charset="0"/>
              </a:rPr>
              <a:t> </a:t>
            </a:r>
            <a:r>
              <a:rPr lang="en-US" altLang="ja-JP" dirty="0" smtClean="0">
                <a:latin typeface="Verdana" charset="0"/>
                <a:ea typeface="ＭＳ Ｐゴシック" charset="0"/>
                <a:cs typeface="ＭＳ Ｐゴシック" charset="0"/>
              </a:rPr>
              <a:t>(https://</a:t>
            </a:r>
            <a:r>
              <a:rPr lang="en-US" altLang="ja-JP" dirty="0" err="1" smtClean="0">
                <a:latin typeface="Verdana" charset="0"/>
                <a:ea typeface="ＭＳ Ｐゴシック" charset="0"/>
                <a:cs typeface="ＭＳ Ｐゴシック" charset="0"/>
              </a:rPr>
              <a:t>commons.wikimedia.org</a:t>
            </a:r>
            <a:r>
              <a:rPr lang="en-US" altLang="ja-JP" dirty="0" smtClean="0">
                <a:latin typeface="Verdana" charset="0"/>
                <a:ea typeface="ＭＳ Ｐゴシック" charset="0"/>
                <a:cs typeface="ＭＳ Ｐゴシック" charset="0"/>
              </a:rPr>
              <a:t>/wiki/</a:t>
            </a:r>
            <a:r>
              <a:rPr lang="en-US" altLang="ja-JP" dirty="0" err="1" smtClean="0">
                <a:latin typeface="Verdana" charset="0"/>
                <a:ea typeface="ＭＳ Ｐゴシック" charset="0"/>
                <a:cs typeface="ＭＳ Ｐゴシック" charset="0"/>
              </a:rPr>
              <a:t>File:Chanchitos.jpg</a:t>
            </a:r>
            <a:r>
              <a:rPr lang="en-US" altLang="ja-JP" dirty="0" smtClean="0">
                <a:latin typeface="Verdana" charset="0"/>
                <a:ea typeface="ＭＳ Ｐゴシック" charset="0"/>
                <a:cs typeface="ＭＳ Ｐゴシック" charset="0"/>
              </a:rPr>
              <a:t>, accessed Jan 13, 2017). Available under a Creative Commons Attribution-</a:t>
            </a:r>
            <a:r>
              <a:rPr lang="en-US" altLang="ja-JP" dirty="0" err="1" smtClean="0">
                <a:latin typeface="Verdana" charset="0"/>
                <a:ea typeface="ＭＳ Ｐゴシック" charset="0"/>
                <a:cs typeface="ＭＳ Ｐゴシック" charset="0"/>
              </a:rPr>
              <a:t>Share</a:t>
            </a:r>
            <a:r>
              <a:rPr lang="en-US" altLang="ja-JP" baseline="0" dirty="0" err="1" smtClean="0">
                <a:latin typeface="Verdana" charset="0"/>
                <a:ea typeface="ＭＳ Ｐゴシック" charset="0"/>
                <a:cs typeface="ＭＳ Ｐゴシック" charset="0"/>
              </a:rPr>
              <a:t>Alike</a:t>
            </a:r>
            <a:r>
              <a:rPr lang="en-US" altLang="ja-JP" baseline="0" dirty="0" smtClean="0">
                <a:latin typeface="Verdana" charset="0"/>
                <a:ea typeface="ＭＳ Ｐゴシック" charset="0"/>
                <a:cs typeface="ＭＳ Ｐゴシック" charset="0"/>
              </a:rPr>
              <a:t> 4.0 </a:t>
            </a:r>
            <a:r>
              <a:rPr lang="en-US" altLang="ja-JP" dirty="0" smtClean="0">
                <a:latin typeface="Verdana" charset="0"/>
                <a:ea typeface="ＭＳ Ｐゴシック" charset="0"/>
                <a:cs typeface="ＭＳ Ｐゴシック" charset="0"/>
              </a:rPr>
              <a:t>International License (https://</a:t>
            </a:r>
            <a:r>
              <a:rPr lang="en-US" altLang="ja-JP" dirty="0" err="1" smtClean="0">
                <a:latin typeface="Verdana" charset="0"/>
                <a:ea typeface="ＭＳ Ｐゴシック" charset="0"/>
                <a:cs typeface="ＭＳ Ｐゴシック" charset="0"/>
              </a:rPr>
              <a:t>creativecommons.org</a:t>
            </a:r>
            <a:r>
              <a:rPr lang="en-US" altLang="ja-JP" dirty="0" smtClean="0">
                <a:latin typeface="Verdana" charset="0"/>
                <a:ea typeface="ＭＳ Ｐゴシック" charset="0"/>
                <a:cs typeface="ＭＳ Ｐゴシック" charset="0"/>
              </a:rPr>
              <a:t>/licenses/by-</a:t>
            </a:r>
            <a:r>
              <a:rPr lang="en-US" altLang="ja-JP" dirty="0" err="1" smtClean="0">
                <a:latin typeface="Verdana" charset="0"/>
                <a:ea typeface="ＭＳ Ｐゴシック" charset="0"/>
                <a:cs typeface="ＭＳ Ｐゴシック" charset="0"/>
              </a:rPr>
              <a:t>sa</a:t>
            </a:r>
            <a:r>
              <a:rPr lang="en-US" altLang="ja-JP" dirty="0" smtClean="0">
                <a:latin typeface="Verdana" charset="0"/>
                <a:ea typeface="ＭＳ Ｐゴシック" charset="0"/>
                <a:cs typeface="ＭＳ Ｐゴシック" charset="0"/>
              </a:rPr>
              <a:t>/4.0/</a:t>
            </a:r>
            <a:r>
              <a:rPr lang="en-US" altLang="ja-JP" dirty="0" err="1" smtClean="0">
                <a:latin typeface="Verdana" charset="0"/>
                <a:ea typeface="ＭＳ Ｐゴシック" charset="0"/>
                <a:cs typeface="ＭＳ Ｐゴシック" charset="0"/>
              </a:rPr>
              <a:t>deed.en</a:t>
            </a:r>
            <a:r>
              <a:rPr lang="en-US" altLang="ja-JP" dirty="0" smtClean="0">
                <a:latin typeface="Verdana" charset="0"/>
                <a:ea typeface="ＭＳ Ｐゴシック" charset="0"/>
                <a:cs typeface="ＭＳ Ｐゴシック" charset="0"/>
              </a:rPr>
              <a:t>). No</a:t>
            </a:r>
            <a:r>
              <a:rPr lang="en-US" altLang="ja-JP" baseline="0" dirty="0" smtClean="0">
                <a:latin typeface="Verdana" charset="0"/>
                <a:ea typeface="ＭＳ Ｐゴシック" charset="0"/>
                <a:cs typeface="ＭＳ Ｐゴシック" charset="0"/>
              </a:rPr>
              <a:t> changes made.</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6B6CE27-8D1D-2D46-935B-4869BB503491}" type="slidenum">
              <a:rPr lang="en-US" smtClean="0"/>
              <a:t>6</a:t>
            </a:fld>
            <a:endParaRPr lang="en-US"/>
          </a:p>
        </p:txBody>
      </p:sp>
    </p:spTree>
    <p:extLst>
      <p:ext uri="{BB962C8B-B14F-4D97-AF65-F5344CB8AC3E}">
        <p14:creationId xmlns:p14="http://schemas.microsoft.com/office/powerpoint/2010/main" val="163174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1" dirty="0" smtClean="0">
                <a:latin typeface="Verdana" charset="0"/>
                <a:ea typeface="ＭＳ Ｐゴシック" charset="0"/>
                <a:cs typeface="ＭＳ Ｐゴシック" charset="0"/>
              </a:rPr>
              <a:t>Slide notes: </a:t>
            </a:r>
            <a:r>
              <a:rPr lang="en-US" sz="1200" kern="1200" dirty="0" smtClean="0">
                <a:solidFill>
                  <a:schemeClr val="tx1"/>
                </a:solidFill>
                <a:effectLst/>
                <a:latin typeface="+mn-lt"/>
                <a:ea typeface="+mn-ea"/>
                <a:cs typeface="+mn-cs"/>
              </a:rPr>
              <a:t>Each year, hundreds of millions of people get sick from diseases that are spread by mosquitoes, and outbreaks of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dengue and yellow fever since the early 2010s highlight the problem. One of the mosquito-borne diseases that lead to the most suffering worldwide is malaria. In 2015, more than 200 million people had the disease, and more than 400,000 people died from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scientists are investigating the possibility of curbing these mosquito-borne diseases by genetically modifying the mosquitoes, such that they become less able to either reproduce or to carry the disease-causing microbes. The general idea is to release modified mosquitoes (usually male, which do not bite and thus cannot spread disease) into the environment so that they will mate with the wild mosquitoes.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Modifying mosquitoes to change their reproductive ability and population size may have potentially unpredictable ecosystem-wide effects, e.g., on other animals that may rely on the mosquitoes for food, or plants that may depend on the insects for pollination. In order to balance the potential public health benefits with the ecological effects of this intervention, researchers, policymakers and other stakeholders are calling for more research before any genetically modified mosquito is widely released into the environment.</a:t>
            </a:r>
            <a:r>
              <a:rPr lang="en-US" dirty="0" smtClean="0">
                <a:effectLst/>
              </a:rPr>
              <a:t> </a:t>
            </a:r>
            <a:endParaRPr lang="en-US" dirty="0" smtClean="0"/>
          </a:p>
          <a:p>
            <a:pPr eaLnBrk="1" hangingPunct="1">
              <a:spcBef>
                <a:spcPct val="0"/>
              </a:spcBef>
            </a:pPr>
            <a:endParaRPr lang="en-US" b="1" dirty="0" smtClean="0">
              <a:latin typeface="Verdana"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1" dirty="0" smtClean="0">
                <a:latin typeface="Verdana" charset="0"/>
                <a:ea typeface="ＭＳ Ｐゴシック" charset="0"/>
                <a:cs typeface="ＭＳ Ｐゴシック" charset="0"/>
              </a:rPr>
              <a:t>Image: </a:t>
            </a:r>
            <a:r>
              <a:rPr lang="en-US" dirty="0" smtClean="0">
                <a:latin typeface="Verdana" charset="0"/>
                <a:ea typeface="ＭＳ Ｐゴシック" charset="0"/>
                <a:cs typeface="ＭＳ Ｐゴシック" charset="0"/>
              </a:rPr>
              <a:t>“Malaria room”</a:t>
            </a:r>
            <a:r>
              <a:rPr lang="en-US" altLang="ja-JP" dirty="0" smtClean="0">
                <a:latin typeface="Verdana" charset="0"/>
                <a:ea typeface="ＭＳ Ｐゴシック" charset="0"/>
                <a:cs typeface="ＭＳ Ｐゴシック" charset="0"/>
              </a:rPr>
              <a:t> by </a:t>
            </a:r>
            <a:r>
              <a:rPr lang="en-US" altLang="ja-JP" dirty="0" err="1" smtClean="0">
                <a:latin typeface="Verdana" charset="0"/>
                <a:ea typeface="ＭＳ Ｐゴシック" charset="0"/>
                <a:cs typeface="ＭＳ Ｐゴシック" charset="0"/>
              </a:rPr>
              <a:t>YoHandy</a:t>
            </a:r>
            <a:r>
              <a:rPr lang="en-US" altLang="ja-JP" baseline="0" dirty="0" smtClean="0">
                <a:latin typeface="Verdana" charset="0"/>
                <a:ea typeface="ＭＳ Ｐゴシック" charset="0"/>
                <a:cs typeface="ＭＳ Ｐゴシック" charset="0"/>
              </a:rPr>
              <a:t> </a:t>
            </a:r>
            <a:r>
              <a:rPr lang="en-US" altLang="ja-JP" dirty="0" smtClean="0">
                <a:latin typeface="Verdana" charset="0"/>
                <a:ea typeface="ＭＳ Ｐゴシック" charset="0"/>
                <a:cs typeface="ＭＳ Ｐゴシック" charset="0"/>
              </a:rPr>
              <a:t>(</a:t>
            </a:r>
            <a:r>
              <a:rPr lang="en-US" sz="1200" dirty="0" smtClean="0">
                <a:latin typeface="Verdana" charset="0"/>
                <a:ea typeface="Verdana" charset="0"/>
                <a:cs typeface="Verdana" charset="0"/>
              </a:rPr>
              <a:t>https://</a:t>
            </a:r>
            <a:r>
              <a:rPr lang="en-US" sz="1200" dirty="0" err="1" smtClean="0">
                <a:latin typeface="Verdana" charset="0"/>
                <a:ea typeface="Verdana" charset="0"/>
                <a:cs typeface="Verdana" charset="0"/>
              </a:rPr>
              <a:t>www.flickr.com</a:t>
            </a:r>
            <a:r>
              <a:rPr lang="en-US" sz="1200" dirty="0" smtClean="0">
                <a:latin typeface="Verdana" charset="0"/>
                <a:ea typeface="Verdana" charset="0"/>
                <a:cs typeface="Verdana" charset="0"/>
              </a:rPr>
              <a:t>/photos/</a:t>
            </a:r>
            <a:r>
              <a:rPr lang="en-US" sz="1200" dirty="0" err="1" smtClean="0">
                <a:latin typeface="Verdana" charset="0"/>
                <a:ea typeface="Verdana" charset="0"/>
                <a:cs typeface="Verdana" charset="0"/>
              </a:rPr>
              <a:t>thefinessimo</a:t>
            </a:r>
            <a:r>
              <a:rPr lang="en-US" sz="1200" dirty="0" smtClean="0">
                <a:latin typeface="Verdana" charset="0"/>
                <a:ea typeface="Verdana" charset="0"/>
                <a:cs typeface="Verdana" charset="0"/>
              </a:rPr>
              <a:t>/2164822357</a:t>
            </a:r>
            <a:r>
              <a:rPr lang="en-US" altLang="ja-JP" dirty="0" smtClean="0">
                <a:latin typeface="Verdana" charset="0"/>
                <a:ea typeface="ＭＳ Ｐゴシック" charset="0"/>
                <a:cs typeface="ＭＳ Ｐゴシック" charset="0"/>
              </a:rPr>
              <a:t>, accessed Jan 13, 2017). Available under a Creative Commons Attribution-</a:t>
            </a:r>
            <a:r>
              <a:rPr lang="en-US" altLang="ja-JP" dirty="0" err="1" smtClean="0">
                <a:latin typeface="Verdana" charset="0"/>
                <a:ea typeface="ＭＳ Ｐゴシック" charset="0"/>
                <a:cs typeface="ＭＳ Ｐゴシック" charset="0"/>
              </a:rPr>
              <a:t>NonCommercial</a:t>
            </a:r>
            <a:r>
              <a:rPr lang="en-US" altLang="ja-JP" dirty="0" smtClean="0">
                <a:latin typeface="Verdana" charset="0"/>
                <a:ea typeface="ＭＳ Ｐゴシック" charset="0"/>
                <a:cs typeface="ＭＳ Ｐゴシック" charset="0"/>
              </a:rPr>
              <a:t>-</a:t>
            </a:r>
            <a:r>
              <a:rPr lang="en-US" altLang="ja-JP" dirty="0" err="1" smtClean="0">
                <a:latin typeface="Verdana" charset="0"/>
                <a:ea typeface="ＭＳ Ｐゴシック" charset="0"/>
                <a:cs typeface="ＭＳ Ｐゴシック" charset="0"/>
              </a:rPr>
              <a:t>NoDerivs</a:t>
            </a:r>
            <a:r>
              <a:rPr lang="en-US" altLang="ja-JP" baseline="0" dirty="0" smtClean="0">
                <a:latin typeface="Verdana" charset="0"/>
                <a:ea typeface="ＭＳ Ｐゴシック" charset="0"/>
                <a:cs typeface="ＭＳ Ｐゴシック" charset="0"/>
              </a:rPr>
              <a:t> 2.0 Generic </a:t>
            </a:r>
            <a:r>
              <a:rPr lang="en-US" altLang="ja-JP" dirty="0" smtClean="0">
                <a:latin typeface="Verdana" charset="0"/>
                <a:ea typeface="ＭＳ Ｐゴシック" charset="0"/>
                <a:cs typeface="ＭＳ Ｐゴシック" charset="0"/>
              </a:rPr>
              <a:t>License (https://</a:t>
            </a:r>
            <a:r>
              <a:rPr lang="en-US" altLang="ja-JP" dirty="0" err="1" smtClean="0">
                <a:latin typeface="Verdana" charset="0"/>
                <a:ea typeface="ＭＳ Ｐゴシック" charset="0"/>
                <a:cs typeface="ＭＳ Ｐゴシック" charset="0"/>
              </a:rPr>
              <a:t>creativecommons.org</a:t>
            </a:r>
            <a:r>
              <a:rPr lang="en-US" altLang="ja-JP" dirty="0" smtClean="0">
                <a:latin typeface="Verdana" charset="0"/>
                <a:ea typeface="ＭＳ Ｐゴシック" charset="0"/>
                <a:cs typeface="ＭＳ Ｐゴシック" charset="0"/>
              </a:rPr>
              <a:t>/licenses/by-</a:t>
            </a:r>
            <a:r>
              <a:rPr lang="en-US" altLang="ja-JP" dirty="0" err="1" smtClean="0">
                <a:latin typeface="Verdana" charset="0"/>
                <a:ea typeface="ＭＳ Ｐゴシック" charset="0"/>
                <a:cs typeface="ＭＳ Ｐゴシック" charset="0"/>
              </a:rPr>
              <a:t>nc</a:t>
            </a:r>
            <a:r>
              <a:rPr lang="en-US" altLang="ja-JP" dirty="0" smtClean="0">
                <a:latin typeface="Verdana" charset="0"/>
                <a:ea typeface="ＭＳ Ｐゴシック" charset="0"/>
                <a:cs typeface="ＭＳ Ｐゴシック" charset="0"/>
              </a:rPr>
              <a:t>-</a:t>
            </a:r>
            <a:r>
              <a:rPr lang="en-US" altLang="ja-JP" dirty="0" err="1" smtClean="0">
                <a:latin typeface="Verdana" charset="0"/>
                <a:ea typeface="ＭＳ Ｐゴシック" charset="0"/>
                <a:cs typeface="ＭＳ Ｐゴシック" charset="0"/>
              </a:rPr>
              <a:t>nd</a:t>
            </a:r>
            <a:r>
              <a:rPr lang="en-US" altLang="ja-JP" dirty="0" smtClean="0">
                <a:latin typeface="Verdana" charset="0"/>
                <a:ea typeface="ＭＳ Ｐゴシック" charset="0"/>
                <a:cs typeface="ＭＳ Ｐゴシック" charset="0"/>
              </a:rPr>
              <a:t>/2.0/). No</a:t>
            </a:r>
            <a:r>
              <a:rPr lang="en-US" altLang="ja-JP" baseline="0" dirty="0" smtClean="0">
                <a:latin typeface="Verdana" charset="0"/>
                <a:ea typeface="ＭＳ Ｐゴシック" charset="0"/>
                <a:cs typeface="ＭＳ Ｐゴシック" charset="0"/>
              </a:rPr>
              <a:t> changes made.</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b="0" kern="1200" dirty="0" smtClean="0">
              <a:solidFill>
                <a:schemeClr val="tx1"/>
              </a:solidFill>
              <a:latin typeface="+mn-lt"/>
              <a:ea typeface="+mn-ea"/>
              <a:cs typeface="+mn-cs"/>
            </a:endParaRPr>
          </a:p>
          <a:p>
            <a:endParaRPr lang="en-US" dirty="0" smtClean="0">
              <a:latin typeface="Arial"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18B9298-9960-1745-BADA-B4F887A39E4B}" type="slidenum">
              <a:rPr lang="en-US" sz="1200">
                <a:latin typeface="Arial" charset="0"/>
              </a:rPr>
              <a:pPr eaLnBrk="1" hangingPunct="1"/>
              <a:t>7</a:t>
            </a:fld>
            <a:endParaRPr lang="en-US" sz="1200">
              <a:latin typeface="Arial" charset="0"/>
            </a:endParaRPr>
          </a:p>
        </p:txBody>
      </p:sp>
    </p:spTree>
    <p:extLst>
      <p:ext uri="{BB962C8B-B14F-4D97-AF65-F5344CB8AC3E}">
        <p14:creationId xmlns:p14="http://schemas.microsoft.com/office/powerpoint/2010/main" val="214547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charset="0"/>
                <a:ea typeface="ＭＳ Ｐゴシック" charset="0"/>
                <a:cs typeface="ＭＳ Ｐゴシック" charset="0"/>
              </a:rPr>
              <a:t>Slide notes: </a:t>
            </a:r>
            <a:r>
              <a:rPr lang="en-US" sz="1200" kern="1200" dirty="0" smtClean="0">
                <a:solidFill>
                  <a:schemeClr val="tx1"/>
                </a:solidFill>
                <a:effectLst/>
                <a:latin typeface="+mn-lt"/>
                <a:ea typeface="+mn-ea"/>
                <a:cs typeface="+mn-cs"/>
              </a:rPr>
              <a:t>In April 2015, a research team in Sun </a:t>
            </a:r>
            <a:r>
              <a:rPr lang="en-US" sz="1200" kern="1200" dirty="0" err="1" smtClean="0">
                <a:solidFill>
                  <a:schemeClr val="tx1"/>
                </a:solidFill>
                <a:effectLst/>
                <a:latin typeface="+mn-lt"/>
                <a:ea typeface="+mn-ea"/>
                <a:cs typeface="+mn-cs"/>
              </a:rPr>
              <a:t>Yat-sen</a:t>
            </a:r>
            <a:r>
              <a:rPr lang="en-US" sz="1200" kern="1200" dirty="0" smtClean="0">
                <a:solidFill>
                  <a:schemeClr val="tx1"/>
                </a:solidFill>
                <a:effectLst/>
                <a:latin typeface="+mn-lt"/>
                <a:ea typeface="+mn-ea"/>
                <a:cs typeface="+mn-cs"/>
              </a:rPr>
              <a:t> University in China reported that they had used CRISPR to perform genome editing in human embryos. The embryos used in the research were “non-viable” and could not have developed into a fetus. Because a genetic change made to an early-stage embryo could affect all cells in the future individual, including the germ cells, this is a form of </a:t>
            </a:r>
            <a:r>
              <a:rPr lang="en-US" sz="1200" kern="1200" dirty="0" err="1" smtClean="0">
                <a:solidFill>
                  <a:schemeClr val="tx1"/>
                </a:solidFill>
                <a:effectLst/>
                <a:latin typeface="+mn-lt"/>
                <a:ea typeface="+mn-ea"/>
                <a:cs typeface="+mn-cs"/>
              </a:rPr>
              <a:t>germline</a:t>
            </a:r>
            <a:r>
              <a:rPr lang="en-US" sz="1200" kern="1200" dirty="0" smtClean="0">
                <a:solidFill>
                  <a:schemeClr val="tx1"/>
                </a:solidFill>
                <a:effectLst/>
                <a:latin typeface="+mn-lt"/>
                <a:ea typeface="+mn-ea"/>
                <a:cs typeface="+mn-cs"/>
              </a:rPr>
              <a:t> genetic modification. This has led to discussion and debate worldwide about whether </a:t>
            </a:r>
            <a:r>
              <a:rPr lang="en-US" sz="1200" kern="1200" dirty="0" err="1" smtClean="0">
                <a:solidFill>
                  <a:schemeClr val="tx1"/>
                </a:solidFill>
                <a:effectLst/>
                <a:latin typeface="+mn-lt"/>
                <a:ea typeface="+mn-ea"/>
                <a:cs typeface="+mn-cs"/>
              </a:rPr>
              <a:t>germline</a:t>
            </a:r>
            <a:r>
              <a:rPr lang="en-US" sz="1200" kern="1200" dirty="0" smtClean="0">
                <a:solidFill>
                  <a:schemeClr val="tx1"/>
                </a:solidFill>
                <a:effectLst/>
                <a:latin typeface="+mn-lt"/>
                <a:ea typeface="+mn-ea"/>
                <a:cs typeface="+mn-cs"/>
              </a:rPr>
              <a:t> editing in humans is appropriate, and whether or how society should proceed with such research and possible application.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Critics emphasize the technical and ethical issues with making changes to the genome that can be passed down to offspring. There are concerns that any unforeseen effect in the editing process can become inherited. Other questions are being asked — do we have the right to alter the genome of our future generations? Would the editing of certain diseases or disabilities lead to stigmatization of people who are living with those diseases or disabilities? And who gets to decide what are considered diseases or disabilities that should be edited? Are there religious questions and perspectives that can inform the discussion? At the same time, proponents of </a:t>
            </a:r>
            <a:r>
              <a:rPr lang="en-US" sz="1200" kern="1200" dirty="0" err="1" smtClean="0">
                <a:solidFill>
                  <a:schemeClr val="tx1"/>
                </a:solidFill>
                <a:effectLst/>
                <a:latin typeface="+mn-lt"/>
                <a:ea typeface="+mn-ea"/>
                <a:cs typeface="+mn-cs"/>
              </a:rPr>
              <a:t>germline</a:t>
            </a:r>
            <a:r>
              <a:rPr lang="en-US" sz="1200" kern="1200" dirty="0" smtClean="0">
                <a:solidFill>
                  <a:schemeClr val="tx1"/>
                </a:solidFill>
                <a:effectLst/>
                <a:latin typeface="+mn-lt"/>
                <a:ea typeface="+mn-ea"/>
                <a:cs typeface="+mn-cs"/>
              </a:rPr>
              <a:t> editing emphasize the benefits in terms of alleviating suffering. These include the potential to eliminate diseases such as Huntington’s disease, a debilitating neurological condition caused by a single gene variant. They also argue that humans have long been altering the lives and genetics of our offspring without their explicit consent, through procedures such as genetic counseling and </a:t>
            </a:r>
            <a:r>
              <a:rPr lang="en-US" sz="1200" kern="1200" dirty="0" err="1" smtClean="0">
                <a:solidFill>
                  <a:schemeClr val="tx1"/>
                </a:solidFill>
                <a:effectLst/>
                <a:latin typeface="+mn-lt"/>
                <a:ea typeface="+mn-ea"/>
                <a:cs typeface="+mn-cs"/>
              </a:rPr>
              <a:t>preimplantation</a:t>
            </a:r>
            <a:r>
              <a:rPr lang="en-US" sz="1200" kern="1200" dirty="0" smtClean="0">
                <a:solidFill>
                  <a:schemeClr val="tx1"/>
                </a:solidFill>
                <a:effectLst/>
                <a:latin typeface="+mn-lt"/>
                <a:ea typeface="+mn-ea"/>
                <a:cs typeface="+mn-cs"/>
              </a:rPr>
              <a:t> genetic diagnosis.</a:t>
            </a:r>
            <a:r>
              <a:rPr lang="en-US" dirty="0" smtClean="0">
                <a:effectLst/>
              </a:rPr>
              <a:t> </a:t>
            </a:r>
            <a:endParaRPr lang="en-US" dirty="0" smtClean="0"/>
          </a:p>
          <a:p>
            <a:pPr eaLnBrk="1" hangingPunct="1">
              <a:spcBef>
                <a:spcPct val="0"/>
              </a:spcBef>
            </a:pPr>
            <a:endParaRPr lang="en-US" b="1" dirty="0" smtClean="0">
              <a:latin typeface="Verdana"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1" dirty="0" smtClean="0">
                <a:latin typeface="Verdana" charset="0"/>
                <a:ea typeface="ＭＳ Ｐゴシック" charset="0"/>
                <a:cs typeface="ＭＳ Ｐゴシック" charset="0"/>
              </a:rPr>
              <a:t>Image: </a:t>
            </a:r>
            <a:r>
              <a:rPr lang="en-US" dirty="0" smtClean="0">
                <a:latin typeface="Verdana" charset="0"/>
                <a:ea typeface="ＭＳ Ｐゴシック" charset="0"/>
                <a:cs typeface="ＭＳ Ｐゴシック" charset="0"/>
              </a:rPr>
              <a:t>“8-cell human embryo, day 3”</a:t>
            </a:r>
            <a:r>
              <a:rPr lang="en-US" altLang="ja-JP" dirty="0" smtClean="0">
                <a:latin typeface="Verdana" charset="0"/>
                <a:ea typeface="ＭＳ Ｐゴシック" charset="0"/>
                <a:cs typeface="ＭＳ Ｐゴシック" charset="0"/>
              </a:rPr>
              <a:t> by </a:t>
            </a:r>
            <a:r>
              <a:rPr lang="en-US" altLang="ja-JP" dirty="0" err="1" smtClean="0">
                <a:latin typeface="Verdana" charset="0"/>
                <a:ea typeface="ＭＳ Ｐゴシック" charset="0"/>
                <a:cs typeface="ＭＳ Ｐゴシック" charset="0"/>
              </a:rPr>
              <a:t>ekem</a:t>
            </a:r>
            <a:r>
              <a:rPr lang="en-US" altLang="ja-JP" dirty="0" smtClean="0">
                <a:latin typeface="Verdana" charset="0"/>
                <a:ea typeface="ＭＳ Ｐゴシック" charset="0"/>
                <a:cs typeface="ＭＳ Ｐゴシック" charset="0"/>
              </a:rPr>
              <a:t>, Courtesy: RWJMS IVF</a:t>
            </a:r>
            <a:r>
              <a:rPr lang="en-US" altLang="ja-JP" baseline="0" dirty="0" smtClean="0">
                <a:latin typeface="Verdana" charset="0"/>
                <a:ea typeface="ＭＳ Ｐゴシック" charset="0"/>
                <a:cs typeface="ＭＳ Ｐゴシック" charset="0"/>
              </a:rPr>
              <a:t> Program</a:t>
            </a:r>
            <a:r>
              <a:rPr lang="en-US" altLang="ja-JP" dirty="0" smtClean="0">
                <a:latin typeface="Verdana" charset="0"/>
                <a:ea typeface="ＭＳ Ｐゴシック" charset="0"/>
                <a:cs typeface="ＭＳ Ｐゴシック" charset="0"/>
              </a:rPr>
              <a:t> (</a:t>
            </a:r>
            <a:r>
              <a:rPr lang="en-US" sz="1200" dirty="0" smtClean="0">
                <a:latin typeface="Verdana" charset="0"/>
                <a:ea typeface="Verdana" charset="0"/>
                <a:cs typeface="Verdana" charset="0"/>
              </a:rPr>
              <a:t>https://</a:t>
            </a:r>
            <a:r>
              <a:rPr lang="en-US" sz="1200" dirty="0" err="1" smtClean="0">
                <a:latin typeface="Verdana" charset="0"/>
                <a:ea typeface="Verdana" charset="0"/>
                <a:cs typeface="Verdana" charset="0"/>
              </a:rPr>
              <a:t>commons.wikimedia.org</a:t>
            </a:r>
            <a:r>
              <a:rPr lang="en-US" sz="1200" dirty="0" smtClean="0">
                <a:latin typeface="Verdana" charset="0"/>
                <a:ea typeface="Verdana" charset="0"/>
                <a:cs typeface="Verdana" charset="0"/>
              </a:rPr>
              <a:t>/wiki/File:Embryo,_8_cells.jpg</a:t>
            </a:r>
            <a:r>
              <a:rPr lang="en-US" altLang="ja-JP" dirty="0" smtClean="0">
                <a:latin typeface="Verdana" charset="0"/>
                <a:ea typeface="ＭＳ Ｐゴシック" charset="0"/>
                <a:cs typeface="ＭＳ Ｐゴシック" charset="0"/>
              </a:rPr>
              <a:t>, accessed Jan 13, 2017). Public domain</a:t>
            </a:r>
            <a:r>
              <a:rPr lang="en-US" altLang="ja-JP" baseline="0" dirty="0" smtClean="0">
                <a:latin typeface="Verdana" charset="0"/>
                <a:ea typeface="ＭＳ Ｐゴシック" charset="0"/>
                <a:cs typeface="ＭＳ Ｐゴシック" charset="0"/>
              </a:rPr>
              <a:t>.</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6B6CE27-8D1D-2D46-935B-4869BB503491}" type="slidenum">
              <a:rPr lang="en-US" smtClean="0"/>
              <a:t>8</a:t>
            </a:fld>
            <a:endParaRPr lang="en-US"/>
          </a:p>
        </p:txBody>
      </p:sp>
    </p:spTree>
    <p:extLst>
      <p:ext uri="{BB962C8B-B14F-4D97-AF65-F5344CB8AC3E}">
        <p14:creationId xmlns:p14="http://schemas.microsoft.com/office/powerpoint/2010/main" val="392325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charset="0"/>
                <a:ea typeface="ＭＳ Ｐゴシック" charset="0"/>
                <a:cs typeface="ＭＳ Ｐゴシック" charset="0"/>
              </a:rPr>
              <a:t>Slide notes: </a:t>
            </a:r>
            <a:r>
              <a:rPr lang="en-US" sz="1200" kern="1200" dirty="0" smtClean="0">
                <a:solidFill>
                  <a:schemeClr val="tx1"/>
                </a:solidFill>
                <a:effectLst/>
                <a:latin typeface="+mn-lt"/>
                <a:ea typeface="+mn-ea"/>
                <a:cs typeface="+mn-cs"/>
              </a:rPr>
              <a:t>This slide introduces the classroom activity that allows students to practice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gathering information to make informed choices and policy decisions on a personal and societal level.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December 2015, the United States National Academies, the United Kingdom (UK) Royal Academy, and the Chinese Academy of Sciences convened scientists, social scientists, ethicists, and other stakeholders for an International Summit on Human Gene Editing in Washington, DC. A statement released at the end of the summit emphasized that it would be “irresponsible” at this time to proceed with the clinical use of </a:t>
            </a:r>
            <a:r>
              <a:rPr lang="en-US" sz="1200" kern="1200" dirty="0" err="1" smtClean="0">
                <a:solidFill>
                  <a:schemeClr val="tx1"/>
                </a:solidFill>
                <a:effectLst/>
                <a:latin typeface="+mn-lt"/>
                <a:ea typeface="+mn-ea"/>
                <a:cs typeface="+mn-cs"/>
              </a:rPr>
              <a:t>germline</a:t>
            </a:r>
            <a:r>
              <a:rPr lang="en-US" sz="1200" kern="1200" dirty="0" smtClean="0">
                <a:solidFill>
                  <a:schemeClr val="tx1"/>
                </a:solidFill>
                <a:effectLst/>
                <a:latin typeface="+mn-lt"/>
                <a:ea typeface="+mn-ea"/>
                <a:cs typeface="+mn-cs"/>
              </a:rPr>
              <a:t> editing, but did not recommend banning the technique, instead suggesting that research should continue. Since then, a number of meetings and working groups have continued to move the conversation forward.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Currently, </a:t>
            </a:r>
            <a:r>
              <a:rPr lang="en-US" sz="1200" kern="1200" dirty="0" err="1" smtClean="0">
                <a:solidFill>
                  <a:schemeClr val="tx1"/>
                </a:solidFill>
                <a:effectLst/>
                <a:latin typeface="+mn-lt"/>
                <a:ea typeface="+mn-ea"/>
                <a:cs typeface="+mn-cs"/>
              </a:rPr>
              <a:t>germline</a:t>
            </a:r>
            <a:r>
              <a:rPr lang="en-US" sz="1200" kern="1200" dirty="0" smtClean="0">
                <a:solidFill>
                  <a:schemeClr val="tx1"/>
                </a:solidFill>
                <a:effectLst/>
                <a:latin typeface="+mn-lt"/>
                <a:ea typeface="+mn-ea"/>
                <a:cs typeface="+mn-cs"/>
              </a:rPr>
              <a:t> genetic modification is illegal in many European countries and in Canada, and federal funding in the United States cannot be used for such work. As of January 2017, researchers in the UK, Sweden and China have gotten approval to perform genome editing in human embryos for research purposes only (in addition, existing laws or guidelines in these countries only allow research on embryos up to 14 days after fertilization).</a:t>
            </a:r>
            <a:r>
              <a:rPr lang="en-US" dirty="0" smtClean="0">
                <a:effectLst/>
              </a:rPr>
              <a:t> </a:t>
            </a:r>
            <a:endParaRPr lang="en-US" dirty="0" smtClean="0"/>
          </a:p>
          <a:p>
            <a:pPr eaLnBrk="1" hangingPunct="1">
              <a:spcBef>
                <a:spcPct val="0"/>
              </a:spcBef>
            </a:pPr>
            <a:endParaRPr lang="en-US" b="1" dirty="0" smtClean="0">
              <a:latin typeface="Verdana"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1" dirty="0" smtClean="0">
                <a:latin typeface="Verdana" charset="0"/>
                <a:ea typeface="ＭＳ Ｐゴシック" charset="0"/>
                <a:cs typeface="ＭＳ Ｐゴシック" charset="0"/>
              </a:rPr>
              <a:t>Images:</a:t>
            </a:r>
            <a:r>
              <a:rPr lang="en-US" b="0" dirty="0" smtClean="0">
                <a:latin typeface="Verdana" charset="0"/>
                <a:ea typeface="ＭＳ Ｐゴシック" charset="0"/>
                <a:cs typeface="ＭＳ Ｐゴシック" charset="0"/>
              </a:rPr>
              <a:t> (left) “International Human Gene Editing Summit 2015”, by National Academy</a:t>
            </a:r>
            <a:r>
              <a:rPr lang="en-US" b="0" baseline="0" dirty="0" smtClean="0">
                <a:latin typeface="Verdana" charset="0"/>
                <a:ea typeface="ＭＳ Ｐゴシック" charset="0"/>
                <a:cs typeface="ＭＳ Ｐゴシック" charset="0"/>
              </a:rPr>
              <a:t> of Sciences (</a:t>
            </a:r>
            <a:r>
              <a:rPr lang="en-US" dirty="0" smtClean="0"/>
              <a:t>https://</a:t>
            </a:r>
            <a:r>
              <a:rPr lang="en-US" dirty="0" err="1" smtClean="0"/>
              <a:t>www.flickr.com</a:t>
            </a:r>
            <a:r>
              <a:rPr lang="en-US" dirty="0" smtClean="0"/>
              <a:t>/photos/</a:t>
            </a:r>
            <a:r>
              <a:rPr lang="en-US" dirty="0" err="1" smtClean="0"/>
              <a:t>nationalacademyofsciences</a:t>
            </a:r>
            <a:r>
              <a:rPr lang="en-US" dirty="0" smtClean="0"/>
              <a:t>/23225911589/,</a:t>
            </a:r>
            <a:r>
              <a:rPr lang="en-US" baseline="0" dirty="0" smtClean="0"/>
              <a:t> accessed Jan 13, 2017). Available under a </a:t>
            </a:r>
            <a:r>
              <a:rPr lang="en-US" altLang="ja-JP" dirty="0" smtClean="0">
                <a:latin typeface="Verdana" charset="0"/>
                <a:ea typeface="ＭＳ Ｐゴシック" charset="0"/>
                <a:cs typeface="ＭＳ Ｐゴシック" charset="0"/>
              </a:rPr>
              <a:t>Creative Commons Attribution-</a:t>
            </a:r>
            <a:r>
              <a:rPr lang="en-US" altLang="ja-JP" dirty="0" err="1" smtClean="0">
                <a:latin typeface="Verdana" charset="0"/>
                <a:ea typeface="ＭＳ Ｐゴシック" charset="0"/>
                <a:cs typeface="ＭＳ Ｐゴシック" charset="0"/>
              </a:rPr>
              <a:t>NonCommercial</a:t>
            </a:r>
            <a:r>
              <a:rPr lang="en-US" altLang="ja-JP" dirty="0" smtClean="0">
                <a:latin typeface="Verdana" charset="0"/>
                <a:ea typeface="ＭＳ Ｐゴシック" charset="0"/>
                <a:cs typeface="ＭＳ Ｐゴシック" charset="0"/>
              </a:rPr>
              <a:t>-</a:t>
            </a:r>
            <a:r>
              <a:rPr lang="en-US" altLang="ja-JP" dirty="0" err="1" smtClean="0">
                <a:latin typeface="Verdana" charset="0"/>
                <a:ea typeface="ＭＳ Ｐゴシック" charset="0"/>
                <a:cs typeface="ＭＳ Ｐゴシック" charset="0"/>
              </a:rPr>
              <a:t>ShareAlike</a:t>
            </a:r>
            <a:r>
              <a:rPr lang="en-US" altLang="ja-JP" baseline="0" dirty="0" smtClean="0">
                <a:latin typeface="Verdana" charset="0"/>
                <a:ea typeface="ＭＳ Ｐゴシック" charset="0"/>
                <a:cs typeface="ＭＳ Ｐゴシック" charset="0"/>
              </a:rPr>
              <a:t> 2.0 Generic </a:t>
            </a:r>
            <a:r>
              <a:rPr lang="en-US" altLang="ja-JP" dirty="0" smtClean="0">
                <a:latin typeface="Verdana" charset="0"/>
                <a:ea typeface="ＭＳ Ｐゴシック" charset="0"/>
                <a:cs typeface="ＭＳ Ｐゴシック" charset="0"/>
              </a:rPr>
              <a:t>License (https://</a:t>
            </a:r>
            <a:r>
              <a:rPr lang="en-US" altLang="ja-JP" dirty="0" err="1" smtClean="0">
                <a:latin typeface="Verdana" charset="0"/>
                <a:ea typeface="ＭＳ Ｐゴシック" charset="0"/>
                <a:cs typeface="ＭＳ Ｐゴシック" charset="0"/>
              </a:rPr>
              <a:t>creativecommons.org</a:t>
            </a:r>
            <a:r>
              <a:rPr lang="en-US" altLang="ja-JP" dirty="0" smtClean="0">
                <a:latin typeface="Verdana" charset="0"/>
                <a:ea typeface="ＭＳ Ｐゴシック" charset="0"/>
                <a:cs typeface="ＭＳ Ｐゴシック" charset="0"/>
              </a:rPr>
              <a:t>/licenses/by-</a:t>
            </a:r>
            <a:r>
              <a:rPr lang="en-US" altLang="ja-JP" dirty="0" err="1" smtClean="0">
                <a:latin typeface="Verdana" charset="0"/>
                <a:ea typeface="ＭＳ Ｐゴシック" charset="0"/>
                <a:cs typeface="ＭＳ Ｐゴシック" charset="0"/>
              </a:rPr>
              <a:t>nc</a:t>
            </a:r>
            <a:r>
              <a:rPr lang="en-US" altLang="ja-JP" dirty="0" smtClean="0">
                <a:latin typeface="Verdana" charset="0"/>
                <a:ea typeface="ＭＳ Ｐゴシック" charset="0"/>
                <a:cs typeface="ＭＳ Ｐゴシック" charset="0"/>
              </a:rPr>
              <a:t>-</a:t>
            </a:r>
            <a:r>
              <a:rPr lang="en-US" altLang="ja-JP" dirty="0" err="1" smtClean="0">
                <a:latin typeface="Verdana" charset="0"/>
                <a:ea typeface="ＭＳ Ｐゴシック" charset="0"/>
                <a:cs typeface="ＭＳ Ｐゴシック" charset="0"/>
              </a:rPr>
              <a:t>sa</a:t>
            </a:r>
            <a:r>
              <a:rPr lang="en-US" altLang="ja-JP" dirty="0" smtClean="0">
                <a:latin typeface="Verdana" charset="0"/>
                <a:ea typeface="ＭＳ Ｐゴシック" charset="0"/>
                <a:cs typeface="ＭＳ Ｐゴシック" charset="0"/>
              </a:rPr>
              <a:t>/2.0/). No</a:t>
            </a:r>
            <a:r>
              <a:rPr lang="en-US" altLang="ja-JP" baseline="0" dirty="0" smtClean="0">
                <a:latin typeface="Verdana" charset="0"/>
                <a:ea typeface="ＭＳ Ｐゴシック" charset="0"/>
                <a:cs typeface="ＭＳ Ｐゴシック" charset="0"/>
              </a:rPr>
              <a:t> changes made.</a:t>
            </a:r>
            <a:endParaRPr lang="en-US" b="0" dirty="0" smtClean="0">
              <a:latin typeface="Verdana"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0" dirty="0" smtClean="0">
                <a:latin typeface="Verdana" charset="0"/>
                <a:ea typeface="ＭＳ Ｐゴシック" charset="0"/>
                <a:cs typeface="ＭＳ Ｐゴシック" charset="0"/>
              </a:rPr>
              <a:t>(right)</a:t>
            </a:r>
            <a:r>
              <a:rPr lang="en-US" b="1" dirty="0" smtClean="0">
                <a:latin typeface="Verdana" charset="0"/>
                <a:ea typeface="ＭＳ Ｐゴシック" charset="0"/>
                <a:cs typeface="ＭＳ Ｐゴシック" charset="0"/>
              </a:rPr>
              <a:t> </a:t>
            </a:r>
            <a:r>
              <a:rPr lang="en-US" dirty="0" smtClean="0">
                <a:latin typeface="Verdana" charset="0"/>
                <a:ea typeface="ＭＳ Ｐゴシック" charset="0"/>
                <a:cs typeface="ＭＳ Ｐゴシック" charset="0"/>
              </a:rPr>
              <a:t>“</a:t>
            </a:r>
            <a:r>
              <a:rPr lang="en-US" dirty="0" smtClean="0"/>
              <a:t>US Congress on Capitol</a:t>
            </a:r>
            <a:r>
              <a:rPr lang="en-US" baseline="0" dirty="0" smtClean="0"/>
              <a:t> Hill, Washington DC”, by </a:t>
            </a:r>
            <a:r>
              <a:rPr lang="en-US" altLang="ja-JP" dirty="0" err="1" smtClean="0">
                <a:latin typeface="Verdana" charset="0"/>
                <a:ea typeface="ＭＳ Ｐゴシック" charset="0"/>
                <a:cs typeface="ＭＳ Ｐゴシック" charset="0"/>
              </a:rPr>
              <a:t>Bjoertvedt</a:t>
            </a:r>
            <a:r>
              <a:rPr lang="en-US" altLang="ja-JP" dirty="0" smtClean="0">
                <a:latin typeface="Verdana" charset="0"/>
                <a:ea typeface="ＭＳ Ｐゴシック" charset="0"/>
                <a:cs typeface="ＭＳ Ｐゴシック" charset="0"/>
              </a:rPr>
              <a:t> (</a:t>
            </a:r>
            <a:r>
              <a:rPr lang="en-US" dirty="0" smtClean="0"/>
              <a:t>https://</a:t>
            </a:r>
            <a:r>
              <a:rPr lang="en-US" dirty="0" err="1" smtClean="0"/>
              <a:t>commons.wikimedia.org</a:t>
            </a:r>
            <a:r>
              <a:rPr lang="en-US" dirty="0" smtClean="0"/>
              <a:t>/wiki/File:US_Congress_02.jpg</a:t>
            </a:r>
            <a:r>
              <a:rPr lang="en-US" altLang="ja-JP" dirty="0" smtClean="0">
                <a:latin typeface="Verdana" charset="0"/>
                <a:ea typeface="ＭＳ Ｐゴシック" charset="0"/>
                <a:cs typeface="ＭＳ Ｐゴシック" charset="0"/>
              </a:rPr>
              <a:t>, accessed Jan 13, 2017). Available under a Creative Commons Attribution-</a:t>
            </a:r>
            <a:r>
              <a:rPr lang="en-US" altLang="ja-JP" dirty="0" err="1" smtClean="0">
                <a:latin typeface="Verdana" charset="0"/>
                <a:ea typeface="ＭＳ Ｐゴシック" charset="0"/>
                <a:cs typeface="ＭＳ Ｐゴシック" charset="0"/>
              </a:rPr>
              <a:t>ShareAlike</a:t>
            </a:r>
            <a:r>
              <a:rPr lang="en-US" altLang="ja-JP" baseline="0" dirty="0" smtClean="0">
                <a:latin typeface="Verdana" charset="0"/>
                <a:ea typeface="ＭＳ Ｐゴシック" charset="0"/>
                <a:cs typeface="ＭＳ Ｐゴシック" charset="0"/>
              </a:rPr>
              <a:t> 3.0 </a:t>
            </a:r>
            <a:r>
              <a:rPr lang="en-US" altLang="ja-JP" baseline="0" dirty="0" err="1" smtClean="0">
                <a:latin typeface="Verdana" charset="0"/>
                <a:ea typeface="ＭＳ Ｐゴシック" charset="0"/>
                <a:cs typeface="ＭＳ Ｐゴシック" charset="0"/>
              </a:rPr>
              <a:t>Unported</a:t>
            </a:r>
            <a:r>
              <a:rPr lang="en-US" altLang="ja-JP" baseline="0" dirty="0" smtClean="0">
                <a:latin typeface="Verdana" charset="0"/>
                <a:ea typeface="ＭＳ Ｐゴシック" charset="0"/>
                <a:cs typeface="ＭＳ Ｐゴシック" charset="0"/>
              </a:rPr>
              <a:t> </a:t>
            </a:r>
            <a:r>
              <a:rPr lang="en-US" altLang="ja-JP" dirty="0" smtClean="0">
                <a:latin typeface="Verdana" charset="0"/>
                <a:ea typeface="ＭＳ Ｐゴシック" charset="0"/>
                <a:cs typeface="ＭＳ Ｐゴシック" charset="0"/>
              </a:rPr>
              <a:t>License (https://</a:t>
            </a:r>
            <a:r>
              <a:rPr lang="en-US" altLang="ja-JP" dirty="0" err="1" smtClean="0">
                <a:latin typeface="Verdana" charset="0"/>
                <a:ea typeface="ＭＳ Ｐゴシック" charset="0"/>
                <a:cs typeface="ＭＳ Ｐゴシック" charset="0"/>
              </a:rPr>
              <a:t>creativecommons.org</a:t>
            </a:r>
            <a:r>
              <a:rPr lang="en-US" altLang="ja-JP" dirty="0" smtClean="0">
                <a:latin typeface="Verdana" charset="0"/>
                <a:ea typeface="ＭＳ Ｐゴシック" charset="0"/>
                <a:cs typeface="ＭＳ Ｐゴシック" charset="0"/>
              </a:rPr>
              <a:t>/licenses/by-</a:t>
            </a:r>
            <a:r>
              <a:rPr lang="en-US" altLang="ja-JP" dirty="0" err="1" smtClean="0">
                <a:latin typeface="Verdana" charset="0"/>
                <a:ea typeface="ＭＳ Ｐゴシック" charset="0"/>
                <a:cs typeface="ＭＳ Ｐゴシック" charset="0"/>
              </a:rPr>
              <a:t>sa</a:t>
            </a:r>
            <a:r>
              <a:rPr lang="en-US" altLang="ja-JP" dirty="0" smtClean="0">
                <a:latin typeface="Verdana" charset="0"/>
                <a:ea typeface="ＭＳ Ｐゴシック" charset="0"/>
                <a:cs typeface="ＭＳ Ｐゴシック" charset="0"/>
              </a:rPr>
              <a:t>/3.0/</a:t>
            </a:r>
            <a:r>
              <a:rPr lang="en-US" altLang="ja-JP" dirty="0" err="1" smtClean="0">
                <a:latin typeface="Verdana" charset="0"/>
                <a:ea typeface="ＭＳ Ｐゴシック" charset="0"/>
                <a:cs typeface="ＭＳ Ｐゴシック" charset="0"/>
              </a:rPr>
              <a:t>deed.en</a:t>
            </a:r>
            <a:r>
              <a:rPr lang="en-US" altLang="ja-JP" dirty="0" smtClean="0">
                <a:latin typeface="Verdana" charset="0"/>
                <a:ea typeface="ＭＳ Ｐゴシック" charset="0"/>
                <a:cs typeface="ＭＳ Ｐゴシック" charset="0"/>
              </a:rPr>
              <a:t>). No</a:t>
            </a:r>
            <a:r>
              <a:rPr lang="en-US" altLang="ja-JP" baseline="0" dirty="0" smtClean="0">
                <a:latin typeface="Verdana" charset="0"/>
                <a:ea typeface="ＭＳ Ｐゴシック" charset="0"/>
                <a:cs typeface="ＭＳ Ｐゴシック" charset="0"/>
              </a:rPr>
              <a:t> changes made.</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6B6CE27-8D1D-2D46-935B-4869BB503491}" type="slidenum">
              <a:rPr lang="en-US" smtClean="0"/>
              <a:t>9</a:t>
            </a:fld>
            <a:endParaRPr lang="en-US"/>
          </a:p>
        </p:txBody>
      </p:sp>
    </p:spTree>
    <p:extLst>
      <p:ext uri="{BB962C8B-B14F-4D97-AF65-F5344CB8AC3E}">
        <p14:creationId xmlns:p14="http://schemas.microsoft.com/office/powerpoint/2010/main" val="116050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3BCC44-52AA-4C43-B7FC-EE96A2736411}"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0C54-367A-C542-90E5-F6CAC334765A}" type="slidenum">
              <a:rPr lang="en-US" smtClean="0"/>
              <a:t>‹#›</a:t>
            </a:fld>
            <a:endParaRPr lang="en-US"/>
          </a:p>
        </p:txBody>
      </p:sp>
    </p:spTree>
    <p:extLst>
      <p:ext uri="{BB962C8B-B14F-4D97-AF65-F5344CB8AC3E}">
        <p14:creationId xmlns:p14="http://schemas.microsoft.com/office/powerpoint/2010/main" val="142672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BCC44-52AA-4C43-B7FC-EE96A2736411}"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0C54-367A-C542-90E5-F6CAC334765A}" type="slidenum">
              <a:rPr lang="en-US" smtClean="0"/>
              <a:t>‹#›</a:t>
            </a:fld>
            <a:endParaRPr lang="en-US"/>
          </a:p>
        </p:txBody>
      </p:sp>
    </p:spTree>
    <p:extLst>
      <p:ext uri="{BB962C8B-B14F-4D97-AF65-F5344CB8AC3E}">
        <p14:creationId xmlns:p14="http://schemas.microsoft.com/office/powerpoint/2010/main" val="112093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BCC44-52AA-4C43-B7FC-EE96A2736411}"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0C54-367A-C542-90E5-F6CAC334765A}" type="slidenum">
              <a:rPr lang="en-US" smtClean="0"/>
              <a:t>‹#›</a:t>
            </a:fld>
            <a:endParaRPr lang="en-US"/>
          </a:p>
        </p:txBody>
      </p:sp>
    </p:spTree>
    <p:extLst>
      <p:ext uri="{BB962C8B-B14F-4D97-AF65-F5344CB8AC3E}">
        <p14:creationId xmlns:p14="http://schemas.microsoft.com/office/powerpoint/2010/main" val="254674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BCC44-52AA-4C43-B7FC-EE96A2736411}"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0C54-367A-C542-90E5-F6CAC334765A}" type="slidenum">
              <a:rPr lang="en-US" smtClean="0"/>
              <a:t>‹#›</a:t>
            </a:fld>
            <a:endParaRPr lang="en-US"/>
          </a:p>
        </p:txBody>
      </p:sp>
    </p:spTree>
    <p:extLst>
      <p:ext uri="{BB962C8B-B14F-4D97-AF65-F5344CB8AC3E}">
        <p14:creationId xmlns:p14="http://schemas.microsoft.com/office/powerpoint/2010/main" val="1020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3BCC44-52AA-4C43-B7FC-EE96A2736411}"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0C54-367A-C542-90E5-F6CAC334765A}" type="slidenum">
              <a:rPr lang="en-US" smtClean="0"/>
              <a:t>‹#›</a:t>
            </a:fld>
            <a:endParaRPr lang="en-US"/>
          </a:p>
        </p:txBody>
      </p:sp>
    </p:spTree>
    <p:extLst>
      <p:ext uri="{BB962C8B-B14F-4D97-AF65-F5344CB8AC3E}">
        <p14:creationId xmlns:p14="http://schemas.microsoft.com/office/powerpoint/2010/main" val="103944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3BCC44-52AA-4C43-B7FC-EE96A2736411}"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B0C54-367A-C542-90E5-F6CAC334765A}" type="slidenum">
              <a:rPr lang="en-US" smtClean="0"/>
              <a:t>‹#›</a:t>
            </a:fld>
            <a:endParaRPr lang="en-US"/>
          </a:p>
        </p:txBody>
      </p:sp>
    </p:spTree>
    <p:extLst>
      <p:ext uri="{BB962C8B-B14F-4D97-AF65-F5344CB8AC3E}">
        <p14:creationId xmlns:p14="http://schemas.microsoft.com/office/powerpoint/2010/main" val="99482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3BCC44-52AA-4C43-B7FC-EE96A2736411}" type="datetimeFigureOut">
              <a:rPr lang="en-US" smtClean="0"/>
              <a:t>1/17/17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B0C54-367A-C542-90E5-F6CAC334765A}" type="slidenum">
              <a:rPr lang="en-US" smtClean="0"/>
              <a:t>‹#›</a:t>
            </a:fld>
            <a:endParaRPr lang="en-US"/>
          </a:p>
        </p:txBody>
      </p:sp>
    </p:spTree>
    <p:extLst>
      <p:ext uri="{BB962C8B-B14F-4D97-AF65-F5344CB8AC3E}">
        <p14:creationId xmlns:p14="http://schemas.microsoft.com/office/powerpoint/2010/main" val="247562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3BCC44-52AA-4C43-B7FC-EE96A2736411}" type="datetimeFigureOut">
              <a:rPr lang="en-US" smtClean="0"/>
              <a:t>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B0C54-367A-C542-90E5-F6CAC334765A}" type="slidenum">
              <a:rPr lang="en-US" smtClean="0"/>
              <a:t>‹#›</a:t>
            </a:fld>
            <a:endParaRPr lang="en-US"/>
          </a:p>
        </p:txBody>
      </p:sp>
    </p:spTree>
    <p:extLst>
      <p:ext uri="{BB962C8B-B14F-4D97-AF65-F5344CB8AC3E}">
        <p14:creationId xmlns:p14="http://schemas.microsoft.com/office/powerpoint/2010/main" val="374255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BCC44-52AA-4C43-B7FC-EE96A2736411}"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B0C54-367A-C542-90E5-F6CAC334765A}" type="slidenum">
              <a:rPr lang="en-US" smtClean="0"/>
              <a:t>‹#›</a:t>
            </a:fld>
            <a:endParaRPr lang="en-US"/>
          </a:p>
        </p:txBody>
      </p:sp>
    </p:spTree>
    <p:extLst>
      <p:ext uri="{BB962C8B-B14F-4D97-AF65-F5344CB8AC3E}">
        <p14:creationId xmlns:p14="http://schemas.microsoft.com/office/powerpoint/2010/main" val="213792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BCC44-52AA-4C43-B7FC-EE96A2736411}"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B0C54-367A-C542-90E5-F6CAC334765A}" type="slidenum">
              <a:rPr lang="en-US" smtClean="0"/>
              <a:t>‹#›</a:t>
            </a:fld>
            <a:endParaRPr lang="en-US"/>
          </a:p>
        </p:txBody>
      </p:sp>
    </p:spTree>
    <p:extLst>
      <p:ext uri="{BB962C8B-B14F-4D97-AF65-F5344CB8AC3E}">
        <p14:creationId xmlns:p14="http://schemas.microsoft.com/office/powerpoint/2010/main" val="388379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BCC44-52AA-4C43-B7FC-EE96A2736411}"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B0C54-367A-C542-90E5-F6CAC334765A}" type="slidenum">
              <a:rPr lang="en-US" smtClean="0"/>
              <a:t>‹#›</a:t>
            </a:fld>
            <a:endParaRPr lang="en-US"/>
          </a:p>
        </p:txBody>
      </p:sp>
    </p:spTree>
    <p:extLst>
      <p:ext uri="{BB962C8B-B14F-4D97-AF65-F5344CB8AC3E}">
        <p14:creationId xmlns:p14="http://schemas.microsoft.com/office/powerpoint/2010/main" val="42276170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BCC44-52AA-4C43-B7FC-EE96A2736411}" type="datetimeFigureOut">
              <a:rPr lang="en-US" smtClean="0"/>
              <a:t>1/17/17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B0C54-367A-C542-90E5-F6CAC334765A}" type="slidenum">
              <a:rPr lang="en-US" smtClean="0"/>
              <a:t>‹#›</a:t>
            </a:fld>
            <a:endParaRPr lang="en-US"/>
          </a:p>
        </p:txBody>
      </p:sp>
    </p:spTree>
    <p:extLst>
      <p:ext uri="{BB962C8B-B14F-4D97-AF65-F5344CB8AC3E}">
        <p14:creationId xmlns:p14="http://schemas.microsoft.com/office/powerpoint/2010/main" val="709699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ged.org"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worldbank/5094783164"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685800" y="457200"/>
            <a:ext cx="7772400" cy="58674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a:lstStyle/>
          <a:p>
            <a:pPr algn="ctr" eaLnBrk="1" hangingPunct="1">
              <a:lnSpc>
                <a:spcPct val="90000"/>
              </a:lnSpc>
              <a:buFontTx/>
              <a:buNone/>
              <a:defRPr/>
            </a:pPr>
            <a:endParaRPr lang="en-US" sz="2800"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endParaRPr lang="en-US" sz="2800"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endParaRPr lang="en-US" sz="2800"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endParaRPr lang="en-US" sz="2800"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endParaRPr lang="en-US" sz="3600" b="1"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r>
              <a:rPr lang="en-US" sz="3000" b="1" dirty="0" smtClean="0">
                <a:solidFill>
                  <a:srgbClr val="000000"/>
                </a:solidFill>
                <a:latin typeface="Verdana" charset="0"/>
                <a:ea typeface="ＭＳ Ｐゴシック" charset="0"/>
                <a:cs typeface="ＭＳ Ｐゴシック" charset="0"/>
              </a:rPr>
              <a:t>Genome editing and CRISPR</a:t>
            </a:r>
          </a:p>
          <a:p>
            <a:pPr eaLnBrk="1" hangingPunct="1">
              <a:lnSpc>
                <a:spcPct val="90000"/>
              </a:lnSpc>
              <a:buFontTx/>
              <a:buNone/>
              <a:defRPr/>
            </a:pPr>
            <a:endParaRPr lang="en-US" sz="2400" dirty="0">
              <a:solidFill>
                <a:srgbClr val="000000"/>
              </a:solidFill>
              <a:latin typeface="Verdana" charset="0"/>
              <a:ea typeface="ＭＳ Ｐゴシック" charset="0"/>
              <a:cs typeface="ＭＳ Ｐゴシック" charset="0"/>
            </a:endParaRPr>
          </a:p>
          <a:p>
            <a:pPr eaLnBrk="1" hangingPunct="1">
              <a:lnSpc>
                <a:spcPct val="90000"/>
              </a:lnSpc>
              <a:buFontTx/>
              <a:buNone/>
              <a:defRPr/>
            </a:pPr>
            <a:endParaRPr lang="en-US" sz="1800" b="1"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r>
              <a:rPr lang="en-US" sz="1800" dirty="0">
                <a:solidFill>
                  <a:srgbClr val="000000"/>
                </a:solidFill>
                <a:latin typeface="Verdana" charset="0"/>
                <a:ea typeface="ＭＳ Ｐゴシック" charset="0"/>
                <a:cs typeface="ＭＳ Ｐゴシック" charset="0"/>
              </a:rPr>
              <a:t>Personal Genetics Education Project (pgEd)</a:t>
            </a:r>
          </a:p>
          <a:p>
            <a:pPr algn="ctr" eaLnBrk="1" hangingPunct="1">
              <a:lnSpc>
                <a:spcPct val="90000"/>
              </a:lnSpc>
              <a:buFontTx/>
              <a:buNone/>
              <a:defRPr/>
            </a:pPr>
            <a:r>
              <a:rPr lang="en-US" sz="1800" dirty="0">
                <a:solidFill>
                  <a:srgbClr val="000000"/>
                </a:solidFill>
                <a:latin typeface="Verdana" charset="0"/>
                <a:ea typeface="ＭＳ Ｐゴシック" charset="0"/>
                <a:cs typeface="ＭＳ Ｐゴシック" charset="0"/>
              </a:rPr>
              <a:t>Harvard Medical </a:t>
            </a:r>
            <a:r>
              <a:rPr lang="en-US" sz="1800" dirty="0">
                <a:solidFill>
                  <a:schemeClr val="tx1"/>
                </a:solidFill>
                <a:latin typeface="Verdana" charset="0"/>
                <a:ea typeface="ＭＳ Ｐゴシック" charset="0"/>
                <a:cs typeface="ＭＳ Ｐゴシック" charset="0"/>
              </a:rPr>
              <a:t>School </a:t>
            </a:r>
            <a:endParaRPr lang="en-US" sz="1800" dirty="0" smtClean="0">
              <a:solidFill>
                <a:schemeClr val="tx1"/>
              </a:solidFill>
              <a:latin typeface="Verdana" charset="0"/>
              <a:ea typeface="ＭＳ Ｐゴシック" charset="0"/>
              <a:cs typeface="ＭＳ Ｐゴシック" charset="0"/>
            </a:endParaRPr>
          </a:p>
          <a:p>
            <a:pPr algn="ctr" eaLnBrk="1" hangingPunct="1">
              <a:lnSpc>
                <a:spcPct val="90000"/>
              </a:lnSpc>
              <a:buFontTx/>
              <a:buNone/>
              <a:defRPr/>
            </a:pPr>
            <a:r>
              <a:rPr lang="en-US" sz="1800" dirty="0" smtClean="0">
                <a:solidFill>
                  <a:srgbClr val="000000"/>
                </a:solidFill>
                <a:latin typeface="Verdana" charset="0"/>
                <a:ea typeface="ＭＳ Ｐゴシック" charset="0"/>
                <a:cs typeface="ＭＳ Ｐゴシック" charset="0"/>
                <a:hlinkClick r:id="rId3"/>
              </a:rPr>
              <a:t>www.pged.org</a:t>
            </a:r>
            <a:endParaRPr lang="en-US" sz="1800" dirty="0" smtClean="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endParaRPr lang="en-US" sz="1800" dirty="0">
              <a:solidFill>
                <a:srgbClr val="000000"/>
              </a:solidFill>
              <a:latin typeface="Verdana" charset="0"/>
              <a:ea typeface="ＭＳ Ｐゴシック" charset="0"/>
              <a:cs typeface="ＭＳ Ｐゴシック" charset="0"/>
            </a:endParaRPr>
          </a:p>
          <a:p>
            <a:pPr algn="ctr" eaLnBrk="1" hangingPunct="1">
              <a:lnSpc>
                <a:spcPct val="90000"/>
              </a:lnSpc>
              <a:buFontTx/>
              <a:buNone/>
              <a:defRPr/>
            </a:pPr>
            <a:r>
              <a:rPr lang="en-US" sz="1800" dirty="0" smtClean="0">
                <a:solidFill>
                  <a:srgbClr val="000000"/>
                </a:solidFill>
                <a:latin typeface="Verdana" charset="0"/>
                <a:ea typeface="ＭＳ Ｐゴシック" charset="0"/>
                <a:cs typeface="ＭＳ Ｐゴシック" charset="0"/>
              </a:rPr>
              <a:t>2017</a:t>
            </a:r>
            <a:endParaRPr lang="en-US" sz="1800" dirty="0">
              <a:solidFill>
                <a:srgbClr val="000000"/>
              </a:solidFill>
              <a:latin typeface="Verdana" charset="0"/>
              <a:ea typeface="ＭＳ Ｐゴシック" charset="0"/>
              <a:cs typeface="ＭＳ Ｐゴシック" charset="0"/>
            </a:endParaRPr>
          </a:p>
          <a:p>
            <a:pPr eaLnBrk="1" hangingPunct="1">
              <a:lnSpc>
                <a:spcPct val="90000"/>
              </a:lnSpc>
              <a:buFontTx/>
              <a:buNone/>
              <a:defRPr/>
            </a:pPr>
            <a:endParaRPr lang="en-US" sz="1800" dirty="0">
              <a:solidFill>
                <a:srgbClr val="000000"/>
              </a:solidFill>
              <a:latin typeface="Verdana" charset="0"/>
              <a:ea typeface="ＭＳ Ｐゴシック" charset="0"/>
              <a:cs typeface="ＭＳ Ｐゴシック" charset="0"/>
            </a:endParaRPr>
          </a:p>
          <a:p>
            <a:pPr eaLnBrk="1" hangingPunct="1">
              <a:lnSpc>
                <a:spcPct val="90000"/>
              </a:lnSpc>
              <a:buFontTx/>
              <a:buNone/>
              <a:defRPr/>
            </a:pPr>
            <a:endParaRPr lang="en-US" sz="2400" dirty="0">
              <a:solidFill>
                <a:srgbClr val="000000"/>
              </a:solidFill>
              <a:latin typeface="Arial" charset="0"/>
              <a:ea typeface="ＭＳ Ｐゴシック" charset="0"/>
              <a:cs typeface="ＭＳ Ｐゴシック" charset="0"/>
            </a:endParaRPr>
          </a:p>
        </p:txBody>
      </p:sp>
      <p:pic>
        <p:nvPicPr>
          <p:cNvPr id="1536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946650"/>
            <a:ext cx="1524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378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4176"/>
            <a:ext cx="8229600" cy="1143000"/>
          </a:xfrm>
        </p:spPr>
        <p:txBody>
          <a:bodyPr/>
          <a:lstStyle/>
          <a:p>
            <a:r>
              <a:rPr lang="en-US" dirty="0" smtClean="0"/>
              <a:t>Supplemental slide</a:t>
            </a:r>
            <a:endParaRPr lang="en-US" dirty="0"/>
          </a:p>
        </p:txBody>
      </p:sp>
    </p:spTree>
    <p:extLst>
      <p:ext uri="{BB962C8B-B14F-4D97-AF65-F5344CB8AC3E}">
        <p14:creationId xmlns:p14="http://schemas.microsoft.com/office/powerpoint/2010/main" val="30973209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33372" y="887482"/>
            <a:ext cx="2158906" cy="1029370"/>
            <a:chOff x="3670394" y="2139949"/>
            <a:chExt cx="2158906" cy="1029370"/>
          </a:xfrm>
        </p:grpSpPr>
        <p:sp>
          <p:nvSpPr>
            <p:cNvPr id="9" name="Oval 8"/>
            <p:cNvSpPr/>
            <p:nvPr/>
          </p:nvSpPr>
          <p:spPr>
            <a:xfrm>
              <a:off x="3746594" y="2139949"/>
              <a:ext cx="2082706" cy="855901"/>
            </a:xfrm>
            <a:prstGeom prst="ellipse">
              <a:avLst/>
            </a:prstGeom>
            <a:solidFill>
              <a:schemeClr val="tx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Freeform 12"/>
            <p:cNvSpPr/>
            <p:nvPr/>
          </p:nvSpPr>
          <p:spPr>
            <a:xfrm>
              <a:off x="3670394" y="2359488"/>
              <a:ext cx="2001790" cy="809831"/>
            </a:xfrm>
            <a:custGeom>
              <a:avLst/>
              <a:gdLst>
                <a:gd name="connsiteX0" fmla="*/ 0 w 1955845"/>
                <a:gd name="connsiteY0" fmla="*/ 400242 h 785090"/>
                <a:gd name="connsiteX1" fmla="*/ 69273 w 1955845"/>
                <a:gd name="connsiteY1" fmla="*/ 346363 h 785090"/>
                <a:gd name="connsiteX2" fmla="*/ 92364 w 1955845"/>
                <a:gd name="connsiteY2" fmla="*/ 323272 h 785090"/>
                <a:gd name="connsiteX3" fmla="*/ 123152 w 1955845"/>
                <a:gd name="connsiteY3" fmla="*/ 315575 h 785090"/>
                <a:gd name="connsiteX4" fmla="*/ 153940 w 1955845"/>
                <a:gd name="connsiteY4" fmla="*/ 292484 h 785090"/>
                <a:gd name="connsiteX5" fmla="*/ 223212 w 1955845"/>
                <a:gd name="connsiteY5" fmla="*/ 269394 h 785090"/>
                <a:gd name="connsiteX6" fmla="*/ 261697 w 1955845"/>
                <a:gd name="connsiteY6" fmla="*/ 254000 h 785090"/>
                <a:gd name="connsiteX7" fmla="*/ 361758 w 1955845"/>
                <a:gd name="connsiteY7" fmla="*/ 238606 h 785090"/>
                <a:gd name="connsiteX8" fmla="*/ 407940 w 1955845"/>
                <a:gd name="connsiteY8" fmla="*/ 223212 h 785090"/>
                <a:gd name="connsiteX9" fmla="*/ 584970 w 1955845"/>
                <a:gd name="connsiteY9" fmla="*/ 207818 h 785090"/>
                <a:gd name="connsiteX10" fmla="*/ 746606 w 1955845"/>
                <a:gd name="connsiteY10" fmla="*/ 215515 h 785090"/>
                <a:gd name="connsiteX11" fmla="*/ 792788 w 1955845"/>
                <a:gd name="connsiteY11" fmla="*/ 230909 h 785090"/>
                <a:gd name="connsiteX12" fmla="*/ 869758 w 1955845"/>
                <a:gd name="connsiteY12" fmla="*/ 246303 h 785090"/>
                <a:gd name="connsiteX13" fmla="*/ 892849 w 1955845"/>
                <a:gd name="connsiteY13" fmla="*/ 254000 h 785090"/>
                <a:gd name="connsiteX14" fmla="*/ 915940 w 1955845"/>
                <a:gd name="connsiteY14" fmla="*/ 269394 h 785090"/>
                <a:gd name="connsiteX15" fmla="*/ 985212 w 1955845"/>
                <a:gd name="connsiteY15" fmla="*/ 300181 h 785090"/>
                <a:gd name="connsiteX16" fmla="*/ 1016000 w 1955845"/>
                <a:gd name="connsiteY16" fmla="*/ 323272 h 785090"/>
                <a:gd name="connsiteX17" fmla="*/ 1077576 w 1955845"/>
                <a:gd name="connsiteY17" fmla="*/ 346363 h 785090"/>
                <a:gd name="connsiteX18" fmla="*/ 1223818 w 1955845"/>
                <a:gd name="connsiteY18" fmla="*/ 330969 h 785090"/>
                <a:gd name="connsiteX19" fmla="*/ 1270000 w 1955845"/>
                <a:gd name="connsiteY19" fmla="*/ 307878 h 785090"/>
                <a:gd name="connsiteX20" fmla="*/ 1293091 w 1955845"/>
                <a:gd name="connsiteY20" fmla="*/ 300181 h 785090"/>
                <a:gd name="connsiteX21" fmla="*/ 1346970 w 1955845"/>
                <a:gd name="connsiteY21" fmla="*/ 254000 h 785090"/>
                <a:gd name="connsiteX22" fmla="*/ 1370061 w 1955845"/>
                <a:gd name="connsiteY22" fmla="*/ 246303 h 785090"/>
                <a:gd name="connsiteX23" fmla="*/ 1431637 w 1955845"/>
                <a:gd name="connsiteY23" fmla="*/ 207818 h 785090"/>
                <a:gd name="connsiteX24" fmla="*/ 1454727 w 1955845"/>
                <a:gd name="connsiteY24" fmla="*/ 192424 h 785090"/>
                <a:gd name="connsiteX25" fmla="*/ 1539394 w 1955845"/>
                <a:gd name="connsiteY25" fmla="*/ 123151 h 785090"/>
                <a:gd name="connsiteX26" fmla="*/ 1554788 w 1955845"/>
                <a:gd name="connsiteY26" fmla="*/ 100060 h 785090"/>
                <a:gd name="connsiteX27" fmla="*/ 1600970 w 1955845"/>
                <a:gd name="connsiteY27" fmla="*/ 76969 h 785090"/>
                <a:gd name="connsiteX28" fmla="*/ 1670243 w 1955845"/>
                <a:gd name="connsiteY28" fmla="*/ 30787 h 785090"/>
                <a:gd name="connsiteX29" fmla="*/ 1693334 w 1955845"/>
                <a:gd name="connsiteY29" fmla="*/ 23090 h 785090"/>
                <a:gd name="connsiteX30" fmla="*/ 1716424 w 1955845"/>
                <a:gd name="connsiteY30" fmla="*/ 7697 h 785090"/>
                <a:gd name="connsiteX31" fmla="*/ 1778000 w 1955845"/>
                <a:gd name="connsiteY31" fmla="*/ 0 h 785090"/>
                <a:gd name="connsiteX32" fmla="*/ 1878061 w 1955845"/>
                <a:gd name="connsiteY32" fmla="*/ 7697 h 785090"/>
                <a:gd name="connsiteX33" fmla="*/ 1931940 w 1955845"/>
                <a:gd name="connsiteY33" fmla="*/ 38484 h 785090"/>
                <a:gd name="connsiteX34" fmla="*/ 1947334 w 1955845"/>
                <a:gd name="connsiteY34" fmla="*/ 61575 h 785090"/>
                <a:gd name="connsiteX35" fmla="*/ 1947334 w 1955845"/>
                <a:gd name="connsiteY35" fmla="*/ 138545 h 785090"/>
                <a:gd name="connsiteX36" fmla="*/ 1931940 w 1955845"/>
                <a:gd name="connsiteY36" fmla="*/ 161636 h 785090"/>
                <a:gd name="connsiteX37" fmla="*/ 1885758 w 1955845"/>
                <a:gd name="connsiteY37" fmla="*/ 200121 h 785090"/>
                <a:gd name="connsiteX38" fmla="*/ 1839576 w 1955845"/>
                <a:gd name="connsiteY38" fmla="*/ 238606 h 785090"/>
                <a:gd name="connsiteX39" fmla="*/ 1770303 w 1955845"/>
                <a:gd name="connsiteY39" fmla="*/ 300181 h 785090"/>
                <a:gd name="connsiteX40" fmla="*/ 1747212 w 1955845"/>
                <a:gd name="connsiteY40" fmla="*/ 315575 h 785090"/>
                <a:gd name="connsiteX41" fmla="*/ 1724121 w 1955845"/>
                <a:gd name="connsiteY41" fmla="*/ 323272 h 785090"/>
                <a:gd name="connsiteX42" fmla="*/ 1693334 w 1955845"/>
                <a:gd name="connsiteY42" fmla="*/ 361757 h 785090"/>
                <a:gd name="connsiteX43" fmla="*/ 1662546 w 1955845"/>
                <a:gd name="connsiteY43" fmla="*/ 384848 h 785090"/>
                <a:gd name="connsiteX44" fmla="*/ 1639455 w 1955845"/>
                <a:gd name="connsiteY44" fmla="*/ 407939 h 785090"/>
                <a:gd name="connsiteX45" fmla="*/ 1616364 w 1955845"/>
                <a:gd name="connsiteY45" fmla="*/ 423333 h 785090"/>
                <a:gd name="connsiteX46" fmla="*/ 1570182 w 1955845"/>
                <a:gd name="connsiteY46" fmla="*/ 454121 h 785090"/>
                <a:gd name="connsiteX47" fmla="*/ 1516303 w 1955845"/>
                <a:gd name="connsiteY47" fmla="*/ 515697 h 785090"/>
                <a:gd name="connsiteX48" fmla="*/ 1470121 w 1955845"/>
                <a:gd name="connsiteY48" fmla="*/ 546484 h 785090"/>
                <a:gd name="connsiteX49" fmla="*/ 1423940 w 1955845"/>
                <a:gd name="connsiteY49" fmla="*/ 600363 h 785090"/>
                <a:gd name="connsiteX50" fmla="*/ 1416243 w 1955845"/>
                <a:gd name="connsiteY50" fmla="*/ 731212 h 785090"/>
                <a:gd name="connsiteX51" fmla="*/ 1447031 w 1955845"/>
                <a:gd name="connsiteY51" fmla="*/ 785090 h 785090"/>
                <a:gd name="connsiteX0" fmla="*/ 0 w 1955845"/>
                <a:gd name="connsiteY0" fmla="*/ 400242 h 785090"/>
                <a:gd name="connsiteX1" fmla="*/ 69273 w 1955845"/>
                <a:gd name="connsiteY1" fmla="*/ 346363 h 785090"/>
                <a:gd name="connsiteX2" fmla="*/ 92364 w 1955845"/>
                <a:gd name="connsiteY2" fmla="*/ 323272 h 785090"/>
                <a:gd name="connsiteX3" fmla="*/ 123152 w 1955845"/>
                <a:gd name="connsiteY3" fmla="*/ 315575 h 785090"/>
                <a:gd name="connsiteX4" fmla="*/ 153940 w 1955845"/>
                <a:gd name="connsiteY4" fmla="*/ 292484 h 785090"/>
                <a:gd name="connsiteX5" fmla="*/ 223212 w 1955845"/>
                <a:gd name="connsiteY5" fmla="*/ 269394 h 785090"/>
                <a:gd name="connsiteX6" fmla="*/ 261697 w 1955845"/>
                <a:gd name="connsiteY6" fmla="*/ 254000 h 785090"/>
                <a:gd name="connsiteX7" fmla="*/ 361758 w 1955845"/>
                <a:gd name="connsiteY7" fmla="*/ 238606 h 785090"/>
                <a:gd name="connsiteX8" fmla="*/ 407940 w 1955845"/>
                <a:gd name="connsiteY8" fmla="*/ 223212 h 785090"/>
                <a:gd name="connsiteX9" fmla="*/ 584970 w 1955845"/>
                <a:gd name="connsiteY9" fmla="*/ 207818 h 785090"/>
                <a:gd name="connsiteX10" fmla="*/ 746606 w 1955845"/>
                <a:gd name="connsiteY10" fmla="*/ 215515 h 785090"/>
                <a:gd name="connsiteX11" fmla="*/ 792788 w 1955845"/>
                <a:gd name="connsiteY11" fmla="*/ 230909 h 785090"/>
                <a:gd name="connsiteX12" fmla="*/ 869758 w 1955845"/>
                <a:gd name="connsiteY12" fmla="*/ 246303 h 785090"/>
                <a:gd name="connsiteX13" fmla="*/ 892849 w 1955845"/>
                <a:gd name="connsiteY13" fmla="*/ 254000 h 785090"/>
                <a:gd name="connsiteX14" fmla="*/ 915940 w 1955845"/>
                <a:gd name="connsiteY14" fmla="*/ 269394 h 785090"/>
                <a:gd name="connsiteX15" fmla="*/ 985212 w 1955845"/>
                <a:gd name="connsiteY15" fmla="*/ 300181 h 785090"/>
                <a:gd name="connsiteX16" fmla="*/ 1016000 w 1955845"/>
                <a:gd name="connsiteY16" fmla="*/ 323272 h 785090"/>
                <a:gd name="connsiteX17" fmla="*/ 1077576 w 1955845"/>
                <a:gd name="connsiteY17" fmla="*/ 346363 h 785090"/>
                <a:gd name="connsiteX18" fmla="*/ 1223818 w 1955845"/>
                <a:gd name="connsiteY18" fmla="*/ 330969 h 785090"/>
                <a:gd name="connsiteX19" fmla="*/ 1270000 w 1955845"/>
                <a:gd name="connsiteY19" fmla="*/ 307878 h 785090"/>
                <a:gd name="connsiteX20" fmla="*/ 1293091 w 1955845"/>
                <a:gd name="connsiteY20" fmla="*/ 300181 h 785090"/>
                <a:gd name="connsiteX21" fmla="*/ 1346970 w 1955845"/>
                <a:gd name="connsiteY21" fmla="*/ 254000 h 785090"/>
                <a:gd name="connsiteX22" fmla="*/ 1370061 w 1955845"/>
                <a:gd name="connsiteY22" fmla="*/ 246303 h 785090"/>
                <a:gd name="connsiteX23" fmla="*/ 1431637 w 1955845"/>
                <a:gd name="connsiteY23" fmla="*/ 207818 h 785090"/>
                <a:gd name="connsiteX24" fmla="*/ 1454727 w 1955845"/>
                <a:gd name="connsiteY24" fmla="*/ 192424 h 785090"/>
                <a:gd name="connsiteX25" fmla="*/ 1539394 w 1955845"/>
                <a:gd name="connsiteY25" fmla="*/ 123151 h 785090"/>
                <a:gd name="connsiteX26" fmla="*/ 1554788 w 1955845"/>
                <a:gd name="connsiteY26" fmla="*/ 100060 h 785090"/>
                <a:gd name="connsiteX27" fmla="*/ 1600970 w 1955845"/>
                <a:gd name="connsiteY27" fmla="*/ 76969 h 785090"/>
                <a:gd name="connsiteX28" fmla="*/ 1670243 w 1955845"/>
                <a:gd name="connsiteY28" fmla="*/ 30787 h 785090"/>
                <a:gd name="connsiteX29" fmla="*/ 1693334 w 1955845"/>
                <a:gd name="connsiteY29" fmla="*/ 23090 h 785090"/>
                <a:gd name="connsiteX30" fmla="*/ 1716424 w 1955845"/>
                <a:gd name="connsiteY30" fmla="*/ 7697 h 785090"/>
                <a:gd name="connsiteX31" fmla="*/ 1778000 w 1955845"/>
                <a:gd name="connsiteY31" fmla="*/ 0 h 785090"/>
                <a:gd name="connsiteX32" fmla="*/ 1878061 w 1955845"/>
                <a:gd name="connsiteY32" fmla="*/ 7697 h 785090"/>
                <a:gd name="connsiteX33" fmla="*/ 1931940 w 1955845"/>
                <a:gd name="connsiteY33" fmla="*/ 38484 h 785090"/>
                <a:gd name="connsiteX34" fmla="*/ 1947334 w 1955845"/>
                <a:gd name="connsiteY34" fmla="*/ 61575 h 785090"/>
                <a:gd name="connsiteX35" fmla="*/ 1947334 w 1955845"/>
                <a:gd name="connsiteY35" fmla="*/ 138545 h 785090"/>
                <a:gd name="connsiteX36" fmla="*/ 1931940 w 1955845"/>
                <a:gd name="connsiteY36" fmla="*/ 161636 h 785090"/>
                <a:gd name="connsiteX37" fmla="*/ 1885758 w 1955845"/>
                <a:gd name="connsiteY37" fmla="*/ 200121 h 785090"/>
                <a:gd name="connsiteX38" fmla="*/ 1839576 w 1955845"/>
                <a:gd name="connsiteY38" fmla="*/ 238606 h 785090"/>
                <a:gd name="connsiteX39" fmla="*/ 1770303 w 1955845"/>
                <a:gd name="connsiteY39" fmla="*/ 300181 h 785090"/>
                <a:gd name="connsiteX40" fmla="*/ 1747212 w 1955845"/>
                <a:gd name="connsiteY40" fmla="*/ 315575 h 785090"/>
                <a:gd name="connsiteX41" fmla="*/ 1724121 w 1955845"/>
                <a:gd name="connsiteY41" fmla="*/ 323272 h 785090"/>
                <a:gd name="connsiteX42" fmla="*/ 1693334 w 1955845"/>
                <a:gd name="connsiteY42" fmla="*/ 361757 h 785090"/>
                <a:gd name="connsiteX43" fmla="*/ 1662546 w 1955845"/>
                <a:gd name="connsiteY43" fmla="*/ 384848 h 785090"/>
                <a:gd name="connsiteX44" fmla="*/ 1639455 w 1955845"/>
                <a:gd name="connsiteY44" fmla="*/ 407939 h 785090"/>
                <a:gd name="connsiteX45" fmla="*/ 1616364 w 1955845"/>
                <a:gd name="connsiteY45" fmla="*/ 423333 h 785090"/>
                <a:gd name="connsiteX46" fmla="*/ 1570182 w 1955845"/>
                <a:gd name="connsiteY46" fmla="*/ 454121 h 785090"/>
                <a:gd name="connsiteX47" fmla="*/ 1516303 w 1955845"/>
                <a:gd name="connsiteY47" fmla="*/ 515697 h 785090"/>
                <a:gd name="connsiteX48" fmla="*/ 1470121 w 1955845"/>
                <a:gd name="connsiteY48" fmla="*/ 546484 h 785090"/>
                <a:gd name="connsiteX49" fmla="*/ 1423940 w 1955845"/>
                <a:gd name="connsiteY49" fmla="*/ 600363 h 785090"/>
                <a:gd name="connsiteX50" fmla="*/ 1416243 w 1955845"/>
                <a:gd name="connsiteY50" fmla="*/ 731212 h 785090"/>
                <a:gd name="connsiteX51" fmla="*/ 1447031 w 1955845"/>
                <a:gd name="connsiteY51" fmla="*/ 785090 h 785090"/>
                <a:gd name="connsiteX0" fmla="*/ 0 w 1955845"/>
                <a:gd name="connsiteY0" fmla="*/ 400242 h 785090"/>
                <a:gd name="connsiteX1" fmla="*/ 69273 w 1955845"/>
                <a:gd name="connsiteY1" fmla="*/ 346363 h 785090"/>
                <a:gd name="connsiteX2" fmla="*/ 92364 w 1955845"/>
                <a:gd name="connsiteY2" fmla="*/ 323272 h 785090"/>
                <a:gd name="connsiteX3" fmla="*/ 123152 w 1955845"/>
                <a:gd name="connsiteY3" fmla="*/ 315575 h 785090"/>
                <a:gd name="connsiteX4" fmla="*/ 153940 w 1955845"/>
                <a:gd name="connsiteY4" fmla="*/ 292484 h 785090"/>
                <a:gd name="connsiteX5" fmla="*/ 223212 w 1955845"/>
                <a:gd name="connsiteY5" fmla="*/ 269394 h 785090"/>
                <a:gd name="connsiteX6" fmla="*/ 261697 w 1955845"/>
                <a:gd name="connsiteY6" fmla="*/ 254000 h 785090"/>
                <a:gd name="connsiteX7" fmla="*/ 361758 w 1955845"/>
                <a:gd name="connsiteY7" fmla="*/ 238606 h 785090"/>
                <a:gd name="connsiteX8" fmla="*/ 407940 w 1955845"/>
                <a:gd name="connsiteY8" fmla="*/ 223212 h 785090"/>
                <a:gd name="connsiteX9" fmla="*/ 584970 w 1955845"/>
                <a:gd name="connsiteY9" fmla="*/ 207818 h 785090"/>
                <a:gd name="connsiteX10" fmla="*/ 746606 w 1955845"/>
                <a:gd name="connsiteY10" fmla="*/ 215515 h 785090"/>
                <a:gd name="connsiteX11" fmla="*/ 792788 w 1955845"/>
                <a:gd name="connsiteY11" fmla="*/ 230909 h 785090"/>
                <a:gd name="connsiteX12" fmla="*/ 869758 w 1955845"/>
                <a:gd name="connsiteY12" fmla="*/ 246303 h 785090"/>
                <a:gd name="connsiteX13" fmla="*/ 892849 w 1955845"/>
                <a:gd name="connsiteY13" fmla="*/ 254000 h 785090"/>
                <a:gd name="connsiteX14" fmla="*/ 915940 w 1955845"/>
                <a:gd name="connsiteY14" fmla="*/ 269394 h 785090"/>
                <a:gd name="connsiteX15" fmla="*/ 985212 w 1955845"/>
                <a:gd name="connsiteY15" fmla="*/ 300181 h 785090"/>
                <a:gd name="connsiteX16" fmla="*/ 1016000 w 1955845"/>
                <a:gd name="connsiteY16" fmla="*/ 323272 h 785090"/>
                <a:gd name="connsiteX17" fmla="*/ 1077576 w 1955845"/>
                <a:gd name="connsiteY17" fmla="*/ 346363 h 785090"/>
                <a:gd name="connsiteX18" fmla="*/ 1223818 w 1955845"/>
                <a:gd name="connsiteY18" fmla="*/ 330969 h 785090"/>
                <a:gd name="connsiteX19" fmla="*/ 1270000 w 1955845"/>
                <a:gd name="connsiteY19" fmla="*/ 307878 h 785090"/>
                <a:gd name="connsiteX20" fmla="*/ 1293091 w 1955845"/>
                <a:gd name="connsiteY20" fmla="*/ 300181 h 785090"/>
                <a:gd name="connsiteX21" fmla="*/ 1346970 w 1955845"/>
                <a:gd name="connsiteY21" fmla="*/ 254000 h 785090"/>
                <a:gd name="connsiteX22" fmla="*/ 1370061 w 1955845"/>
                <a:gd name="connsiteY22" fmla="*/ 246303 h 785090"/>
                <a:gd name="connsiteX23" fmla="*/ 1431637 w 1955845"/>
                <a:gd name="connsiteY23" fmla="*/ 207818 h 785090"/>
                <a:gd name="connsiteX24" fmla="*/ 1454727 w 1955845"/>
                <a:gd name="connsiteY24" fmla="*/ 192424 h 785090"/>
                <a:gd name="connsiteX25" fmla="*/ 1539394 w 1955845"/>
                <a:gd name="connsiteY25" fmla="*/ 123151 h 785090"/>
                <a:gd name="connsiteX26" fmla="*/ 1554788 w 1955845"/>
                <a:gd name="connsiteY26" fmla="*/ 100060 h 785090"/>
                <a:gd name="connsiteX27" fmla="*/ 1600970 w 1955845"/>
                <a:gd name="connsiteY27" fmla="*/ 76969 h 785090"/>
                <a:gd name="connsiteX28" fmla="*/ 1670243 w 1955845"/>
                <a:gd name="connsiteY28" fmla="*/ 30787 h 785090"/>
                <a:gd name="connsiteX29" fmla="*/ 1693334 w 1955845"/>
                <a:gd name="connsiteY29" fmla="*/ 23090 h 785090"/>
                <a:gd name="connsiteX30" fmla="*/ 1716424 w 1955845"/>
                <a:gd name="connsiteY30" fmla="*/ 7697 h 785090"/>
                <a:gd name="connsiteX31" fmla="*/ 1778000 w 1955845"/>
                <a:gd name="connsiteY31" fmla="*/ 0 h 785090"/>
                <a:gd name="connsiteX32" fmla="*/ 1878061 w 1955845"/>
                <a:gd name="connsiteY32" fmla="*/ 7697 h 785090"/>
                <a:gd name="connsiteX33" fmla="*/ 1931940 w 1955845"/>
                <a:gd name="connsiteY33" fmla="*/ 38484 h 785090"/>
                <a:gd name="connsiteX34" fmla="*/ 1947334 w 1955845"/>
                <a:gd name="connsiteY34" fmla="*/ 61575 h 785090"/>
                <a:gd name="connsiteX35" fmla="*/ 1947334 w 1955845"/>
                <a:gd name="connsiteY35" fmla="*/ 138545 h 785090"/>
                <a:gd name="connsiteX36" fmla="*/ 1931940 w 1955845"/>
                <a:gd name="connsiteY36" fmla="*/ 161636 h 785090"/>
                <a:gd name="connsiteX37" fmla="*/ 1885758 w 1955845"/>
                <a:gd name="connsiteY37" fmla="*/ 200121 h 785090"/>
                <a:gd name="connsiteX38" fmla="*/ 1839576 w 1955845"/>
                <a:gd name="connsiteY38" fmla="*/ 238606 h 785090"/>
                <a:gd name="connsiteX39" fmla="*/ 1770303 w 1955845"/>
                <a:gd name="connsiteY39" fmla="*/ 300181 h 785090"/>
                <a:gd name="connsiteX40" fmla="*/ 1747212 w 1955845"/>
                <a:gd name="connsiteY40" fmla="*/ 315575 h 785090"/>
                <a:gd name="connsiteX41" fmla="*/ 1724121 w 1955845"/>
                <a:gd name="connsiteY41" fmla="*/ 323272 h 785090"/>
                <a:gd name="connsiteX42" fmla="*/ 1693334 w 1955845"/>
                <a:gd name="connsiteY42" fmla="*/ 361757 h 785090"/>
                <a:gd name="connsiteX43" fmla="*/ 1662546 w 1955845"/>
                <a:gd name="connsiteY43" fmla="*/ 384848 h 785090"/>
                <a:gd name="connsiteX44" fmla="*/ 1639455 w 1955845"/>
                <a:gd name="connsiteY44" fmla="*/ 407939 h 785090"/>
                <a:gd name="connsiteX45" fmla="*/ 1616364 w 1955845"/>
                <a:gd name="connsiteY45" fmla="*/ 423333 h 785090"/>
                <a:gd name="connsiteX46" fmla="*/ 1570182 w 1955845"/>
                <a:gd name="connsiteY46" fmla="*/ 454121 h 785090"/>
                <a:gd name="connsiteX47" fmla="*/ 1516303 w 1955845"/>
                <a:gd name="connsiteY47" fmla="*/ 515697 h 785090"/>
                <a:gd name="connsiteX48" fmla="*/ 1470121 w 1955845"/>
                <a:gd name="connsiteY48" fmla="*/ 546484 h 785090"/>
                <a:gd name="connsiteX49" fmla="*/ 1423940 w 1955845"/>
                <a:gd name="connsiteY49" fmla="*/ 600363 h 785090"/>
                <a:gd name="connsiteX50" fmla="*/ 1416243 w 1955845"/>
                <a:gd name="connsiteY50" fmla="*/ 731212 h 785090"/>
                <a:gd name="connsiteX51" fmla="*/ 1447031 w 1955845"/>
                <a:gd name="connsiteY51" fmla="*/ 785090 h 785090"/>
                <a:gd name="connsiteX0" fmla="*/ 0 w 1955845"/>
                <a:gd name="connsiteY0" fmla="*/ 400242 h 785090"/>
                <a:gd name="connsiteX1" fmla="*/ 69273 w 1955845"/>
                <a:gd name="connsiteY1" fmla="*/ 346363 h 785090"/>
                <a:gd name="connsiteX2" fmla="*/ 92364 w 1955845"/>
                <a:gd name="connsiteY2" fmla="*/ 323272 h 785090"/>
                <a:gd name="connsiteX3" fmla="*/ 123152 w 1955845"/>
                <a:gd name="connsiteY3" fmla="*/ 315575 h 785090"/>
                <a:gd name="connsiteX4" fmla="*/ 153940 w 1955845"/>
                <a:gd name="connsiteY4" fmla="*/ 292484 h 785090"/>
                <a:gd name="connsiteX5" fmla="*/ 223212 w 1955845"/>
                <a:gd name="connsiteY5" fmla="*/ 269394 h 785090"/>
                <a:gd name="connsiteX6" fmla="*/ 261697 w 1955845"/>
                <a:gd name="connsiteY6" fmla="*/ 254000 h 785090"/>
                <a:gd name="connsiteX7" fmla="*/ 361758 w 1955845"/>
                <a:gd name="connsiteY7" fmla="*/ 238606 h 785090"/>
                <a:gd name="connsiteX8" fmla="*/ 407940 w 1955845"/>
                <a:gd name="connsiteY8" fmla="*/ 223212 h 785090"/>
                <a:gd name="connsiteX9" fmla="*/ 584970 w 1955845"/>
                <a:gd name="connsiteY9" fmla="*/ 207818 h 785090"/>
                <a:gd name="connsiteX10" fmla="*/ 746606 w 1955845"/>
                <a:gd name="connsiteY10" fmla="*/ 215515 h 785090"/>
                <a:gd name="connsiteX11" fmla="*/ 792788 w 1955845"/>
                <a:gd name="connsiteY11" fmla="*/ 230909 h 785090"/>
                <a:gd name="connsiteX12" fmla="*/ 869758 w 1955845"/>
                <a:gd name="connsiteY12" fmla="*/ 246303 h 785090"/>
                <a:gd name="connsiteX13" fmla="*/ 892849 w 1955845"/>
                <a:gd name="connsiteY13" fmla="*/ 254000 h 785090"/>
                <a:gd name="connsiteX14" fmla="*/ 915940 w 1955845"/>
                <a:gd name="connsiteY14" fmla="*/ 269394 h 785090"/>
                <a:gd name="connsiteX15" fmla="*/ 985212 w 1955845"/>
                <a:gd name="connsiteY15" fmla="*/ 300181 h 785090"/>
                <a:gd name="connsiteX16" fmla="*/ 1016000 w 1955845"/>
                <a:gd name="connsiteY16" fmla="*/ 323272 h 785090"/>
                <a:gd name="connsiteX17" fmla="*/ 1077576 w 1955845"/>
                <a:gd name="connsiteY17" fmla="*/ 346363 h 785090"/>
                <a:gd name="connsiteX18" fmla="*/ 1223818 w 1955845"/>
                <a:gd name="connsiteY18" fmla="*/ 330969 h 785090"/>
                <a:gd name="connsiteX19" fmla="*/ 1270000 w 1955845"/>
                <a:gd name="connsiteY19" fmla="*/ 307878 h 785090"/>
                <a:gd name="connsiteX20" fmla="*/ 1293091 w 1955845"/>
                <a:gd name="connsiteY20" fmla="*/ 300181 h 785090"/>
                <a:gd name="connsiteX21" fmla="*/ 1346970 w 1955845"/>
                <a:gd name="connsiteY21" fmla="*/ 254000 h 785090"/>
                <a:gd name="connsiteX22" fmla="*/ 1370061 w 1955845"/>
                <a:gd name="connsiteY22" fmla="*/ 246303 h 785090"/>
                <a:gd name="connsiteX23" fmla="*/ 1431637 w 1955845"/>
                <a:gd name="connsiteY23" fmla="*/ 207818 h 785090"/>
                <a:gd name="connsiteX24" fmla="*/ 1454727 w 1955845"/>
                <a:gd name="connsiteY24" fmla="*/ 192424 h 785090"/>
                <a:gd name="connsiteX25" fmla="*/ 1539394 w 1955845"/>
                <a:gd name="connsiteY25" fmla="*/ 123151 h 785090"/>
                <a:gd name="connsiteX26" fmla="*/ 1554788 w 1955845"/>
                <a:gd name="connsiteY26" fmla="*/ 100060 h 785090"/>
                <a:gd name="connsiteX27" fmla="*/ 1600970 w 1955845"/>
                <a:gd name="connsiteY27" fmla="*/ 76969 h 785090"/>
                <a:gd name="connsiteX28" fmla="*/ 1670243 w 1955845"/>
                <a:gd name="connsiteY28" fmla="*/ 30787 h 785090"/>
                <a:gd name="connsiteX29" fmla="*/ 1693334 w 1955845"/>
                <a:gd name="connsiteY29" fmla="*/ 23090 h 785090"/>
                <a:gd name="connsiteX30" fmla="*/ 1716424 w 1955845"/>
                <a:gd name="connsiteY30" fmla="*/ 7697 h 785090"/>
                <a:gd name="connsiteX31" fmla="*/ 1778000 w 1955845"/>
                <a:gd name="connsiteY31" fmla="*/ 0 h 785090"/>
                <a:gd name="connsiteX32" fmla="*/ 1878061 w 1955845"/>
                <a:gd name="connsiteY32" fmla="*/ 7697 h 785090"/>
                <a:gd name="connsiteX33" fmla="*/ 1931940 w 1955845"/>
                <a:gd name="connsiteY33" fmla="*/ 38484 h 785090"/>
                <a:gd name="connsiteX34" fmla="*/ 1947334 w 1955845"/>
                <a:gd name="connsiteY34" fmla="*/ 61575 h 785090"/>
                <a:gd name="connsiteX35" fmla="*/ 1947334 w 1955845"/>
                <a:gd name="connsiteY35" fmla="*/ 138545 h 785090"/>
                <a:gd name="connsiteX36" fmla="*/ 1931940 w 1955845"/>
                <a:gd name="connsiteY36" fmla="*/ 161636 h 785090"/>
                <a:gd name="connsiteX37" fmla="*/ 1885758 w 1955845"/>
                <a:gd name="connsiteY37" fmla="*/ 200121 h 785090"/>
                <a:gd name="connsiteX38" fmla="*/ 1839576 w 1955845"/>
                <a:gd name="connsiteY38" fmla="*/ 238606 h 785090"/>
                <a:gd name="connsiteX39" fmla="*/ 1770303 w 1955845"/>
                <a:gd name="connsiteY39" fmla="*/ 300181 h 785090"/>
                <a:gd name="connsiteX40" fmla="*/ 1747212 w 1955845"/>
                <a:gd name="connsiteY40" fmla="*/ 315575 h 785090"/>
                <a:gd name="connsiteX41" fmla="*/ 1724121 w 1955845"/>
                <a:gd name="connsiteY41" fmla="*/ 323272 h 785090"/>
                <a:gd name="connsiteX42" fmla="*/ 1693334 w 1955845"/>
                <a:gd name="connsiteY42" fmla="*/ 361757 h 785090"/>
                <a:gd name="connsiteX43" fmla="*/ 1662546 w 1955845"/>
                <a:gd name="connsiteY43" fmla="*/ 384848 h 785090"/>
                <a:gd name="connsiteX44" fmla="*/ 1639455 w 1955845"/>
                <a:gd name="connsiteY44" fmla="*/ 407939 h 785090"/>
                <a:gd name="connsiteX45" fmla="*/ 1616364 w 1955845"/>
                <a:gd name="connsiteY45" fmla="*/ 423333 h 785090"/>
                <a:gd name="connsiteX46" fmla="*/ 1570182 w 1955845"/>
                <a:gd name="connsiteY46" fmla="*/ 454121 h 785090"/>
                <a:gd name="connsiteX47" fmla="*/ 1516303 w 1955845"/>
                <a:gd name="connsiteY47" fmla="*/ 515697 h 785090"/>
                <a:gd name="connsiteX48" fmla="*/ 1470121 w 1955845"/>
                <a:gd name="connsiteY48" fmla="*/ 546484 h 785090"/>
                <a:gd name="connsiteX49" fmla="*/ 1423940 w 1955845"/>
                <a:gd name="connsiteY49" fmla="*/ 600363 h 785090"/>
                <a:gd name="connsiteX50" fmla="*/ 1416243 w 1955845"/>
                <a:gd name="connsiteY50" fmla="*/ 731212 h 785090"/>
                <a:gd name="connsiteX51" fmla="*/ 1447031 w 1955845"/>
                <a:gd name="connsiteY51" fmla="*/ 785090 h 785090"/>
                <a:gd name="connsiteX0" fmla="*/ 0 w 1955845"/>
                <a:gd name="connsiteY0" fmla="*/ 400242 h 785090"/>
                <a:gd name="connsiteX1" fmla="*/ 69273 w 1955845"/>
                <a:gd name="connsiteY1" fmla="*/ 346363 h 785090"/>
                <a:gd name="connsiteX2" fmla="*/ 92364 w 1955845"/>
                <a:gd name="connsiteY2" fmla="*/ 323272 h 785090"/>
                <a:gd name="connsiteX3" fmla="*/ 123152 w 1955845"/>
                <a:gd name="connsiteY3" fmla="*/ 315575 h 785090"/>
                <a:gd name="connsiteX4" fmla="*/ 153940 w 1955845"/>
                <a:gd name="connsiteY4" fmla="*/ 292484 h 785090"/>
                <a:gd name="connsiteX5" fmla="*/ 223212 w 1955845"/>
                <a:gd name="connsiteY5" fmla="*/ 269394 h 785090"/>
                <a:gd name="connsiteX6" fmla="*/ 261697 w 1955845"/>
                <a:gd name="connsiteY6" fmla="*/ 254000 h 785090"/>
                <a:gd name="connsiteX7" fmla="*/ 361758 w 1955845"/>
                <a:gd name="connsiteY7" fmla="*/ 238606 h 785090"/>
                <a:gd name="connsiteX8" fmla="*/ 407940 w 1955845"/>
                <a:gd name="connsiteY8" fmla="*/ 223212 h 785090"/>
                <a:gd name="connsiteX9" fmla="*/ 584970 w 1955845"/>
                <a:gd name="connsiteY9" fmla="*/ 207818 h 785090"/>
                <a:gd name="connsiteX10" fmla="*/ 746606 w 1955845"/>
                <a:gd name="connsiteY10" fmla="*/ 215515 h 785090"/>
                <a:gd name="connsiteX11" fmla="*/ 792788 w 1955845"/>
                <a:gd name="connsiteY11" fmla="*/ 230909 h 785090"/>
                <a:gd name="connsiteX12" fmla="*/ 869758 w 1955845"/>
                <a:gd name="connsiteY12" fmla="*/ 246303 h 785090"/>
                <a:gd name="connsiteX13" fmla="*/ 892849 w 1955845"/>
                <a:gd name="connsiteY13" fmla="*/ 254000 h 785090"/>
                <a:gd name="connsiteX14" fmla="*/ 915940 w 1955845"/>
                <a:gd name="connsiteY14" fmla="*/ 269394 h 785090"/>
                <a:gd name="connsiteX15" fmla="*/ 985212 w 1955845"/>
                <a:gd name="connsiteY15" fmla="*/ 300181 h 785090"/>
                <a:gd name="connsiteX16" fmla="*/ 1016000 w 1955845"/>
                <a:gd name="connsiteY16" fmla="*/ 323272 h 785090"/>
                <a:gd name="connsiteX17" fmla="*/ 1077576 w 1955845"/>
                <a:gd name="connsiteY17" fmla="*/ 346363 h 785090"/>
                <a:gd name="connsiteX18" fmla="*/ 1223818 w 1955845"/>
                <a:gd name="connsiteY18" fmla="*/ 330969 h 785090"/>
                <a:gd name="connsiteX19" fmla="*/ 1270000 w 1955845"/>
                <a:gd name="connsiteY19" fmla="*/ 307878 h 785090"/>
                <a:gd name="connsiteX20" fmla="*/ 1293091 w 1955845"/>
                <a:gd name="connsiteY20" fmla="*/ 300181 h 785090"/>
                <a:gd name="connsiteX21" fmla="*/ 1346970 w 1955845"/>
                <a:gd name="connsiteY21" fmla="*/ 254000 h 785090"/>
                <a:gd name="connsiteX22" fmla="*/ 1370061 w 1955845"/>
                <a:gd name="connsiteY22" fmla="*/ 246303 h 785090"/>
                <a:gd name="connsiteX23" fmla="*/ 1431637 w 1955845"/>
                <a:gd name="connsiteY23" fmla="*/ 207818 h 785090"/>
                <a:gd name="connsiteX24" fmla="*/ 1454727 w 1955845"/>
                <a:gd name="connsiteY24" fmla="*/ 192424 h 785090"/>
                <a:gd name="connsiteX25" fmla="*/ 1539394 w 1955845"/>
                <a:gd name="connsiteY25" fmla="*/ 123151 h 785090"/>
                <a:gd name="connsiteX26" fmla="*/ 1554788 w 1955845"/>
                <a:gd name="connsiteY26" fmla="*/ 100060 h 785090"/>
                <a:gd name="connsiteX27" fmla="*/ 1600970 w 1955845"/>
                <a:gd name="connsiteY27" fmla="*/ 76969 h 785090"/>
                <a:gd name="connsiteX28" fmla="*/ 1670243 w 1955845"/>
                <a:gd name="connsiteY28" fmla="*/ 30787 h 785090"/>
                <a:gd name="connsiteX29" fmla="*/ 1693334 w 1955845"/>
                <a:gd name="connsiteY29" fmla="*/ 23090 h 785090"/>
                <a:gd name="connsiteX30" fmla="*/ 1716424 w 1955845"/>
                <a:gd name="connsiteY30" fmla="*/ 7697 h 785090"/>
                <a:gd name="connsiteX31" fmla="*/ 1778000 w 1955845"/>
                <a:gd name="connsiteY31" fmla="*/ 0 h 785090"/>
                <a:gd name="connsiteX32" fmla="*/ 1878061 w 1955845"/>
                <a:gd name="connsiteY32" fmla="*/ 7697 h 785090"/>
                <a:gd name="connsiteX33" fmla="*/ 1931940 w 1955845"/>
                <a:gd name="connsiteY33" fmla="*/ 38484 h 785090"/>
                <a:gd name="connsiteX34" fmla="*/ 1947334 w 1955845"/>
                <a:gd name="connsiteY34" fmla="*/ 61575 h 785090"/>
                <a:gd name="connsiteX35" fmla="*/ 1947334 w 1955845"/>
                <a:gd name="connsiteY35" fmla="*/ 138545 h 785090"/>
                <a:gd name="connsiteX36" fmla="*/ 1931940 w 1955845"/>
                <a:gd name="connsiteY36" fmla="*/ 161636 h 785090"/>
                <a:gd name="connsiteX37" fmla="*/ 1885758 w 1955845"/>
                <a:gd name="connsiteY37" fmla="*/ 200121 h 785090"/>
                <a:gd name="connsiteX38" fmla="*/ 1839576 w 1955845"/>
                <a:gd name="connsiteY38" fmla="*/ 238606 h 785090"/>
                <a:gd name="connsiteX39" fmla="*/ 1770303 w 1955845"/>
                <a:gd name="connsiteY39" fmla="*/ 300181 h 785090"/>
                <a:gd name="connsiteX40" fmla="*/ 1747212 w 1955845"/>
                <a:gd name="connsiteY40" fmla="*/ 315575 h 785090"/>
                <a:gd name="connsiteX41" fmla="*/ 1724121 w 1955845"/>
                <a:gd name="connsiteY41" fmla="*/ 323272 h 785090"/>
                <a:gd name="connsiteX42" fmla="*/ 1693334 w 1955845"/>
                <a:gd name="connsiteY42" fmla="*/ 361757 h 785090"/>
                <a:gd name="connsiteX43" fmla="*/ 1662546 w 1955845"/>
                <a:gd name="connsiteY43" fmla="*/ 384848 h 785090"/>
                <a:gd name="connsiteX44" fmla="*/ 1639455 w 1955845"/>
                <a:gd name="connsiteY44" fmla="*/ 407939 h 785090"/>
                <a:gd name="connsiteX45" fmla="*/ 1616364 w 1955845"/>
                <a:gd name="connsiteY45" fmla="*/ 423333 h 785090"/>
                <a:gd name="connsiteX46" fmla="*/ 1570182 w 1955845"/>
                <a:gd name="connsiteY46" fmla="*/ 454121 h 785090"/>
                <a:gd name="connsiteX47" fmla="*/ 1516303 w 1955845"/>
                <a:gd name="connsiteY47" fmla="*/ 515697 h 785090"/>
                <a:gd name="connsiteX48" fmla="*/ 1470121 w 1955845"/>
                <a:gd name="connsiteY48" fmla="*/ 546484 h 785090"/>
                <a:gd name="connsiteX49" fmla="*/ 1423940 w 1955845"/>
                <a:gd name="connsiteY49" fmla="*/ 600363 h 785090"/>
                <a:gd name="connsiteX50" fmla="*/ 1416243 w 1955845"/>
                <a:gd name="connsiteY50" fmla="*/ 731212 h 785090"/>
                <a:gd name="connsiteX51" fmla="*/ 1447031 w 1955845"/>
                <a:gd name="connsiteY51" fmla="*/ 785090 h 785090"/>
                <a:gd name="connsiteX0" fmla="*/ 0 w 1955845"/>
                <a:gd name="connsiteY0" fmla="*/ 400242 h 785090"/>
                <a:gd name="connsiteX1" fmla="*/ 69273 w 1955845"/>
                <a:gd name="connsiteY1" fmla="*/ 346363 h 785090"/>
                <a:gd name="connsiteX2" fmla="*/ 92364 w 1955845"/>
                <a:gd name="connsiteY2" fmla="*/ 323272 h 785090"/>
                <a:gd name="connsiteX3" fmla="*/ 123152 w 1955845"/>
                <a:gd name="connsiteY3" fmla="*/ 315575 h 785090"/>
                <a:gd name="connsiteX4" fmla="*/ 153940 w 1955845"/>
                <a:gd name="connsiteY4" fmla="*/ 292484 h 785090"/>
                <a:gd name="connsiteX5" fmla="*/ 223212 w 1955845"/>
                <a:gd name="connsiteY5" fmla="*/ 269394 h 785090"/>
                <a:gd name="connsiteX6" fmla="*/ 261697 w 1955845"/>
                <a:gd name="connsiteY6" fmla="*/ 254000 h 785090"/>
                <a:gd name="connsiteX7" fmla="*/ 361758 w 1955845"/>
                <a:gd name="connsiteY7" fmla="*/ 238606 h 785090"/>
                <a:gd name="connsiteX8" fmla="*/ 407940 w 1955845"/>
                <a:gd name="connsiteY8" fmla="*/ 223212 h 785090"/>
                <a:gd name="connsiteX9" fmla="*/ 584970 w 1955845"/>
                <a:gd name="connsiteY9" fmla="*/ 207818 h 785090"/>
                <a:gd name="connsiteX10" fmla="*/ 746606 w 1955845"/>
                <a:gd name="connsiteY10" fmla="*/ 215515 h 785090"/>
                <a:gd name="connsiteX11" fmla="*/ 792788 w 1955845"/>
                <a:gd name="connsiteY11" fmla="*/ 230909 h 785090"/>
                <a:gd name="connsiteX12" fmla="*/ 869758 w 1955845"/>
                <a:gd name="connsiteY12" fmla="*/ 246303 h 785090"/>
                <a:gd name="connsiteX13" fmla="*/ 892849 w 1955845"/>
                <a:gd name="connsiteY13" fmla="*/ 254000 h 785090"/>
                <a:gd name="connsiteX14" fmla="*/ 915940 w 1955845"/>
                <a:gd name="connsiteY14" fmla="*/ 269394 h 785090"/>
                <a:gd name="connsiteX15" fmla="*/ 985212 w 1955845"/>
                <a:gd name="connsiteY15" fmla="*/ 300181 h 785090"/>
                <a:gd name="connsiteX16" fmla="*/ 1016000 w 1955845"/>
                <a:gd name="connsiteY16" fmla="*/ 323272 h 785090"/>
                <a:gd name="connsiteX17" fmla="*/ 1077576 w 1955845"/>
                <a:gd name="connsiteY17" fmla="*/ 346363 h 785090"/>
                <a:gd name="connsiteX18" fmla="*/ 1223818 w 1955845"/>
                <a:gd name="connsiteY18" fmla="*/ 330969 h 785090"/>
                <a:gd name="connsiteX19" fmla="*/ 1270000 w 1955845"/>
                <a:gd name="connsiteY19" fmla="*/ 307878 h 785090"/>
                <a:gd name="connsiteX20" fmla="*/ 1293091 w 1955845"/>
                <a:gd name="connsiteY20" fmla="*/ 300181 h 785090"/>
                <a:gd name="connsiteX21" fmla="*/ 1346970 w 1955845"/>
                <a:gd name="connsiteY21" fmla="*/ 254000 h 785090"/>
                <a:gd name="connsiteX22" fmla="*/ 1431637 w 1955845"/>
                <a:gd name="connsiteY22" fmla="*/ 207818 h 785090"/>
                <a:gd name="connsiteX23" fmla="*/ 1454727 w 1955845"/>
                <a:gd name="connsiteY23" fmla="*/ 192424 h 785090"/>
                <a:gd name="connsiteX24" fmla="*/ 1539394 w 1955845"/>
                <a:gd name="connsiteY24" fmla="*/ 123151 h 785090"/>
                <a:gd name="connsiteX25" fmla="*/ 1554788 w 1955845"/>
                <a:gd name="connsiteY25" fmla="*/ 100060 h 785090"/>
                <a:gd name="connsiteX26" fmla="*/ 1600970 w 1955845"/>
                <a:gd name="connsiteY26" fmla="*/ 76969 h 785090"/>
                <a:gd name="connsiteX27" fmla="*/ 1670243 w 1955845"/>
                <a:gd name="connsiteY27" fmla="*/ 30787 h 785090"/>
                <a:gd name="connsiteX28" fmla="*/ 1693334 w 1955845"/>
                <a:gd name="connsiteY28" fmla="*/ 23090 h 785090"/>
                <a:gd name="connsiteX29" fmla="*/ 1716424 w 1955845"/>
                <a:gd name="connsiteY29" fmla="*/ 7697 h 785090"/>
                <a:gd name="connsiteX30" fmla="*/ 1778000 w 1955845"/>
                <a:gd name="connsiteY30" fmla="*/ 0 h 785090"/>
                <a:gd name="connsiteX31" fmla="*/ 1878061 w 1955845"/>
                <a:gd name="connsiteY31" fmla="*/ 7697 h 785090"/>
                <a:gd name="connsiteX32" fmla="*/ 1931940 w 1955845"/>
                <a:gd name="connsiteY32" fmla="*/ 38484 h 785090"/>
                <a:gd name="connsiteX33" fmla="*/ 1947334 w 1955845"/>
                <a:gd name="connsiteY33" fmla="*/ 61575 h 785090"/>
                <a:gd name="connsiteX34" fmla="*/ 1947334 w 1955845"/>
                <a:gd name="connsiteY34" fmla="*/ 138545 h 785090"/>
                <a:gd name="connsiteX35" fmla="*/ 1931940 w 1955845"/>
                <a:gd name="connsiteY35" fmla="*/ 161636 h 785090"/>
                <a:gd name="connsiteX36" fmla="*/ 1885758 w 1955845"/>
                <a:gd name="connsiteY36" fmla="*/ 200121 h 785090"/>
                <a:gd name="connsiteX37" fmla="*/ 1839576 w 1955845"/>
                <a:gd name="connsiteY37" fmla="*/ 238606 h 785090"/>
                <a:gd name="connsiteX38" fmla="*/ 1770303 w 1955845"/>
                <a:gd name="connsiteY38" fmla="*/ 300181 h 785090"/>
                <a:gd name="connsiteX39" fmla="*/ 1747212 w 1955845"/>
                <a:gd name="connsiteY39" fmla="*/ 315575 h 785090"/>
                <a:gd name="connsiteX40" fmla="*/ 1724121 w 1955845"/>
                <a:gd name="connsiteY40" fmla="*/ 323272 h 785090"/>
                <a:gd name="connsiteX41" fmla="*/ 1693334 w 1955845"/>
                <a:gd name="connsiteY41" fmla="*/ 361757 h 785090"/>
                <a:gd name="connsiteX42" fmla="*/ 1662546 w 1955845"/>
                <a:gd name="connsiteY42" fmla="*/ 384848 h 785090"/>
                <a:gd name="connsiteX43" fmla="*/ 1639455 w 1955845"/>
                <a:gd name="connsiteY43" fmla="*/ 407939 h 785090"/>
                <a:gd name="connsiteX44" fmla="*/ 1616364 w 1955845"/>
                <a:gd name="connsiteY44" fmla="*/ 423333 h 785090"/>
                <a:gd name="connsiteX45" fmla="*/ 1570182 w 1955845"/>
                <a:gd name="connsiteY45" fmla="*/ 454121 h 785090"/>
                <a:gd name="connsiteX46" fmla="*/ 1516303 w 1955845"/>
                <a:gd name="connsiteY46" fmla="*/ 515697 h 785090"/>
                <a:gd name="connsiteX47" fmla="*/ 1470121 w 1955845"/>
                <a:gd name="connsiteY47" fmla="*/ 546484 h 785090"/>
                <a:gd name="connsiteX48" fmla="*/ 1423940 w 1955845"/>
                <a:gd name="connsiteY48" fmla="*/ 600363 h 785090"/>
                <a:gd name="connsiteX49" fmla="*/ 1416243 w 1955845"/>
                <a:gd name="connsiteY49" fmla="*/ 731212 h 785090"/>
                <a:gd name="connsiteX50" fmla="*/ 1447031 w 1955845"/>
                <a:gd name="connsiteY50" fmla="*/ 785090 h 785090"/>
                <a:gd name="connsiteX0" fmla="*/ 0 w 1955845"/>
                <a:gd name="connsiteY0" fmla="*/ 400242 h 785090"/>
                <a:gd name="connsiteX1" fmla="*/ 69273 w 1955845"/>
                <a:gd name="connsiteY1" fmla="*/ 346363 h 785090"/>
                <a:gd name="connsiteX2" fmla="*/ 92364 w 1955845"/>
                <a:gd name="connsiteY2" fmla="*/ 323272 h 785090"/>
                <a:gd name="connsiteX3" fmla="*/ 123152 w 1955845"/>
                <a:gd name="connsiteY3" fmla="*/ 315575 h 785090"/>
                <a:gd name="connsiteX4" fmla="*/ 153940 w 1955845"/>
                <a:gd name="connsiteY4" fmla="*/ 292484 h 785090"/>
                <a:gd name="connsiteX5" fmla="*/ 223212 w 1955845"/>
                <a:gd name="connsiteY5" fmla="*/ 269394 h 785090"/>
                <a:gd name="connsiteX6" fmla="*/ 261697 w 1955845"/>
                <a:gd name="connsiteY6" fmla="*/ 254000 h 785090"/>
                <a:gd name="connsiteX7" fmla="*/ 361758 w 1955845"/>
                <a:gd name="connsiteY7" fmla="*/ 238606 h 785090"/>
                <a:gd name="connsiteX8" fmla="*/ 407940 w 1955845"/>
                <a:gd name="connsiteY8" fmla="*/ 223212 h 785090"/>
                <a:gd name="connsiteX9" fmla="*/ 584970 w 1955845"/>
                <a:gd name="connsiteY9" fmla="*/ 207818 h 785090"/>
                <a:gd name="connsiteX10" fmla="*/ 746606 w 1955845"/>
                <a:gd name="connsiteY10" fmla="*/ 215515 h 785090"/>
                <a:gd name="connsiteX11" fmla="*/ 792788 w 1955845"/>
                <a:gd name="connsiteY11" fmla="*/ 230909 h 785090"/>
                <a:gd name="connsiteX12" fmla="*/ 869758 w 1955845"/>
                <a:gd name="connsiteY12" fmla="*/ 246303 h 785090"/>
                <a:gd name="connsiteX13" fmla="*/ 892849 w 1955845"/>
                <a:gd name="connsiteY13" fmla="*/ 254000 h 785090"/>
                <a:gd name="connsiteX14" fmla="*/ 915940 w 1955845"/>
                <a:gd name="connsiteY14" fmla="*/ 269394 h 785090"/>
                <a:gd name="connsiteX15" fmla="*/ 985212 w 1955845"/>
                <a:gd name="connsiteY15" fmla="*/ 300181 h 785090"/>
                <a:gd name="connsiteX16" fmla="*/ 1016000 w 1955845"/>
                <a:gd name="connsiteY16" fmla="*/ 323272 h 785090"/>
                <a:gd name="connsiteX17" fmla="*/ 1077576 w 1955845"/>
                <a:gd name="connsiteY17" fmla="*/ 346363 h 785090"/>
                <a:gd name="connsiteX18" fmla="*/ 1223818 w 1955845"/>
                <a:gd name="connsiteY18" fmla="*/ 330969 h 785090"/>
                <a:gd name="connsiteX19" fmla="*/ 1270000 w 1955845"/>
                <a:gd name="connsiteY19" fmla="*/ 307878 h 785090"/>
                <a:gd name="connsiteX20" fmla="*/ 1293091 w 1955845"/>
                <a:gd name="connsiteY20" fmla="*/ 300181 h 785090"/>
                <a:gd name="connsiteX21" fmla="*/ 1346970 w 1955845"/>
                <a:gd name="connsiteY21" fmla="*/ 254000 h 785090"/>
                <a:gd name="connsiteX22" fmla="*/ 1415762 w 1955845"/>
                <a:gd name="connsiteY22" fmla="*/ 204643 h 785090"/>
                <a:gd name="connsiteX23" fmla="*/ 1454727 w 1955845"/>
                <a:gd name="connsiteY23" fmla="*/ 192424 h 785090"/>
                <a:gd name="connsiteX24" fmla="*/ 1539394 w 1955845"/>
                <a:gd name="connsiteY24" fmla="*/ 123151 h 785090"/>
                <a:gd name="connsiteX25" fmla="*/ 1554788 w 1955845"/>
                <a:gd name="connsiteY25" fmla="*/ 100060 h 785090"/>
                <a:gd name="connsiteX26" fmla="*/ 1600970 w 1955845"/>
                <a:gd name="connsiteY26" fmla="*/ 76969 h 785090"/>
                <a:gd name="connsiteX27" fmla="*/ 1670243 w 1955845"/>
                <a:gd name="connsiteY27" fmla="*/ 30787 h 785090"/>
                <a:gd name="connsiteX28" fmla="*/ 1693334 w 1955845"/>
                <a:gd name="connsiteY28" fmla="*/ 23090 h 785090"/>
                <a:gd name="connsiteX29" fmla="*/ 1716424 w 1955845"/>
                <a:gd name="connsiteY29" fmla="*/ 7697 h 785090"/>
                <a:gd name="connsiteX30" fmla="*/ 1778000 w 1955845"/>
                <a:gd name="connsiteY30" fmla="*/ 0 h 785090"/>
                <a:gd name="connsiteX31" fmla="*/ 1878061 w 1955845"/>
                <a:gd name="connsiteY31" fmla="*/ 7697 h 785090"/>
                <a:gd name="connsiteX32" fmla="*/ 1931940 w 1955845"/>
                <a:gd name="connsiteY32" fmla="*/ 38484 h 785090"/>
                <a:gd name="connsiteX33" fmla="*/ 1947334 w 1955845"/>
                <a:gd name="connsiteY33" fmla="*/ 61575 h 785090"/>
                <a:gd name="connsiteX34" fmla="*/ 1947334 w 1955845"/>
                <a:gd name="connsiteY34" fmla="*/ 138545 h 785090"/>
                <a:gd name="connsiteX35" fmla="*/ 1931940 w 1955845"/>
                <a:gd name="connsiteY35" fmla="*/ 161636 h 785090"/>
                <a:gd name="connsiteX36" fmla="*/ 1885758 w 1955845"/>
                <a:gd name="connsiteY36" fmla="*/ 200121 h 785090"/>
                <a:gd name="connsiteX37" fmla="*/ 1839576 w 1955845"/>
                <a:gd name="connsiteY37" fmla="*/ 238606 h 785090"/>
                <a:gd name="connsiteX38" fmla="*/ 1770303 w 1955845"/>
                <a:gd name="connsiteY38" fmla="*/ 300181 h 785090"/>
                <a:gd name="connsiteX39" fmla="*/ 1747212 w 1955845"/>
                <a:gd name="connsiteY39" fmla="*/ 315575 h 785090"/>
                <a:gd name="connsiteX40" fmla="*/ 1724121 w 1955845"/>
                <a:gd name="connsiteY40" fmla="*/ 323272 h 785090"/>
                <a:gd name="connsiteX41" fmla="*/ 1693334 w 1955845"/>
                <a:gd name="connsiteY41" fmla="*/ 361757 h 785090"/>
                <a:gd name="connsiteX42" fmla="*/ 1662546 w 1955845"/>
                <a:gd name="connsiteY42" fmla="*/ 384848 h 785090"/>
                <a:gd name="connsiteX43" fmla="*/ 1639455 w 1955845"/>
                <a:gd name="connsiteY43" fmla="*/ 407939 h 785090"/>
                <a:gd name="connsiteX44" fmla="*/ 1616364 w 1955845"/>
                <a:gd name="connsiteY44" fmla="*/ 423333 h 785090"/>
                <a:gd name="connsiteX45" fmla="*/ 1570182 w 1955845"/>
                <a:gd name="connsiteY45" fmla="*/ 454121 h 785090"/>
                <a:gd name="connsiteX46" fmla="*/ 1516303 w 1955845"/>
                <a:gd name="connsiteY46" fmla="*/ 515697 h 785090"/>
                <a:gd name="connsiteX47" fmla="*/ 1470121 w 1955845"/>
                <a:gd name="connsiteY47" fmla="*/ 546484 h 785090"/>
                <a:gd name="connsiteX48" fmla="*/ 1423940 w 1955845"/>
                <a:gd name="connsiteY48" fmla="*/ 600363 h 785090"/>
                <a:gd name="connsiteX49" fmla="*/ 1416243 w 1955845"/>
                <a:gd name="connsiteY49" fmla="*/ 731212 h 785090"/>
                <a:gd name="connsiteX50" fmla="*/ 1447031 w 1955845"/>
                <a:gd name="connsiteY50" fmla="*/ 785090 h 785090"/>
                <a:gd name="connsiteX0" fmla="*/ 0 w 1955845"/>
                <a:gd name="connsiteY0" fmla="*/ 400242 h 785090"/>
                <a:gd name="connsiteX1" fmla="*/ 69273 w 1955845"/>
                <a:gd name="connsiteY1" fmla="*/ 346363 h 785090"/>
                <a:gd name="connsiteX2" fmla="*/ 92364 w 1955845"/>
                <a:gd name="connsiteY2" fmla="*/ 323272 h 785090"/>
                <a:gd name="connsiteX3" fmla="*/ 123152 w 1955845"/>
                <a:gd name="connsiteY3" fmla="*/ 315575 h 785090"/>
                <a:gd name="connsiteX4" fmla="*/ 153940 w 1955845"/>
                <a:gd name="connsiteY4" fmla="*/ 292484 h 785090"/>
                <a:gd name="connsiteX5" fmla="*/ 223212 w 1955845"/>
                <a:gd name="connsiteY5" fmla="*/ 269394 h 785090"/>
                <a:gd name="connsiteX6" fmla="*/ 261697 w 1955845"/>
                <a:gd name="connsiteY6" fmla="*/ 254000 h 785090"/>
                <a:gd name="connsiteX7" fmla="*/ 361758 w 1955845"/>
                <a:gd name="connsiteY7" fmla="*/ 238606 h 785090"/>
                <a:gd name="connsiteX8" fmla="*/ 407940 w 1955845"/>
                <a:gd name="connsiteY8" fmla="*/ 223212 h 785090"/>
                <a:gd name="connsiteX9" fmla="*/ 584970 w 1955845"/>
                <a:gd name="connsiteY9" fmla="*/ 207818 h 785090"/>
                <a:gd name="connsiteX10" fmla="*/ 746606 w 1955845"/>
                <a:gd name="connsiteY10" fmla="*/ 215515 h 785090"/>
                <a:gd name="connsiteX11" fmla="*/ 792788 w 1955845"/>
                <a:gd name="connsiteY11" fmla="*/ 230909 h 785090"/>
                <a:gd name="connsiteX12" fmla="*/ 869758 w 1955845"/>
                <a:gd name="connsiteY12" fmla="*/ 246303 h 785090"/>
                <a:gd name="connsiteX13" fmla="*/ 892849 w 1955845"/>
                <a:gd name="connsiteY13" fmla="*/ 254000 h 785090"/>
                <a:gd name="connsiteX14" fmla="*/ 915940 w 1955845"/>
                <a:gd name="connsiteY14" fmla="*/ 269394 h 785090"/>
                <a:gd name="connsiteX15" fmla="*/ 985212 w 1955845"/>
                <a:gd name="connsiteY15" fmla="*/ 300181 h 785090"/>
                <a:gd name="connsiteX16" fmla="*/ 1016000 w 1955845"/>
                <a:gd name="connsiteY16" fmla="*/ 323272 h 785090"/>
                <a:gd name="connsiteX17" fmla="*/ 1077576 w 1955845"/>
                <a:gd name="connsiteY17" fmla="*/ 346363 h 785090"/>
                <a:gd name="connsiteX18" fmla="*/ 1223818 w 1955845"/>
                <a:gd name="connsiteY18" fmla="*/ 330969 h 785090"/>
                <a:gd name="connsiteX19" fmla="*/ 1270000 w 1955845"/>
                <a:gd name="connsiteY19" fmla="*/ 307878 h 785090"/>
                <a:gd name="connsiteX20" fmla="*/ 1293091 w 1955845"/>
                <a:gd name="connsiteY20" fmla="*/ 300181 h 785090"/>
                <a:gd name="connsiteX21" fmla="*/ 1346970 w 1955845"/>
                <a:gd name="connsiteY21" fmla="*/ 254000 h 785090"/>
                <a:gd name="connsiteX22" fmla="*/ 1415762 w 1955845"/>
                <a:gd name="connsiteY22" fmla="*/ 204643 h 785090"/>
                <a:gd name="connsiteX23" fmla="*/ 1470602 w 1955845"/>
                <a:gd name="connsiteY23" fmla="*/ 163849 h 785090"/>
                <a:gd name="connsiteX24" fmla="*/ 1539394 w 1955845"/>
                <a:gd name="connsiteY24" fmla="*/ 123151 h 785090"/>
                <a:gd name="connsiteX25" fmla="*/ 1554788 w 1955845"/>
                <a:gd name="connsiteY25" fmla="*/ 100060 h 785090"/>
                <a:gd name="connsiteX26" fmla="*/ 1600970 w 1955845"/>
                <a:gd name="connsiteY26" fmla="*/ 76969 h 785090"/>
                <a:gd name="connsiteX27" fmla="*/ 1670243 w 1955845"/>
                <a:gd name="connsiteY27" fmla="*/ 30787 h 785090"/>
                <a:gd name="connsiteX28" fmla="*/ 1693334 w 1955845"/>
                <a:gd name="connsiteY28" fmla="*/ 23090 h 785090"/>
                <a:gd name="connsiteX29" fmla="*/ 1716424 w 1955845"/>
                <a:gd name="connsiteY29" fmla="*/ 7697 h 785090"/>
                <a:gd name="connsiteX30" fmla="*/ 1778000 w 1955845"/>
                <a:gd name="connsiteY30" fmla="*/ 0 h 785090"/>
                <a:gd name="connsiteX31" fmla="*/ 1878061 w 1955845"/>
                <a:gd name="connsiteY31" fmla="*/ 7697 h 785090"/>
                <a:gd name="connsiteX32" fmla="*/ 1931940 w 1955845"/>
                <a:gd name="connsiteY32" fmla="*/ 38484 h 785090"/>
                <a:gd name="connsiteX33" fmla="*/ 1947334 w 1955845"/>
                <a:gd name="connsiteY33" fmla="*/ 61575 h 785090"/>
                <a:gd name="connsiteX34" fmla="*/ 1947334 w 1955845"/>
                <a:gd name="connsiteY34" fmla="*/ 138545 h 785090"/>
                <a:gd name="connsiteX35" fmla="*/ 1931940 w 1955845"/>
                <a:gd name="connsiteY35" fmla="*/ 161636 h 785090"/>
                <a:gd name="connsiteX36" fmla="*/ 1885758 w 1955845"/>
                <a:gd name="connsiteY36" fmla="*/ 200121 h 785090"/>
                <a:gd name="connsiteX37" fmla="*/ 1839576 w 1955845"/>
                <a:gd name="connsiteY37" fmla="*/ 238606 h 785090"/>
                <a:gd name="connsiteX38" fmla="*/ 1770303 w 1955845"/>
                <a:gd name="connsiteY38" fmla="*/ 300181 h 785090"/>
                <a:gd name="connsiteX39" fmla="*/ 1747212 w 1955845"/>
                <a:gd name="connsiteY39" fmla="*/ 315575 h 785090"/>
                <a:gd name="connsiteX40" fmla="*/ 1724121 w 1955845"/>
                <a:gd name="connsiteY40" fmla="*/ 323272 h 785090"/>
                <a:gd name="connsiteX41" fmla="*/ 1693334 w 1955845"/>
                <a:gd name="connsiteY41" fmla="*/ 361757 h 785090"/>
                <a:gd name="connsiteX42" fmla="*/ 1662546 w 1955845"/>
                <a:gd name="connsiteY42" fmla="*/ 384848 h 785090"/>
                <a:gd name="connsiteX43" fmla="*/ 1639455 w 1955845"/>
                <a:gd name="connsiteY43" fmla="*/ 407939 h 785090"/>
                <a:gd name="connsiteX44" fmla="*/ 1616364 w 1955845"/>
                <a:gd name="connsiteY44" fmla="*/ 423333 h 785090"/>
                <a:gd name="connsiteX45" fmla="*/ 1570182 w 1955845"/>
                <a:gd name="connsiteY45" fmla="*/ 454121 h 785090"/>
                <a:gd name="connsiteX46" fmla="*/ 1516303 w 1955845"/>
                <a:gd name="connsiteY46" fmla="*/ 515697 h 785090"/>
                <a:gd name="connsiteX47" fmla="*/ 1470121 w 1955845"/>
                <a:gd name="connsiteY47" fmla="*/ 546484 h 785090"/>
                <a:gd name="connsiteX48" fmla="*/ 1423940 w 1955845"/>
                <a:gd name="connsiteY48" fmla="*/ 600363 h 785090"/>
                <a:gd name="connsiteX49" fmla="*/ 1416243 w 1955845"/>
                <a:gd name="connsiteY49" fmla="*/ 731212 h 785090"/>
                <a:gd name="connsiteX50" fmla="*/ 1447031 w 1955845"/>
                <a:gd name="connsiteY50" fmla="*/ 785090 h 785090"/>
                <a:gd name="connsiteX0" fmla="*/ 0 w 1955845"/>
                <a:gd name="connsiteY0" fmla="*/ 400242 h 785090"/>
                <a:gd name="connsiteX1" fmla="*/ 69273 w 1955845"/>
                <a:gd name="connsiteY1" fmla="*/ 346363 h 785090"/>
                <a:gd name="connsiteX2" fmla="*/ 92364 w 1955845"/>
                <a:gd name="connsiteY2" fmla="*/ 323272 h 785090"/>
                <a:gd name="connsiteX3" fmla="*/ 123152 w 1955845"/>
                <a:gd name="connsiteY3" fmla="*/ 315575 h 785090"/>
                <a:gd name="connsiteX4" fmla="*/ 153940 w 1955845"/>
                <a:gd name="connsiteY4" fmla="*/ 292484 h 785090"/>
                <a:gd name="connsiteX5" fmla="*/ 223212 w 1955845"/>
                <a:gd name="connsiteY5" fmla="*/ 269394 h 785090"/>
                <a:gd name="connsiteX6" fmla="*/ 261697 w 1955845"/>
                <a:gd name="connsiteY6" fmla="*/ 254000 h 785090"/>
                <a:gd name="connsiteX7" fmla="*/ 361758 w 1955845"/>
                <a:gd name="connsiteY7" fmla="*/ 238606 h 785090"/>
                <a:gd name="connsiteX8" fmla="*/ 407940 w 1955845"/>
                <a:gd name="connsiteY8" fmla="*/ 223212 h 785090"/>
                <a:gd name="connsiteX9" fmla="*/ 584970 w 1955845"/>
                <a:gd name="connsiteY9" fmla="*/ 207818 h 785090"/>
                <a:gd name="connsiteX10" fmla="*/ 746606 w 1955845"/>
                <a:gd name="connsiteY10" fmla="*/ 215515 h 785090"/>
                <a:gd name="connsiteX11" fmla="*/ 792788 w 1955845"/>
                <a:gd name="connsiteY11" fmla="*/ 230909 h 785090"/>
                <a:gd name="connsiteX12" fmla="*/ 869758 w 1955845"/>
                <a:gd name="connsiteY12" fmla="*/ 246303 h 785090"/>
                <a:gd name="connsiteX13" fmla="*/ 892849 w 1955845"/>
                <a:gd name="connsiteY13" fmla="*/ 254000 h 785090"/>
                <a:gd name="connsiteX14" fmla="*/ 915940 w 1955845"/>
                <a:gd name="connsiteY14" fmla="*/ 269394 h 785090"/>
                <a:gd name="connsiteX15" fmla="*/ 985212 w 1955845"/>
                <a:gd name="connsiteY15" fmla="*/ 300181 h 785090"/>
                <a:gd name="connsiteX16" fmla="*/ 1016000 w 1955845"/>
                <a:gd name="connsiteY16" fmla="*/ 323272 h 785090"/>
                <a:gd name="connsiteX17" fmla="*/ 1077576 w 1955845"/>
                <a:gd name="connsiteY17" fmla="*/ 346363 h 785090"/>
                <a:gd name="connsiteX18" fmla="*/ 1223818 w 1955845"/>
                <a:gd name="connsiteY18" fmla="*/ 330969 h 785090"/>
                <a:gd name="connsiteX19" fmla="*/ 1270000 w 1955845"/>
                <a:gd name="connsiteY19" fmla="*/ 307878 h 785090"/>
                <a:gd name="connsiteX20" fmla="*/ 1293091 w 1955845"/>
                <a:gd name="connsiteY20" fmla="*/ 300181 h 785090"/>
                <a:gd name="connsiteX21" fmla="*/ 1346970 w 1955845"/>
                <a:gd name="connsiteY21" fmla="*/ 254000 h 785090"/>
                <a:gd name="connsiteX22" fmla="*/ 1415762 w 1955845"/>
                <a:gd name="connsiteY22" fmla="*/ 204643 h 785090"/>
                <a:gd name="connsiteX23" fmla="*/ 1470602 w 1955845"/>
                <a:gd name="connsiteY23" fmla="*/ 163849 h 785090"/>
                <a:gd name="connsiteX24" fmla="*/ 1539394 w 1955845"/>
                <a:gd name="connsiteY24" fmla="*/ 123151 h 785090"/>
                <a:gd name="connsiteX25" fmla="*/ 1600970 w 1955845"/>
                <a:gd name="connsiteY25" fmla="*/ 76969 h 785090"/>
                <a:gd name="connsiteX26" fmla="*/ 1670243 w 1955845"/>
                <a:gd name="connsiteY26" fmla="*/ 30787 h 785090"/>
                <a:gd name="connsiteX27" fmla="*/ 1693334 w 1955845"/>
                <a:gd name="connsiteY27" fmla="*/ 23090 h 785090"/>
                <a:gd name="connsiteX28" fmla="*/ 1716424 w 1955845"/>
                <a:gd name="connsiteY28" fmla="*/ 7697 h 785090"/>
                <a:gd name="connsiteX29" fmla="*/ 1778000 w 1955845"/>
                <a:gd name="connsiteY29" fmla="*/ 0 h 785090"/>
                <a:gd name="connsiteX30" fmla="*/ 1878061 w 1955845"/>
                <a:gd name="connsiteY30" fmla="*/ 7697 h 785090"/>
                <a:gd name="connsiteX31" fmla="*/ 1931940 w 1955845"/>
                <a:gd name="connsiteY31" fmla="*/ 38484 h 785090"/>
                <a:gd name="connsiteX32" fmla="*/ 1947334 w 1955845"/>
                <a:gd name="connsiteY32" fmla="*/ 61575 h 785090"/>
                <a:gd name="connsiteX33" fmla="*/ 1947334 w 1955845"/>
                <a:gd name="connsiteY33" fmla="*/ 138545 h 785090"/>
                <a:gd name="connsiteX34" fmla="*/ 1931940 w 1955845"/>
                <a:gd name="connsiteY34" fmla="*/ 161636 h 785090"/>
                <a:gd name="connsiteX35" fmla="*/ 1885758 w 1955845"/>
                <a:gd name="connsiteY35" fmla="*/ 200121 h 785090"/>
                <a:gd name="connsiteX36" fmla="*/ 1839576 w 1955845"/>
                <a:gd name="connsiteY36" fmla="*/ 238606 h 785090"/>
                <a:gd name="connsiteX37" fmla="*/ 1770303 w 1955845"/>
                <a:gd name="connsiteY37" fmla="*/ 300181 h 785090"/>
                <a:gd name="connsiteX38" fmla="*/ 1747212 w 1955845"/>
                <a:gd name="connsiteY38" fmla="*/ 315575 h 785090"/>
                <a:gd name="connsiteX39" fmla="*/ 1724121 w 1955845"/>
                <a:gd name="connsiteY39" fmla="*/ 323272 h 785090"/>
                <a:gd name="connsiteX40" fmla="*/ 1693334 w 1955845"/>
                <a:gd name="connsiteY40" fmla="*/ 361757 h 785090"/>
                <a:gd name="connsiteX41" fmla="*/ 1662546 w 1955845"/>
                <a:gd name="connsiteY41" fmla="*/ 384848 h 785090"/>
                <a:gd name="connsiteX42" fmla="*/ 1639455 w 1955845"/>
                <a:gd name="connsiteY42" fmla="*/ 407939 h 785090"/>
                <a:gd name="connsiteX43" fmla="*/ 1616364 w 1955845"/>
                <a:gd name="connsiteY43" fmla="*/ 423333 h 785090"/>
                <a:gd name="connsiteX44" fmla="*/ 1570182 w 1955845"/>
                <a:gd name="connsiteY44" fmla="*/ 454121 h 785090"/>
                <a:gd name="connsiteX45" fmla="*/ 1516303 w 1955845"/>
                <a:gd name="connsiteY45" fmla="*/ 515697 h 785090"/>
                <a:gd name="connsiteX46" fmla="*/ 1470121 w 1955845"/>
                <a:gd name="connsiteY46" fmla="*/ 546484 h 785090"/>
                <a:gd name="connsiteX47" fmla="*/ 1423940 w 1955845"/>
                <a:gd name="connsiteY47" fmla="*/ 600363 h 785090"/>
                <a:gd name="connsiteX48" fmla="*/ 1416243 w 1955845"/>
                <a:gd name="connsiteY48" fmla="*/ 731212 h 785090"/>
                <a:gd name="connsiteX49" fmla="*/ 1447031 w 1955845"/>
                <a:gd name="connsiteY49" fmla="*/ 785090 h 785090"/>
                <a:gd name="connsiteX0" fmla="*/ 0 w 1955845"/>
                <a:gd name="connsiteY0" fmla="*/ 400242 h 785090"/>
                <a:gd name="connsiteX1" fmla="*/ 69273 w 1955845"/>
                <a:gd name="connsiteY1" fmla="*/ 346363 h 785090"/>
                <a:gd name="connsiteX2" fmla="*/ 92364 w 1955845"/>
                <a:gd name="connsiteY2" fmla="*/ 323272 h 785090"/>
                <a:gd name="connsiteX3" fmla="*/ 123152 w 1955845"/>
                <a:gd name="connsiteY3" fmla="*/ 315575 h 785090"/>
                <a:gd name="connsiteX4" fmla="*/ 153940 w 1955845"/>
                <a:gd name="connsiteY4" fmla="*/ 292484 h 785090"/>
                <a:gd name="connsiteX5" fmla="*/ 223212 w 1955845"/>
                <a:gd name="connsiteY5" fmla="*/ 269394 h 785090"/>
                <a:gd name="connsiteX6" fmla="*/ 261697 w 1955845"/>
                <a:gd name="connsiteY6" fmla="*/ 254000 h 785090"/>
                <a:gd name="connsiteX7" fmla="*/ 361758 w 1955845"/>
                <a:gd name="connsiteY7" fmla="*/ 238606 h 785090"/>
                <a:gd name="connsiteX8" fmla="*/ 407940 w 1955845"/>
                <a:gd name="connsiteY8" fmla="*/ 223212 h 785090"/>
                <a:gd name="connsiteX9" fmla="*/ 584970 w 1955845"/>
                <a:gd name="connsiteY9" fmla="*/ 207818 h 785090"/>
                <a:gd name="connsiteX10" fmla="*/ 746606 w 1955845"/>
                <a:gd name="connsiteY10" fmla="*/ 215515 h 785090"/>
                <a:gd name="connsiteX11" fmla="*/ 792788 w 1955845"/>
                <a:gd name="connsiteY11" fmla="*/ 230909 h 785090"/>
                <a:gd name="connsiteX12" fmla="*/ 869758 w 1955845"/>
                <a:gd name="connsiteY12" fmla="*/ 246303 h 785090"/>
                <a:gd name="connsiteX13" fmla="*/ 892849 w 1955845"/>
                <a:gd name="connsiteY13" fmla="*/ 254000 h 785090"/>
                <a:gd name="connsiteX14" fmla="*/ 915940 w 1955845"/>
                <a:gd name="connsiteY14" fmla="*/ 269394 h 785090"/>
                <a:gd name="connsiteX15" fmla="*/ 985212 w 1955845"/>
                <a:gd name="connsiteY15" fmla="*/ 300181 h 785090"/>
                <a:gd name="connsiteX16" fmla="*/ 1016000 w 1955845"/>
                <a:gd name="connsiteY16" fmla="*/ 323272 h 785090"/>
                <a:gd name="connsiteX17" fmla="*/ 1077576 w 1955845"/>
                <a:gd name="connsiteY17" fmla="*/ 346363 h 785090"/>
                <a:gd name="connsiteX18" fmla="*/ 1223818 w 1955845"/>
                <a:gd name="connsiteY18" fmla="*/ 330969 h 785090"/>
                <a:gd name="connsiteX19" fmla="*/ 1270000 w 1955845"/>
                <a:gd name="connsiteY19" fmla="*/ 307878 h 785090"/>
                <a:gd name="connsiteX20" fmla="*/ 1293091 w 1955845"/>
                <a:gd name="connsiteY20" fmla="*/ 300181 h 785090"/>
                <a:gd name="connsiteX21" fmla="*/ 1346970 w 1955845"/>
                <a:gd name="connsiteY21" fmla="*/ 254000 h 785090"/>
                <a:gd name="connsiteX22" fmla="*/ 1415762 w 1955845"/>
                <a:gd name="connsiteY22" fmla="*/ 204643 h 785090"/>
                <a:gd name="connsiteX23" fmla="*/ 1470602 w 1955845"/>
                <a:gd name="connsiteY23" fmla="*/ 163849 h 785090"/>
                <a:gd name="connsiteX24" fmla="*/ 1539394 w 1955845"/>
                <a:gd name="connsiteY24" fmla="*/ 123151 h 785090"/>
                <a:gd name="connsiteX25" fmla="*/ 1600970 w 1955845"/>
                <a:gd name="connsiteY25" fmla="*/ 76969 h 785090"/>
                <a:gd name="connsiteX26" fmla="*/ 1670243 w 1955845"/>
                <a:gd name="connsiteY26" fmla="*/ 30787 h 785090"/>
                <a:gd name="connsiteX27" fmla="*/ 1716424 w 1955845"/>
                <a:gd name="connsiteY27" fmla="*/ 7697 h 785090"/>
                <a:gd name="connsiteX28" fmla="*/ 1778000 w 1955845"/>
                <a:gd name="connsiteY28" fmla="*/ 0 h 785090"/>
                <a:gd name="connsiteX29" fmla="*/ 1878061 w 1955845"/>
                <a:gd name="connsiteY29" fmla="*/ 7697 h 785090"/>
                <a:gd name="connsiteX30" fmla="*/ 1931940 w 1955845"/>
                <a:gd name="connsiteY30" fmla="*/ 38484 h 785090"/>
                <a:gd name="connsiteX31" fmla="*/ 1947334 w 1955845"/>
                <a:gd name="connsiteY31" fmla="*/ 61575 h 785090"/>
                <a:gd name="connsiteX32" fmla="*/ 1947334 w 1955845"/>
                <a:gd name="connsiteY32" fmla="*/ 138545 h 785090"/>
                <a:gd name="connsiteX33" fmla="*/ 1931940 w 1955845"/>
                <a:gd name="connsiteY33" fmla="*/ 161636 h 785090"/>
                <a:gd name="connsiteX34" fmla="*/ 1885758 w 1955845"/>
                <a:gd name="connsiteY34" fmla="*/ 200121 h 785090"/>
                <a:gd name="connsiteX35" fmla="*/ 1839576 w 1955845"/>
                <a:gd name="connsiteY35" fmla="*/ 238606 h 785090"/>
                <a:gd name="connsiteX36" fmla="*/ 1770303 w 1955845"/>
                <a:gd name="connsiteY36" fmla="*/ 300181 h 785090"/>
                <a:gd name="connsiteX37" fmla="*/ 1747212 w 1955845"/>
                <a:gd name="connsiteY37" fmla="*/ 315575 h 785090"/>
                <a:gd name="connsiteX38" fmla="*/ 1724121 w 1955845"/>
                <a:gd name="connsiteY38" fmla="*/ 323272 h 785090"/>
                <a:gd name="connsiteX39" fmla="*/ 1693334 w 1955845"/>
                <a:gd name="connsiteY39" fmla="*/ 361757 h 785090"/>
                <a:gd name="connsiteX40" fmla="*/ 1662546 w 1955845"/>
                <a:gd name="connsiteY40" fmla="*/ 384848 h 785090"/>
                <a:gd name="connsiteX41" fmla="*/ 1639455 w 1955845"/>
                <a:gd name="connsiteY41" fmla="*/ 407939 h 785090"/>
                <a:gd name="connsiteX42" fmla="*/ 1616364 w 1955845"/>
                <a:gd name="connsiteY42" fmla="*/ 423333 h 785090"/>
                <a:gd name="connsiteX43" fmla="*/ 1570182 w 1955845"/>
                <a:gd name="connsiteY43" fmla="*/ 454121 h 785090"/>
                <a:gd name="connsiteX44" fmla="*/ 1516303 w 1955845"/>
                <a:gd name="connsiteY44" fmla="*/ 515697 h 785090"/>
                <a:gd name="connsiteX45" fmla="*/ 1470121 w 1955845"/>
                <a:gd name="connsiteY45" fmla="*/ 546484 h 785090"/>
                <a:gd name="connsiteX46" fmla="*/ 1423940 w 1955845"/>
                <a:gd name="connsiteY46" fmla="*/ 600363 h 785090"/>
                <a:gd name="connsiteX47" fmla="*/ 1416243 w 1955845"/>
                <a:gd name="connsiteY47" fmla="*/ 731212 h 785090"/>
                <a:gd name="connsiteX48" fmla="*/ 1447031 w 1955845"/>
                <a:gd name="connsiteY48" fmla="*/ 785090 h 785090"/>
                <a:gd name="connsiteX0" fmla="*/ 0 w 1955845"/>
                <a:gd name="connsiteY0" fmla="*/ 419292 h 804140"/>
                <a:gd name="connsiteX1" fmla="*/ 69273 w 1955845"/>
                <a:gd name="connsiteY1" fmla="*/ 365413 h 804140"/>
                <a:gd name="connsiteX2" fmla="*/ 92364 w 1955845"/>
                <a:gd name="connsiteY2" fmla="*/ 342322 h 804140"/>
                <a:gd name="connsiteX3" fmla="*/ 123152 w 1955845"/>
                <a:gd name="connsiteY3" fmla="*/ 334625 h 804140"/>
                <a:gd name="connsiteX4" fmla="*/ 153940 w 1955845"/>
                <a:gd name="connsiteY4" fmla="*/ 311534 h 804140"/>
                <a:gd name="connsiteX5" fmla="*/ 223212 w 1955845"/>
                <a:gd name="connsiteY5" fmla="*/ 288444 h 804140"/>
                <a:gd name="connsiteX6" fmla="*/ 261697 w 1955845"/>
                <a:gd name="connsiteY6" fmla="*/ 273050 h 804140"/>
                <a:gd name="connsiteX7" fmla="*/ 361758 w 1955845"/>
                <a:gd name="connsiteY7" fmla="*/ 257656 h 804140"/>
                <a:gd name="connsiteX8" fmla="*/ 407940 w 1955845"/>
                <a:gd name="connsiteY8" fmla="*/ 242262 h 804140"/>
                <a:gd name="connsiteX9" fmla="*/ 584970 w 1955845"/>
                <a:gd name="connsiteY9" fmla="*/ 226868 h 804140"/>
                <a:gd name="connsiteX10" fmla="*/ 746606 w 1955845"/>
                <a:gd name="connsiteY10" fmla="*/ 234565 h 804140"/>
                <a:gd name="connsiteX11" fmla="*/ 792788 w 1955845"/>
                <a:gd name="connsiteY11" fmla="*/ 249959 h 804140"/>
                <a:gd name="connsiteX12" fmla="*/ 869758 w 1955845"/>
                <a:gd name="connsiteY12" fmla="*/ 265353 h 804140"/>
                <a:gd name="connsiteX13" fmla="*/ 892849 w 1955845"/>
                <a:gd name="connsiteY13" fmla="*/ 273050 h 804140"/>
                <a:gd name="connsiteX14" fmla="*/ 915940 w 1955845"/>
                <a:gd name="connsiteY14" fmla="*/ 288444 h 804140"/>
                <a:gd name="connsiteX15" fmla="*/ 985212 w 1955845"/>
                <a:gd name="connsiteY15" fmla="*/ 319231 h 804140"/>
                <a:gd name="connsiteX16" fmla="*/ 1016000 w 1955845"/>
                <a:gd name="connsiteY16" fmla="*/ 342322 h 804140"/>
                <a:gd name="connsiteX17" fmla="*/ 1077576 w 1955845"/>
                <a:gd name="connsiteY17" fmla="*/ 365413 h 804140"/>
                <a:gd name="connsiteX18" fmla="*/ 1223818 w 1955845"/>
                <a:gd name="connsiteY18" fmla="*/ 350019 h 804140"/>
                <a:gd name="connsiteX19" fmla="*/ 1270000 w 1955845"/>
                <a:gd name="connsiteY19" fmla="*/ 326928 h 804140"/>
                <a:gd name="connsiteX20" fmla="*/ 1293091 w 1955845"/>
                <a:gd name="connsiteY20" fmla="*/ 319231 h 804140"/>
                <a:gd name="connsiteX21" fmla="*/ 1346970 w 1955845"/>
                <a:gd name="connsiteY21" fmla="*/ 273050 h 804140"/>
                <a:gd name="connsiteX22" fmla="*/ 1415762 w 1955845"/>
                <a:gd name="connsiteY22" fmla="*/ 223693 h 804140"/>
                <a:gd name="connsiteX23" fmla="*/ 1470602 w 1955845"/>
                <a:gd name="connsiteY23" fmla="*/ 182899 h 804140"/>
                <a:gd name="connsiteX24" fmla="*/ 1539394 w 1955845"/>
                <a:gd name="connsiteY24" fmla="*/ 142201 h 804140"/>
                <a:gd name="connsiteX25" fmla="*/ 1600970 w 1955845"/>
                <a:gd name="connsiteY25" fmla="*/ 96019 h 804140"/>
                <a:gd name="connsiteX26" fmla="*/ 1670243 w 1955845"/>
                <a:gd name="connsiteY26" fmla="*/ 49837 h 804140"/>
                <a:gd name="connsiteX27" fmla="*/ 1716424 w 1955845"/>
                <a:gd name="connsiteY27" fmla="*/ 26747 h 804140"/>
                <a:gd name="connsiteX28" fmla="*/ 1790700 w 1955845"/>
                <a:gd name="connsiteY28" fmla="*/ 0 h 804140"/>
                <a:gd name="connsiteX29" fmla="*/ 1878061 w 1955845"/>
                <a:gd name="connsiteY29" fmla="*/ 26747 h 804140"/>
                <a:gd name="connsiteX30" fmla="*/ 1931940 w 1955845"/>
                <a:gd name="connsiteY30" fmla="*/ 57534 h 804140"/>
                <a:gd name="connsiteX31" fmla="*/ 1947334 w 1955845"/>
                <a:gd name="connsiteY31" fmla="*/ 80625 h 804140"/>
                <a:gd name="connsiteX32" fmla="*/ 1947334 w 1955845"/>
                <a:gd name="connsiteY32" fmla="*/ 157595 h 804140"/>
                <a:gd name="connsiteX33" fmla="*/ 1931940 w 1955845"/>
                <a:gd name="connsiteY33" fmla="*/ 180686 h 804140"/>
                <a:gd name="connsiteX34" fmla="*/ 1885758 w 1955845"/>
                <a:gd name="connsiteY34" fmla="*/ 219171 h 804140"/>
                <a:gd name="connsiteX35" fmla="*/ 1839576 w 1955845"/>
                <a:gd name="connsiteY35" fmla="*/ 257656 h 804140"/>
                <a:gd name="connsiteX36" fmla="*/ 1770303 w 1955845"/>
                <a:gd name="connsiteY36" fmla="*/ 319231 h 804140"/>
                <a:gd name="connsiteX37" fmla="*/ 1747212 w 1955845"/>
                <a:gd name="connsiteY37" fmla="*/ 334625 h 804140"/>
                <a:gd name="connsiteX38" fmla="*/ 1724121 w 1955845"/>
                <a:gd name="connsiteY38" fmla="*/ 342322 h 804140"/>
                <a:gd name="connsiteX39" fmla="*/ 1693334 w 1955845"/>
                <a:gd name="connsiteY39" fmla="*/ 380807 h 804140"/>
                <a:gd name="connsiteX40" fmla="*/ 1662546 w 1955845"/>
                <a:gd name="connsiteY40" fmla="*/ 403898 h 804140"/>
                <a:gd name="connsiteX41" fmla="*/ 1639455 w 1955845"/>
                <a:gd name="connsiteY41" fmla="*/ 426989 h 804140"/>
                <a:gd name="connsiteX42" fmla="*/ 1616364 w 1955845"/>
                <a:gd name="connsiteY42" fmla="*/ 442383 h 804140"/>
                <a:gd name="connsiteX43" fmla="*/ 1570182 w 1955845"/>
                <a:gd name="connsiteY43" fmla="*/ 473171 h 804140"/>
                <a:gd name="connsiteX44" fmla="*/ 1516303 w 1955845"/>
                <a:gd name="connsiteY44" fmla="*/ 534747 h 804140"/>
                <a:gd name="connsiteX45" fmla="*/ 1470121 w 1955845"/>
                <a:gd name="connsiteY45" fmla="*/ 565534 h 804140"/>
                <a:gd name="connsiteX46" fmla="*/ 1423940 w 1955845"/>
                <a:gd name="connsiteY46" fmla="*/ 619413 h 804140"/>
                <a:gd name="connsiteX47" fmla="*/ 1416243 w 1955845"/>
                <a:gd name="connsiteY47" fmla="*/ 750262 h 804140"/>
                <a:gd name="connsiteX48" fmla="*/ 1447031 w 1955845"/>
                <a:gd name="connsiteY48" fmla="*/ 804140 h 804140"/>
                <a:gd name="connsiteX0" fmla="*/ 0 w 1955845"/>
                <a:gd name="connsiteY0" fmla="*/ 419770 h 804618"/>
                <a:gd name="connsiteX1" fmla="*/ 69273 w 1955845"/>
                <a:gd name="connsiteY1" fmla="*/ 365891 h 804618"/>
                <a:gd name="connsiteX2" fmla="*/ 92364 w 1955845"/>
                <a:gd name="connsiteY2" fmla="*/ 342800 h 804618"/>
                <a:gd name="connsiteX3" fmla="*/ 123152 w 1955845"/>
                <a:gd name="connsiteY3" fmla="*/ 335103 h 804618"/>
                <a:gd name="connsiteX4" fmla="*/ 153940 w 1955845"/>
                <a:gd name="connsiteY4" fmla="*/ 312012 h 804618"/>
                <a:gd name="connsiteX5" fmla="*/ 223212 w 1955845"/>
                <a:gd name="connsiteY5" fmla="*/ 288922 h 804618"/>
                <a:gd name="connsiteX6" fmla="*/ 261697 w 1955845"/>
                <a:gd name="connsiteY6" fmla="*/ 273528 h 804618"/>
                <a:gd name="connsiteX7" fmla="*/ 361758 w 1955845"/>
                <a:gd name="connsiteY7" fmla="*/ 258134 h 804618"/>
                <a:gd name="connsiteX8" fmla="*/ 407940 w 1955845"/>
                <a:gd name="connsiteY8" fmla="*/ 242740 h 804618"/>
                <a:gd name="connsiteX9" fmla="*/ 584970 w 1955845"/>
                <a:gd name="connsiteY9" fmla="*/ 227346 h 804618"/>
                <a:gd name="connsiteX10" fmla="*/ 746606 w 1955845"/>
                <a:gd name="connsiteY10" fmla="*/ 235043 h 804618"/>
                <a:gd name="connsiteX11" fmla="*/ 792788 w 1955845"/>
                <a:gd name="connsiteY11" fmla="*/ 250437 h 804618"/>
                <a:gd name="connsiteX12" fmla="*/ 869758 w 1955845"/>
                <a:gd name="connsiteY12" fmla="*/ 265831 h 804618"/>
                <a:gd name="connsiteX13" fmla="*/ 892849 w 1955845"/>
                <a:gd name="connsiteY13" fmla="*/ 273528 h 804618"/>
                <a:gd name="connsiteX14" fmla="*/ 915940 w 1955845"/>
                <a:gd name="connsiteY14" fmla="*/ 288922 h 804618"/>
                <a:gd name="connsiteX15" fmla="*/ 985212 w 1955845"/>
                <a:gd name="connsiteY15" fmla="*/ 319709 h 804618"/>
                <a:gd name="connsiteX16" fmla="*/ 1016000 w 1955845"/>
                <a:gd name="connsiteY16" fmla="*/ 342800 h 804618"/>
                <a:gd name="connsiteX17" fmla="*/ 1077576 w 1955845"/>
                <a:gd name="connsiteY17" fmla="*/ 365891 h 804618"/>
                <a:gd name="connsiteX18" fmla="*/ 1223818 w 1955845"/>
                <a:gd name="connsiteY18" fmla="*/ 350497 h 804618"/>
                <a:gd name="connsiteX19" fmla="*/ 1270000 w 1955845"/>
                <a:gd name="connsiteY19" fmla="*/ 327406 h 804618"/>
                <a:gd name="connsiteX20" fmla="*/ 1293091 w 1955845"/>
                <a:gd name="connsiteY20" fmla="*/ 319709 h 804618"/>
                <a:gd name="connsiteX21" fmla="*/ 1346970 w 1955845"/>
                <a:gd name="connsiteY21" fmla="*/ 273528 h 804618"/>
                <a:gd name="connsiteX22" fmla="*/ 1415762 w 1955845"/>
                <a:gd name="connsiteY22" fmla="*/ 224171 h 804618"/>
                <a:gd name="connsiteX23" fmla="*/ 1470602 w 1955845"/>
                <a:gd name="connsiteY23" fmla="*/ 183377 h 804618"/>
                <a:gd name="connsiteX24" fmla="*/ 1539394 w 1955845"/>
                <a:gd name="connsiteY24" fmla="*/ 142679 h 804618"/>
                <a:gd name="connsiteX25" fmla="*/ 1600970 w 1955845"/>
                <a:gd name="connsiteY25" fmla="*/ 96497 h 804618"/>
                <a:gd name="connsiteX26" fmla="*/ 1670243 w 1955845"/>
                <a:gd name="connsiteY26" fmla="*/ 50315 h 804618"/>
                <a:gd name="connsiteX27" fmla="*/ 1716424 w 1955845"/>
                <a:gd name="connsiteY27" fmla="*/ 27225 h 804618"/>
                <a:gd name="connsiteX28" fmla="*/ 1790700 w 1955845"/>
                <a:gd name="connsiteY28" fmla="*/ 478 h 804618"/>
                <a:gd name="connsiteX29" fmla="*/ 1890761 w 1955845"/>
                <a:gd name="connsiteY29" fmla="*/ 5000 h 804618"/>
                <a:gd name="connsiteX30" fmla="*/ 1931940 w 1955845"/>
                <a:gd name="connsiteY30" fmla="*/ 58012 h 804618"/>
                <a:gd name="connsiteX31" fmla="*/ 1947334 w 1955845"/>
                <a:gd name="connsiteY31" fmla="*/ 81103 h 804618"/>
                <a:gd name="connsiteX32" fmla="*/ 1947334 w 1955845"/>
                <a:gd name="connsiteY32" fmla="*/ 158073 h 804618"/>
                <a:gd name="connsiteX33" fmla="*/ 1931940 w 1955845"/>
                <a:gd name="connsiteY33" fmla="*/ 181164 h 804618"/>
                <a:gd name="connsiteX34" fmla="*/ 1885758 w 1955845"/>
                <a:gd name="connsiteY34" fmla="*/ 219649 h 804618"/>
                <a:gd name="connsiteX35" fmla="*/ 1839576 w 1955845"/>
                <a:gd name="connsiteY35" fmla="*/ 258134 h 804618"/>
                <a:gd name="connsiteX36" fmla="*/ 1770303 w 1955845"/>
                <a:gd name="connsiteY36" fmla="*/ 319709 h 804618"/>
                <a:gd name="connsiteX37" fmla="*/ 1747212 w 1955845"/>
                <a:gd name="connsiteY37" fmla="*/ 335103 h 804618"/>
                <a:gd name="connsiteX38" fmla="*/ 1724121 w 1955845"/>
                <a:gd name="connsiteY38" fmla="*/ 342800 h 804618"/>
                <a:gd name="connsiteX39" fmla="*/ 1693334 w 1955845"/>
                <a:gd name="connsiteY39" fmla="*/ 381285 h 804618"/>
                <a:gd name="connsiteX40" fmla="*/ 1662546 w 1955845"/>
                <a:gd name="connsiteY40" fmla="*/ 404376 h 804618"/>
                <a:gd name="connsiteX41" fmla="*/ 1639455 w 1955845"/>
                <a:gd name="connsiteY41" fmla="*/ 427467 h 804618"/>
                <a:gd name="connsiteX42" fmla="*/ 1616364 w 1955845"/>
                <a:gd name="connsiteY42" fmla="*/ 442861 h 804618"/>
                <a:gd name="connsiteX43" fmla="*/ 1570182 w 1955845"/>
                <a:gd name="connsiteY43" fmla="*/ 473649 h 804618"/>
                <a:gd name="connsiteX44" fmla="*/ 1516303 w 1955845"/>
                <a:gd name="connsiteY44" fmla="*/ 535225 h 804618"/>
                <a:gd name="connsiteX45" fmla="*/ 1470121 w 1955845"/>
                <a:gd name="connsiteY45" fmla="*/ 566012 h 804618"/>
                <a:gd name="connsiteX46" fmla="*/ 1423940 w 1955845"/>
                <a:gd name="connsiteY46" fmla="*/ 619891 h 804618"/>
                <a:gd name="connsiteX47" fmla="*/ 1416243 w 1955845"/>
                <a:gd name="connsiteY47" fmla="*/ 750740 h 804618"/>
                <a:gd name="connsiteX48" fmla="*/ 1447031 w 1955845"/>
                <a:gd name="connsiteY48" fmla="*/ 804618 h 804618"/>
                <a:gd name="connsiteX0" fmla="*/ 0 w 1951446"/>
                <a:gd name="connsiteY0" fmla="*/ 419292 h 804140"/>
                <a:gd name="connsiteX1" fmla="*/ 69273 w 1951446"/>
                <a:gd name="connsiteY1" fmla="*/ 365413 h 804140"/>
                <a:gd name="connsiteX2" fmla="*/ 92364 w 1951446"/>
                <a:gd name="connsiteY2" fmla="*/ 342322 h 804140"/>
                <a:gd name="connsiteX3" fmla="*/ 123152 w 1951446"/>
                <a:gd name="connsiteY3" fmla="*/ 334625 h 804140"/>
                <a:gd name="connsiteX4" fmla="*/ 153940 w 1951446"/>
                <a:gd name="connsiteY4" fmla="*/ 311534 h 804140"/>
                <a:gd name="connsiteX5" fmla="*/ 223212 w 1951446"/>
                <a:gd name="connsiteY5" fmla="*/ 288444 h 804140"/>
                <a:gd name="connsiteX6" fmla="*/ 261697 w 1951446"/>
                <a:gd name="connsiteY6" fmla="*/ 273050 h 804140"/>
                <a:gd name="connsiteX7" fmla="*/ 361758 w 1951446"/>
                <a:gd name="connsiteY7" fmla="*/ 257656 h 804140"/>
                <a:gd name="connsiteX8" fmla="*/ 407940 w 1951446"/>
                <a:gd name="connsiteY8" fmla="*/ 242262 h 804140"/>
                <a:gd name="connsiteX9" fmla="*/ 584970 w 1951446"/>
                <a:gd name="connsiteY9" fmla="*/ 226868 h 804140"/>
                <a:gd name="connsiteX10" fmla="*/ 746606 w 1951446"/>
                <a:gd name="connsiteY10" fmla="*/ 234565 h 804140"/>
                <a:gd name="connsiteX11" fmla="*/ 792788 w 1951446"/>
                <a:gd name="connsiteY11" fmla="*/ 249959 h 804140"/>
                <a:gd name="connsiteX12" fmla="*/ 869758 w 1951446"/>
                <a:gd name="connsiteY12" fmla="*/ 265353 h 804140"/>
                <a:gd name="connsiteX13" fmla="*/ 892849 w 1951446"/>
                <a:gd name="connsiteY13" fmla="*/ 273050 h 804140"/>
                <a:gd name="connsiteX14" fmla="*/ 915940 w 1951446"/>
                <a:gd name="connsiteY14" fmla="*/ 288444 h 804140"/>
                <a:gd name="connsiteX15" fmla="*/ 985212 w 1951446"/>
                <a:gd name="connsiteY15" fmla="*/ 319231 h 804140"/>
                <a:gd name="connsiteX16" fmla="*/ 1016000 w 1951446"/>
                <a:gd name="connsiteY16" fmla="*/ 342322 h 804140"/>
                <a:gd name="connsiteX17" fmla="*/ 1077576 w 1951446"/>
                <a:gd name="connsiteY17" fmla="*/ 365413 h 804140"/>
                <a:gd name="connsiteX18" fmla="*/ 1223818 w 1951446"/>
                <a:gd name="connsiteY18" fmla="*/ 350019 h 804140"/>
                <a:gd name="connsiteX19" fmla="*/ 1270000 w 1951446"/>
                <a:gd name="connsiteY19" fmla="*/ 326928 h 804140"/>
                <a:gd name="connsiteX20" fmla="*/ 1293091 w 1951446"/>
                <a:gd name="connsiteY20" fmla="*/ 319231 h 804140"/>
                <a:gd name="connsiteX21" fmla="*/ 1346970 w 1951446"/>
                <a:gd name="connsiteY21" fmla="*/ 273050 h 804140"/>
                <a:gd name="connsiteX22" fmla="*/ 1415762 w 1951446"/>
                <a:gd name="connsiteY22" fmla="*/ 223693 h 804140"/>
                <a:gd name="connsiteX23" fmla="*/ 1470602 w 1951446"/>
                <a:gd name="connsiteY23" fmla="*/ 182899 h 804140"/>
                <a:gd name="connsiteX24" fmla="*/ 1539394 w 1951446"/>
                <a:gd name="connsiteY24" fmla="*/ 142201 h 804140"/>
                <a:gd name="connsiteX25" fmla="*/ 1600970 w 1951446"/>
                <a:gd name="connsiteY25" fmla="*/ 96019 h 804140"/>
                <a:gd name="connsiteX26" fmla="*/ 1670243 w 1951446"/>
                <a:gd name="connsiteY26" fmla="*/ 49837 h 804140"/>
                <a:gd name="connsiteX27" fmla="*/ 1716424 w 1951446"/>
                <a:gd name="connsiteY27" fmla="*/ 26747 h 804140"/>
                <a:gd name="connsiteX28" fmla="*/ 1790700 w 1951446"/>
                <a:gd name="connsiteY28" fmla="*/ 0 h 804140"/>
                <a:gd name="connsiteX29" fmla="*/ 1890761 w 1951446"/>
                <a:gd name="connsiteY29" fmla="*/ 4522 h 804140"/>
                <a:gd name="connsiteX30" fmla="*/ 1947815 w 1951446"/>
                <a:gd name="connsiteY30" fmla="*/ 41659 h 804140"/>
                <a:gd name="connsiteX31" fmla="*/ 1947334 w 1951446"/>
                <a:gd name="connsiteY31" fmla="*/ 80625 h 804140"/>
                <a:gd name="connsiteX32" fmla="*/ 1947334 w 1951446"/>
                <a:gd name="connsiteY32" fmla="*/ 157595 h 804140"/>
                <a:gd name="connsiteX33" fmla="*/ 1931940 w 1951446"/>
                <a:gd name="connsiteY33" fmla="*/ 180686 h 804140"/>
                <a:gd name="connsiteX34" fmla="*/ 1885758 w 1951446"/>
                <a:gd name="connsiteY34" fmla="*/ 219171 h 804140"/>
                <a:gd name="connsiteX35" fmla="*/ 1839576 w 1951446"/>
                <a:gd name="connsiteY35" fmla="*/ 257656 h 804140"/>
                <a:gd name="connsiteX36" fmla="*/ 1770303 w 1951446"/>
                <a:gd name="connsiteY36" fmla="*/ 319231 h 804140"/>
                <a:gd name="connsiteX37" fmla="*/ 1747212 w 1951446"/>
                <a:gd name="connsiteY37" fmla="*/ 334625 h 804140"/>
                <a:gd name="connsiteX38" fmla="*/ 1724121 w 1951446"/>
                <a:gd name="connsiteY38" fmla="*/ 342322 h 804140"/>
                <a:gd name="connsiteX39" fmla="*/ 1693334 w 1951446"/>
                <a:gd name="connsiteY39" fmla="*/ 380807 h 804140"/>
                <a:gd name="connsiteX40" fmla="*/ 1662546 w 1951446"/>
                <a:gd name="connsiteY40" fmla="*/ 403898 h 804140"/>
                <a:gd name="connsiteX41" fmla="*/ 1639455 w 1951446"/>
                <a:gd name="connsiteY41" fmla="*/ 426989 h 804140"/>
                <a:gd name="connsiteX42" fmla="*/ 1616364 w 1951446"/>
                <a:gd name="connsiteY42" fmla="*/ 442383 h 804140"/>
                <a:gd name="connsiteX43" fmla="*/ 1570182 w 1951446"/>
                <a:gd name="connsiteY43" fmla="*/ 473171 h 804140"/>
                <a:gd name="connsiteX44" fmla="*/ 1516303 w 1951446"/>
                <a:gd name="connsiteY44" fmla="*/ 534747 h 804140"/>
                <a:gd name="connsiteX45" fmla="*/ 1470121 w 1951446"/>
                <a:gd name="connsiteY45" fmla="*/ 565534 h 804140"/>
                <a:gd name="connsiteX46" fmla="*/ 1423940 w 1951446"/>
                <a:gd name="connsiteY46" fmla="*/ 619413 h 804140"/>
                <a:gd name="connsiteX47" fmla="*/ 1416243 w 1951446"/>
                <a:gd name="connsiteY47" fmla="*/ 750262 h 804140"/>
                <a:gd name="connsiteX48" fmla="*/ 1447031 w 1951446"/>
                <a:gd name="connsiteY48" fmla="*/ 804140 h 804140"/>
                <a:gd name="connsiteX0" fmla="*/ 0 w 1969559"/>
                <a:gd name="connsiteY0" fmla="*/ 419292 h 804140"/>
                <a:gd name="connsiteX1" fmla="*/ 69273 w 1969559"/>
                <a:gd name="connsiteY1" fmla="*/ 365413 h 804140"/>
                <a:gd name="connsiteX2" fmla="*/ 92364 w 1969559"/>
                <a:gd name="connsiteY2" fmla="*/ 342322 h 804140"/>
                <a:gd name="connsiteX3" fmla="*/ 123152 w 1969559"/>
                <a:gd name="connsiteY3" fmla="*/ 334625 h 804140"/>
                <a:gd name="connsiteX4" fmla="*/ 153940 w 1969559"/>
                <a:gd name="connsiteY4" fmla="*/ 311534 h 804140"/>
                <a:gd name="connsiteX5" fmla="*/ 223212 w 1969559"/>
                <a:gd name="connsiteY5" fmla="*/ 288444 h 804140"/>
                <a:gd name="connsiteX6" fmla="*/ 261697 w 1969559"/>
                <a:gd name="connsiteY6" fmla="*/ 273050 h 804140"/>
                <a:gd name="connsiteX7" fmla="*/ 361758 w 1969559"/>
                <a:gd name="connsiteY7" fmla="*/ 257656 h 804140"/>
                <a:gd name="connsiteX8" fmla="*/ 407940 w 1969559"/>
                <a:gd name="connsiteY8" fmla="*/ 242262 h 804140"/>
                <a:gd name="connsiteX9" fmla="*/ 584970 w 1969559"/>
                <a:gd name="connsiteY9" fmla="*/ 226868 h 804140"/>
                <a:gd name="connsiteX10" fmla="*/ 746606 w 1969559"/>
                <a:gd name="connsiteY10" fmla="*/ 234565 h 804140"/>
                <a:gd name="connsiteX11" fmla="*/ 792788 w 1969559"/>
                <a:gd name="connsiteY11" fmla="*/ 249959 h 804140"/>
                <a:gd name="connsiteX12" fmla="*/ 869758 w 1969559"/>
                <a:gd name="connsiteY12" fmla="*/ 265353 h 804140"/>
                <a:gd name="connsiteX13" fmla="*/ 892849 w 1969559"/>
                <a:gd name="connsiteY13" fmla="*/ 273050 h 804140"/>
                <a:gd name="connsiteX14" fmla="*/ 915940 w 1969559"/>
                <a:gd name="connsiteY14" fmla="*/ 288444 h 804140"/>
                <a:gd name="connsiteX15" fmla="*/ 985212 w 1969559"/>
                <a:gd name="connsiteY15" fmla="*/ 319231 h 804140"/>
                <a:gd name="connsiteX16" fmla="*/ 1016000 w 1969559"/>
                <a:gd name="connsiteY16" fmla="*/ 342322 h 804140"/>
                <a:gd name="connsiteX17" fmla="*/ 1077576 w 1969559"/>
                <a:gd name="connsiteY17" fmla="*/ 365413 h 804140"/>
                <a:gd name="connsiteX18" fmla="*/ 1223818 w 1969559"/>
                <a:gd name="connsiteY18" fmla="*/ 350019 h 804140"/>
                <a:gd name="connsiteX19" fmla="*/ 1270000 w 1969559"/>
                <a:gd name="connsiteY19" fmla="*/ 326928 h 804140"/>
                <a:gd name="connsiteX20" fmla="*/ 1293091 w 1969559"/>
                <a:gd name="connsiteY20" fmla="*/ 319231 h 804140"/>
                <a:gd name="connsiteX21" fmla="*/ 1346970 w 1969559"/>
                <a:gd name="connsiteY21" fmla="*/ 273050 h 804140"/>
                <a:gd name="connsiteX22" fmla="*/ 1415762 w 1969559"/>
                <a:gd name="connsiteY22" fmla="*/ 223693 h 804140"/>
                <a:gd name="connsiteX23" fmla="*/ 1470602 w 1969559"/>
                <a:gd name="connsiteY23" fmla="*/ 182899 h 804140"/>
                <a:gd name="connsiteX24" fmla="*/ 1539394 w 1969559"/>
                <a:gd name="connsiteY24" fmla="*/ 142201 h 804140"/>
                <a:gd name="connsiteX25" fmla="*/ 1600970 w 1969559"/>
                <a:gd name="connsiteY25" fmla="*/ 96019 h 804140"/>
                <a:gd name="connsiteX26" fmla="*/ 1670243 w 1969559"/>
                <a:gd name="connsiteY26" fmla="*/ 49837 h 804140"/>
                <a:gd name="connsiteX27" fmla="*/ 1716424 w 1969559"/>
                <a:gd name="connsiteY27" fmla="*/ 26747 h 804140"/>
                <a:gd name="connsiteX28" fmla="*/ 1790700 w 1969559"/>
                <a:gd name="connsiteY28" fmla="*/ 0 h 804140"/>
                <a:gd name="connsiteX29" fmla="*/ 1890761 w 1969559"/>
                <a:gd name="connsiteY29" fmla="*/ 4522 h 804140"/>
                <a:gd name="connsiteX30" fmla="*/ 1947815 w 1969559"/>
                <a:gd name="connsiteY30" fmla="*/ 41659 h 804140"/>
                <a:gd name="connsiteX31" fmla="*/ 1969559 w 1969559"/>
                <a:gd name="connsiteY31" fmla="*/ 99675 h 804140"/>
                <a:gd name="connsiteX32" fmla="*/ 1947334 w 1969559"/>
                <a:gd name="connsiteY32" fmla="*/ 157595 h 804140"/>
                <a:gd name="connsiteX33" fmla="*/ 1931940 w 1969559"/>
                <a:gd name="connsiteY33" fmla="*/ 180686 h 804140"/>
                <a:gd name="connsiteX34" fmla="*/ 1885758 w 1969559"/>
                <a:gd name="connsiteY34" fmla="*/ 219171 h 804140"/>
                <a:gd name="connsiteX35" fmla="*/ 1839576 w 1969559"/>
                <a:gd name="connsiteY35" fmla="*/ 257656 h 804140"/>
                <a:gd name="connsiteX36" fmla="*/ 1770303 w 1969559"/>
                <a:gd name="connsiteY36" fmla="*/ 319231 h 804140"/>
                <a:gd name="connsiteX37" fmla="*/ 1747212 w 1969559"/>
                <a:gd name="connsiteY37" fmla="*/ 334625 h 804140"/>
                <a:gd name="connsiteX38" fmla="*/ 1724121 w 1969559"/>
                <a:gd name="connsiteY38" fmla="*/ 342322 h 804140"/>
                <a:gd name="connsiteX39" fmla="*/ 1693334 w 1969559"/>
                <a:gd name="connsiteY39" fmla="*/ 380807 h 804140"/>
                <a:gd name="connsiteX40" fmla="*/ 1662546 w 1969559"/>
                <a:gd name="connsiteY40" fmla="*/ 403898 h 804140"/>
                <a:gd name="connsiteX41" fmla="*/ 1639455 w 1969559"/>
                <a:gd name="connsiteY41" fmla="*/ 426989 h 804140"/>
                <a:gd name="connsiteX42" fmla="*/ 1616364 w 1969559"/>
                <a:gd name="connsiteY42" fmla="*/ 442383 h 804140"/>
                <a:gd name="connsiteX43" fmla="*/ 1570182 w 1969559"/>
                <a:gd name="connsiteY43" fmla="*/ 473171 h 804140"/>
                <a:gd name="connsiteX44" fmla="*/ 1516303 w 1969559"/>
                <a:gd name="connsiteY44" fmla="*/ 534747 h 804140"/>
                <a:gd name="connsiteX45" fmla="*/ 1470121 w 1969559"/>
                <a:gd name="connsiteY45" fmla="*/ 565534 h 804140"/>
                <a:gd name="connsiteX46" fmla="*/ 1423940 w 1969559"/>
                <a:gd name="connsiteY46" fmla="*/ 619413 h 804140"/>
                <a:gd name="connsiteX47" fmla="*/ 1416243 w 1969559"/>
                <a:gd name="connsiteY47" fmla="*/ 750262 h 804140"/>
                <a:gd name="connsiteX48" fmla="*/ 1447031 w 1969559"/>
                <a:gd name="connsiteY48" fmla="*/ 804140 h 804140"/>
                <a:gd name="connsiteX0" fmla="*/ 0 w 1970002"/>
                <a:gd name="connsiteY0" fmla="*/ 419292 h 804140"/>
                <a:gd name="connsiteX1" fmla="*/ 69273 w 1970002"/>
                <a:gd name="connsiteY1" fmla="*/ 365413 h 804140"/>
                <a:gd name="connsiteX2" fmla="*/ 92364 w 1970002"/>
                <a:gd name="connsiteY2" fmla="*/ 342322 h 804140"/>
                <a:gd name="connsiteX3" fmla="*/ 123152 w 1970002"/>
                <a:gd name="connsiteY3" fmla="*/ 334625 h 804140"/>
                <a:gd name="connsiteX4" fmla="*/ 153940 w 1970002"/>
                <a:gd name="connsiteY4" fmla="*/ 311534 h 804140"/>
                <a:gd name="connsiteX5" fmla="*/ 223212 w 1970002"/>
                <a:gd name="connsiteY5" fmla="*/ 288444 h 804140"/>
                <a:gd name="connsiteX6" fmla="*/ 261697 w 1970002"/>
                <a:gd name="connsiteY6" fmla="*/ 273050 h 804140"/>
                <a:gd name="connsiteX7" fmla="*/ 361758 w 1970002"/>
                <a:gd name="connsiteY7" fmla="*/ 257656 h 804140"/>
                <a:gd name="connsiteX8" fmla="*/ 407940 w 1970002"/>
                <a:gd name="connsiteY8" fmla="*/ 242262 h 804140"/>
                <a:gd name="connsiteX9" fmla="*/ 584970 w 1970002"/>
                <a:gd name="connsiteY9" fmla="*/ 226868 h 804140"/>
                <a:gd name="connsiteX10" fmla="*/ 746606 w 1970002"/>
                <a:gd name="connsiteY10" fmla="*/ 234565 h 804140"/>
                <a:gd name="connsiteX11" fmla="*/ 792788 w 1970002"/>
                <a:gd name="connsiteY11" fmla="*/ 249959 h 804140"/>
                <a:gd name="connsiteX12" fmla="*/ 869758 w 1970002"/>
                <a:gd name="connsiteY12" fmla="*/ 265353 h 804140"/>
                <a:gd name="connsiteX13" fmla="*/ 892849 w 1970002"/>
                <a:gd name="connsiteY13" fmla="*/ 273050 h 804140"/>
                <a:gd name="connsiteX14" fmla="*/ 915940 w 1970002"/>
                <a:gd name="connsiteY14" fmla="*/ 288444 h 804140"/>
                <a:gd name="connsiteX15" fmla="*/ 985212 w 1970002"/>
                <a:gd name="connsiteY15" fmla="*/ 319231 h 804140"/>
                <a:gd name="connsiteX16" fmla="*/ 1016000 w 1970002"/>
                <a:gd name="connsiteY16" fmla="*/ 342322 h 804140"/>
                <a:gd name="connsiteX17" fmla="*/ 1077576 w 1970002"/>
                <a:gd name="connsiteY17" fmla="*/ 365413 h 804140"/>
                <a:gd name="connsiteX18" fmla="*/ 1223818 w 1970002"/>
                <a:gd name="connsiteY18" fmla="*/ 350019 h 804140"/>
                <a:gd name="connsiteX19" fmla="*/ 1270000 w 1970002"/>
                <a:gd name="connsiteY19" fmla="*/ 326928 h 804140"/>
                <a:gd name="connsiteX20" fmla="*/ 1293091 w 1970002"/>
                <a:gd name="connsiteY20" fmla="*/ 319231 h 804140"/>
                <a:gd name="connsiteX21" fmla="*/ 1346970 w 1970002"/>
                <a:gd name="connsiteY21" fmla="*/ 273050 h 804140"/>
                <a:gd name="connsiteX22" fmla="*/ 1415762 w 1970002"/>
                <a:gd name="connsiteY22" fmla="*/ 223693 h 804140"/>
                <a:gd name="connsiteX23" fmla="*/ 1470602 w 1970002"/>
                <a:gd name="connsiteY23" fmla="*/ 182899 h 804140"/>
                <a:gd name="connsiteX24" fmla="*/ 1539394 w 1970002"/>
                <a:gd name="connsiteY24" fmla="*/ 142201 h 804140"/>
                <a:gd name="connsiteX25" fmla="*/ 1600970 w 1970002"/>
                <a:gd name="connsiteY25" fmla="*/ 96019 h 804140"/>
                <a:gd name="connsiteX26" fmla="*/ 1670243 w 1970002"/>
                <a:gd name="connsiteY26" fmla="*/ 49837 h 804140"/>
                <a:gd name="connsiteX27" fmla="*/ 1716424 w 1970002"/>
                <a:gd name="connsiteY27" fmla="*/ 26747 h 804140"/>
                <a:gd name="connsiteX28" fmla="*/ 1790700 w 1970002"/>
                <a:gd name="connsiteY28" fmla="*/ 0 h 804140"/>
                <a:gd name="connsiteX29" fmla="*/ 1890761 w 1970002"/>
                <a:gd name="connsiteY29" fmla="*/ 4522 h 804140"/>
                <a:gd name="connsiteX30" fmla="*/ 1947815 w 1970002"/>
                <a:gd name="connsiteY30" fmla="*/ 41659 h 804140"/>
                <a:gd name="connsiteX31" fmla="*/ 1969559 w 1970002"/>
                <a:gd name="connsiteY31" fmla="*/ 99675 h 804140"/>
                <a:gd name="connsiteX32" fmla="*/ 1960034 w 1970002"/>
                <a:gd name="connsiteY32" fmla="*/ 151245 h 804140"/>
                <a:gd name="connsiteX33" fmla="*/ 1931940 w 1970002"/>
                <a:gd name="connsiteY33" fmla="*/ 180686 h 804140"/>
                <a:gd name="connsiteX34" fmla="*/ 1885758 w 1970002"/>
                <a:gd name="connsiteY34" fmla="*/ 219171 h 804140"/>
                <a:gd name="connsiteX35" fmla="*/ 1839576 w 1970002"/>
                <a:gd name="connsiteY35" fmla="*/ 257656 h 804140"/>
                <a:gd name="connsiteX36" fmla="*/ 1770303 w 1970002"/>
                <a:gd name="connsiteY36" fmla="*/ 319231 h 804140"/>
                <a:gd name="connsiteX37" fmla="*/ 1747212 w 1970002"/>
                <a:gd name="connsiteY37" fmla="*/ 334625 h 804140"/>
                <a:gd name="connsiteX38" fmla="*/ 1724121 w 1970002"/>
                <a:gd name="connsiteY38" fmla="*/ 342322 h 804140"/>
                <a:gd name="connsiteX39" fmla="*/ 1693334 w 1970002"/>
                <a:gd name="connsiteY39" fmla="*/ 380807 h 804140"/>
                <a:gd name="connsiteX40" fmla="*/ 1662546 w 1970002"/>
                <a:gd name="connsiteY40" fmla="*/ 403898 h 804140"/>
                <a:gd name="connsiteX41" fmla="*/ 1639455 w 1970002"/>
                <a:gd name="connsiteY41" fmla="*/ 426989 h 804140"/>
                <a:gd name="connsiteX42" fmla="*/ 1616364 w 1970002"/>
                <a:gd name="connsiteY42" fmla="*/ 442383 h 804140"/>
                <a:gd name="connsiteX43" fmla="*/ 1570182 w 1970002"/>
                <a:gd name="connsiteY43" fmla="*/ 473171 h 804140"/>
                <a:gd name="connsiteX44" fmla="*/ 1516303 w 1970002"/>
                <a:gd name="connsiteY44" fmla="*/ 534747 h 804140"/>
                <a:gd name="connsiteX45" fmla="*/ 1470121 w 1970002"/>
                <a:gd name="connsiteY45" fmla="*/ 565534 h 804140"/>
                <a:gd name="connsiteX46" fmla="*/ 1423940 w 1970002"/>
                <a:gd name="connsiteY46" fmla="*/ 619413 h 804140"/>
                <a:gd name="connsiteX47" fmla="*/ 1416243 w 1970002"/>
                <a:gd name="connsiteY47" fmla="*/ 750262 h 804140"/>
                <a:gd name="connsiteX48" fmla="*/ 1447031 w 1970002"/>
                <a:gd name="connsiteY48"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39394 w 1970207"/>
                <a:gd name="connsiteY24" fmla="*/ 142201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85758 w 1970207"/>
                <a:gd name="connsiteY34" fmla="*/ 219171 h 804140"/>
                <a:gd name="connsiteX35" fmla="*/ 1839576 w 1970207"/>
                <a:gd name="connsiteY35" fmla="*/ 257656 h 804140"/>
                <a:gd name="connsiteX36" fmla="*/ 1770303 w 1970207"/>
                <a:gd name="connsiteY36" fmla="*/ 319231 h 804140"/>
                <a:gd name="connsiteX37" fmla="*/ 1747212 w 1970207"/>
                <a:gd name="connsiteY37" fmla="*/ 334625 h 804140"/>
                <a:gd name="connsiteX38" fmla="*/ 1724121 w 1970207"/>
                <a:gd name="connsiteY38" fmla="*/ 342322 h 804140"/>
                <a:gd name="connsiteX39" fmla="*/ 1693334 w 1970207"/>
                <a:gd name="connsiteY39" fmla="*/ 380807 h 804140"/>
                <a:gd name="connsiteX40" fmla="*/ 1662546 w 1970207"/>
                <a:gd name="connsiteY40" fmla="*/ 403898 h 804140"/>
                <a:gd name="connsiteX41" fmla="*/ 1639455 w 1970207"/>
                <a:gd name="connsiteY41" fmla="*/ 426989 h 804140"/>
                <a:gd name="connsiteX42" fmla="*/ 1616364 w 1970207"/>
                <a:gd name="connsiteY42" fmla="*/ 442383 h 804140"/>
                <a:gd name="connsiteX43" fmla="*/ 1570182 w 1970207"/>
                <a:gd name="connsiteY43" fmla="*/ 473171 h 804140"/>
                <a:gd name="connsiteX44" fmla="*/ 1516303 w 1970207"/>
                <a:gd name="connsiteY44" fmla="*/ 534747 h 804140"/>
                <a:gd name="connsiteX45" fmla="*/ 1470121 w 1970207"/>
                <a:gd name="connsiteY45" fmla="*/ 565534 h 804140"/>
                <a:gd name="connsiteX46" fmla="*/ 1423940 w 1970207"/>
                <a:gd name="connsiteY46" fmla="*/ 619413 h 804140"/>
                <a:gd name="connsiteX47" fmla="*/ 1416243 w 1970207"/>
                <a:gd name="connsiteY47" fmla="*/ 750262 h 804140"/>
                <a:gd name="connsiteX48" fmla="*/ 1447031 w 1970207"/>
                <a:gd name="connsiteY48"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39394 w 1970207"/>
                <a:gd name="connsiteY24" fmla="*/ 142201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39576 w 1970207"/>
                <a:gd name="connsiteY34" fmla="*/ 257656 h 804140"/>
                <a:gd name="connsiteX35" fmla="*/ 1770303 w 1970207"/>
                <a:gd name="connsiteY35" fmla="*/ 319231 h 804140"/>
                <a:gd name="connsiteX36" fmla="*/ 1747212 w 1970207"/>
                <a:gd name="connsiteY36" fmla="*/ 334625 h 804140"/>
                <a:gd name="connsiteX37" fmla="*/ 1724121 w 1970207"/>
                <a:gd name="connsiteY37" fmla="*/ 342322 h 804140"/>
                <a:gd name="connsiteX38" fmla="*/ 1693334 w 1970207"/>
                <a:gd name="connsiteY38" fmla="*/ 380807 h 804140"/>
                <a:gd name="connsiteX39" fmla="*/ 1662546 w 1970207"/>
                <a:gd name="connsiteY39" fmla="*/ 403898 h 804140"/>
                <a:gd name="connsiteX40" fmla="*/ 1639455 w 1970207"/>
                <a:gd name="connsiteY40" fmla="*/ 426989 h 804140"/>
                <a:gd name="connsiteX41" fmla="*/ 1616364 w 1970207"/>
                <a:gd name="connsiteY41" fmla="*/ 442383 h 804140"/>
                <a:gd name="connsiteX42" fmla="*/ 1570182 w 1970207"/>
                <a:gd name="connsiteY42" fmla="*/ 473171 h 804140"/>
                <a:gd name="connsiteX43" fmla="*/ 1516303 w 1970207"/>
                <a:gd name="connsiteY43" fmla="*/ 534747 h 804140"/>
                <a:gd name="connsiteX44" fmla="*/ 1470121 w 1970207"/>
                <a:gd name="connsiteY44" fmla="*/ 565534 h 804140"/>
                <a:gd name="connsiteX45" fmla="*/ 1423940 w 1970207"/>
                <a:gd name="connsiteY45" fmla="*/ 619413 h 804140"/>
                <a:gd name="connsiteX46" fmla="*/ 1416243 w 1970207"/>
                <a:gd name="connsiteY46" fmla="*/ 750262 h 804140"/>
                <a:gd name="connsiteX47" fmla="*/ 1447031 w 1970207"/>
                <a:gd name="connsiteY47"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39394 w 1970207"/>
                <a:gd name="connsiteY24" fmla="*/ 142201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39576 w 1970207"/>
                <a:gd name="connsiteY34" fmla="*/ 257656 h 804140"/>
                <a:gd name="connsiteX35" fmla="*/ 1770303 w 1970207"/>
                <a:gd name="connsiteY35" fmla="*/ 319231 h 804140"/>
                <a:gd name="connsiteX36" fmla="*/ 1724121 w 1970207"/>
                <a:gd name="connsiteY36" fmla="*/ 342322 h 804140"/>
                <a:gd name="connsiteX37" fmla="*/ 1693334 w 1970207"/>
                <a:gd name="connsiteY37" fmla="*/ 380807 h 804140"/>
                <a:gd name="connsiteX38" fmla="*/ 1662546 w 1970207"/>
                <a:gd name="connsiteY38" fmla="*/ 403898 h 804140"/>
                <a:gd name="connsiteX39" fmla="*/ 1639455 w 1970207"/>
                <a:gd name="connsiteY39" fmla="*/ 426989 h 804140"/>
                <a:gd name="connsiteX40" fmla="*/ 1616364 w 1970207"/>
                <a:gd name="connsiteY40" fmla="*/ 442383 h 804140"/>
                <a:gd name="connsiteX41" fmla="*/ 1570182 w 1970207"/>
                <a:gd name="connsiteY41" fmla="*/ 473171 h 804140"/>
                <a:gd name="connsiteX42" fmla="*/ 1516303 w 1970207"/>
                <a:gd name="connsiteY42" fmla="*/ 534747 h 804140"/>
                <a:gd name="connsiteX43" fmla="*/ 1470121 w 1970207"/>
                <a:gd name="connsiteY43" fmla="*/ 565534 h 804140"/>
                <a:gd name="connsiteX44" fmla="*/ 1423940 w 1970207"/>
                <a:gd name="connsiteY44" fmla="*/ 619413 h 804140"/>
                <a:gd name="connsiteX45" fmla="*/ 1416243 w 1970207"/>
                <a:gd name="connsiteY45" fmla="*/ 750262 h 804140"/>
                <a:gd name="connsiteX46" fmla="*/ 1447031 w 1970207"/>
                <a:gd name="connsiteY46"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39394 w 1970207"/>
                <a:gd name="connsiteY24" fmla="*/ 142201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39576 w 1970207"/>
                <a:gd name="connsiteY34" fmla="*/ 257656 h 804140"/>
                <a:gd name="connsiteX35" fmla="*/ 1770303 w 1970207"/>
                <a:gd name="connsiteY35" fmla="*/ 319231 h 804140"/>
                <a:gd name="connsiteX36" fmla="*/ 1724121 w 1970207"/>
                <a:gd name="connsiteY36" fmla="*/ 342322 h 804140"/>
                <a:gd name="connsiteX37" fmla="*/ 1693334 w 1970207"/>
                <a:gd name="connsiteY37" fmla="*/ 380807 h 804140"/>
                <a:gd name="connsiteX38" fmla="*/ 1639455 w 1970207"/>
                <a:gd name="connsiteY38" fmla="*/ 426989 h 804140"/>
                <a:gd name="connsiteX39" fmla="*/ 1616364 w 1970207"/>
                <a:gd name="connsiteY39" fmla="*/ 442383 h 804140"/>
                <a:gd name="connsiteX40" fmla="*/ 1570182 w 1970207"/>
                <a:gd name="connsiteY40" fmla="*/ 473171 h 804140"/>
                <a:gd name="connsiteX41" fmla="*/ 1516303 w 1970207"/>
                <a:gd name="connsiteY41" fmla="*/ 534747 h 804140"/>
                <a:gd name="connsiteX42" fmla="*/ 1470121 w 1970207"/>
                <a:gd name="connsiteY42" fmla="*/ 565534 h 804140"/>
                <a:gd name="connsiteX43" fmla="*/ 1423940 w 1970207"/>
                <a:gd name="connsiteY43" fmla="*/ 619413 h 804140"/>
                <a:gd name="connsiteX44" fmla="*/ 1416243 w 1970207"/>
                <a:gd name="connsiteY44" fmla="*/ 750262 h 804140"/>
                <a:gd name="connsiteX45" fmla="*/ 1447031 w 1970207"/>
                <a:gd name="connsiteY45"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39394 w 1970207"/>
                <a:gd name="connsiteY24" fmla="*/ 142201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39576 w 1970207"/>
                <a:gd name="connsiteY34" fmla="*/ 257656 h 804140"/>
                <a:gd name="connsiteX35" fmla="*/ 1770303 w 1970207"/>
                <a:gd name="connsiteY35" fmla="*/ 319231 h 804140"/>
                <a:gd name="connsiteX36" fmla="*/ 1724121 w 1970207"/>
                <a:gd name="connsiteY36" fmla="*/ 342322 h 804140"/>
                <a:gd name="connsiteX37" fmla="*/ 1693334 w 1970207"/>
                <a:gd name="connsiteY37" fmla="*/ 380807 h 804140"/>
                <a:gd name="connsiteX38" fmla="*/ 1639455 w 1970207"/>
                <a:gd name="connsiteY38" fmla="*/ 426989 h 804140"/>
                <a:gd name="connsiteX39" fmla="*/ 1570182 w 1970207"/>
                <a:gd name="connsiteY39" fmla="*/ 473171 h 804140"/>
                <a:gd name="connsiteX40" fmla="*/ 1516303 w 1970207"/>
                <a:gd name="connsiteY40" fmla="*/ 534747 h 804140"/>
                <a:gd name="connsiteX41" fmla="*/ 1470121 w 1970207"/>
                <a:gd name="connsiteY41" fmla="*/ 565534 h 804140"/>
                <a:gd name="connsiteX42" fmla="*/ 1423940 w 1970207"/>
                <a:gd name="connsiteY42" fmla="*/ 619413 h 804140"/>
                <a:gd name="connsiteX43" fmla="*/ 1416243 w 1970207"/>
                <a:gd name="connsiteY43" fmla="*/ 750262 h 804140"/>
                <a:gd name="connsiteX44" fmla="*/ 1447031 w 1970207"/>
                <a:gd name="connsiteY44"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39394 w 1970207"/>
                <a:gd name="connsiteY24" fmla="*/ 142201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39576 w 1970207"/>
                <a:gd name="connsiteY34" fmla="*/ 257656 h 804140"/>
                <a:gd name="connsiteX35" fmla="*/ 1770303 w 1970207"/>
                <a:gd name="connsiteY35" fmla="*/ 319231 h 804140"/>
                <a:gd name="connsiteX36" fmla="*/ 1693334 w 1970207"/>
                <a:gd name="connsiteY36" fmla="*/ 380807 h 804140"/>
                <a:gd name="connsiteX37" fmla="*/ 1639455 w 1970207"/>
                <a:gd name="connsiteY37" fmla="*/ 426989 h 804140"/>
                <a:gd name="connsiteX38" fmla="*/ 1570182 w 1970207"/>
                <a:gd name="connsiteY38" fmla="*/ 473171 h 804140"/>
                <a:gd name="connsiteX39" fmla="*/ 1516303 w 1970207"/>
                <a:gd name="connsiteY39" fmla="*/ 534747 h 804140"/>
                <a:gd name="connsiteX40" fmla="*/ 1470121 w 1970207"/>
                <a:gd name="connsiteY40" fmla="*/ 565534 h 804140"/>
                <a:gd name="connsiteX41" fmla="*/ 1423940 w 1970207"/>
                <a:gd name="connsiteY41" fmla="*/ 619413 h 804140"/>
                <a:gd name="connsiteX42" fmla="*/ 1416243 w 1970207"/>
                <a:gd name="connsiteY42" fmla="*/ 750262 h 804140"/>
                <a:gd name="connsiteX43" fmla="*/ 1447031 w 1970207"/>
                <a:gd name="connsiteY43"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39394 w 1970207"/>
                <a:gd name="connsiteY24" fmla="*/ 142201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39576 w 1970207"/>
                <a:gd name="connsiteY34" fmla="*/ 257656 h 804140"/>
                <a:gd name="connsiteX35" fmla="*/ 1770303 w 1970207"/>
                <a:gd name="connsiteY35" fmla="*/ 319231 h 804140"/>
                <a:gd name="connsiteX36" fmla="*/ 1693334 w 1970207"/>
                <a:gd name="connsiteY36" fmla="*/ 380807 h 804140"/>
                <a:gd name="connsiteX37" fmla="*/ 1639455 w 1970207"/>
                <a:gd name="connsiteY37" fmla="*/ 426989 h 804140"/>
                <a:gd name="connsiteX38" fmla="*/ 1573357 w 1970207"/>
                <a:gd name="connsiteY38" fmla="*/ 489046 h 804140"/>
                <a:gd name="connsiteX39" fmla="*/ 1516303 w 1970207"/>
                <a:gd name="connsiteY39" fmla="*/ 534747 h 804140"/>
                <a:gd name="connsiteX40" fmla="*/ 1470121 w 1970207"/>
                <a:gd name="connsiteY40" fmla="*/ 565534 h 804140"/>
                <a:gd name="connsiteX41" fmla="*/ 1423940 w 1970207"/>
                <a:gd name="connsiteY41" fmla="*/ 619413 h 804140"/>
                <a:gd name="connsiteX42" fmla="*/ 1416243 w 1970207"/>
                <a:gd name="connsiteY42" fmla="*/ 750262 h 804140"/>
                <a:gd name="connsiteX43" fmla="*/ 1447031 w 1970207"/>
                <a:gd name="connsiteY43"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42569 w 1970207"/>
                <a:gd name="connsiteY24" fmla="*/ 126326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39576 w 1970207"/>
                <a:gd name="connsiteY34" fmla="*/ 257656 h 804140"/>
                <a:gd name="connsiteX35" fmla="*/ 1770303 w 1970207"/>
                <a:gd name="connsiteY35" fmla="*/ 319231 h 804140"/>
                <a:gd name="connsiteX36" fmla="*/ 1693334 w 1970207"/>
                <a:gd name="connsiteY36" fmla="*/ 380807 h 804140"/>
                <a:gd name="connsiteX37" fmla="*/ 1639455 w 1970207"/>
                <a:gd name="connsiteY37" fmla="*/ 426989 h 804140"/>
                <a:gd name="connsiteX38" fmla="*/ 1573357 w 1970207"/>
                <a:gd name="connsiteY38" fmla="*/ 489046 h 804140"/>
                <a:gd name="connsiteX39" fmla="*/ 1516303 w 1970207"/>
                <a:gd name="connsiteY39" fmla="*/ 534747 h 804140"/>
                <a:gd name="connsiteX40" fmla="*/ 1470121 w 1970207"/>
                <a:gd name="connsiteY40" fmla="*/ 565534 h 804140"/>
                <a:gd name="connsiteX41" fmla="*/ 1423940 w 1970207"/>
                <a:gd name="connsiteY41" fmla="*/ 619413 h 804140"/>
                <a:gd name="connsiteX42" fmla="*/ 1416243 w 1970207"/>
                <a:gd name="connsiteY42" fmla="*/ 750262 h 804140"/>
                <a:gd name="connsiteX43" fmla="*/ 1447031 w 1970207"/>
                <a:gd name="connsiteY43"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39394 w 1970207"/>
                <a:gd name="connsiteY24" fmla="*/ 139026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39576 w 1970207"/>
                <a:gd name="connsiteY34" fmla="*/ 257656 h 804140"/>
                <a:gd name="connsiteX35" fmla="*/ 1770303 w 1970207"/>
                <a:gd name="connsiteY35" fmla="*/ 319231 h 804140"/>
                <a:gd name="connsiteX36" fmla="*/ 1693334 w 1970207"/>
                <a:gd name="connsiteY36" fmla="*/ 380807 h 804140"/>
                <a:gd name="connsiteX37" fmla="*/ 1639455 w 1970207"/>
                <a:gd name="connsiteY37" fmla="*/ 426989 h 804140"/>
                <a:gd name="connsiteX38" fmla="*/ 1573357 w 1970207"/>
                <a:gd name="connsiteY38" fmla="*/ 489046 h 804140"/>
                <a:gd name="connsiteX39" fmla="*/ 1516303 w 1970207"/>
                <a:gd name="connsiteY39" fmla="*/ 534747 h 804140"/>
                <a:gd name="connsiteX40" fmla="*/ 1470121 w 1970207"/>
                <a:gd name="connsiteY40" fmla="*/ 565534 h 804140"/>
                <a:gd name="connsiteX41" fmla="*/ 1423940 w 1970207"/>
                <a:gd name="connsiteY41" fmla="*/ 619413 h 804140"/>
                <a:gd name="connsiteX42" fmla="*/ 1416243 w 1970207"/>
                <a:gd name="connsiteY42" fmla="*/ 750262 h 804140"/>
                <a:gd name="connsiteX43" fmla="*/ 1447031 w 1970207"/>
                <a:gd name="connsiteY43"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39394 w 1970207"/>
                <a:gd name="connsiteY24" fmla="*/ 139026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39576 w 1970207"/>
                <a:gd name="connsiteY34" fmla="*/ 257656 h 804140"/>
                <a:gd name="connsiteX35" fmla="*/ 1770303 w 1970207"/>
                <a:gd name="connsiteY35" fmla="*/ 319231 h 804140"/>
                <a:gd name="connsiteX36" fmla="*/ 1693334 w 1970207"/>
                <a:gd name="connsiteY36" fmla="*/ 380807 h 804140"/>
                <a:gd name="connsiteX37" fmla="*/ 1639455 w 1970207"/>
                <a:gd name="connsiteY37" fmla="*/ 426989 h 804140"/>
                <a:gd name="connsiteX38" fmla="*/ 1573357 w 1970207"/>
                <a:gd name="connsiteY38" fmla="*/ 489046 h 804140"/>
                <a:gd name="connsiteX39" fmla="*/ 1516303 w 1970207"/>
                <a:gd name="connsiteY39" fmla="*/ 534747 h 804140"/>
                <a:gd name="connsiteX40" fmla="*/ 1470121 w 1970207"/>
                <a:gd name="connsiteY40" fmla="*/ 565534 h 804140"/>
                <a:gd name="connsiteX41" fmla="*/ 1423940 w 1970207"/>
                <a:gd name="connsiteY41" fmla="*/ 619413 h 804140"/>
                <a:gd name="connsiteX42" fmla="*/ 1416243 w 1970207"/>
                <a:gd name="connsiteY42" fmla="*/ 750262 h 804140"/>
                <a:gd name="connsiteX43" fmla="*/ 1447031 w 1970207"/>
                <a:gd name="connsiteY43"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39394 w 1970207"/>
                <a:gd name="connsiteY24" fmla="*/ 139026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39576 w 1970207"/>
                <a:gd name="connsiteY34" fmla="*/ 257656 h 804140"/>
                <a:gd name="connsiteX35" fmla="*/ 1770303 w 1970207"/>
                <a:gd name="connsiteY35" fmla="*/ 319231 h 804140"/>
                <a:gd name="connsiteX36" fmla="*/ 1693334 w 1970207"/>
                <a:gd name="connsiteY36" fmla="*/ 380807 h 804140"/>
                <a:gd name="connsiteX37" fmla="*/ 1639455 w 1970207"/>
                <a:gd name="connsiteY37" fmla="*/ 426989 h 804140"/>
                <a:gd name="connsiteX38" fmla="*/ 1573357 w 1970207"/>
                <a:gd name="connsiteY38" fmla="*/ 489046 h 804140"/>
                <a:gd name="connsiteX39" fmla="*/ 1516303 w 1970207"/>
                <a:gd name="connsiteY39" fmla="*/ 534747 h 804140"/>
                <a:gd name="connsiteX40" fmla="*/ 1470121 w 1970207"/>
                <a:gd name="connsiteY40" fmla="*/ 565534 h 804140"/>
                <a:gd name="connsiteX41" fmla="*/ 1423940 w 1970207"/>
                <a:gd name="connsiteY41" fmla="*/ 619413 h 804140"/>
                <a:gd name="connsiteX42" fmla="*/ 1416243 w 1970207"/>
                <a:gd name="connsiteY42" fmla="*/ 750262 h 804140"/>
                <a:gd name="connsiteX43" fmla="*/ 1447031 w 1970207"/>
                <a:gd name="connsiteY43" fmla="*/ 804140 h 804140"/>
                <a:gd name="connsiteX0" fmla="*/ 0 w 1970207"/>
                <a:gd name="connsiteY0" fmla="*/ 419292 h 804140"/>
                <a:gd name="connsiteX1" fmla="*/ 69273 w 1970207"/>
                <a:gd name="connsiteY1" fmla="*/ 365413 h 804140"/>
                <a:gd name="connsiteX2" fmla="*/ 92364 w 1970207"/>
                <a:gd name="connsiteY2" fmla="*/ 342322 h 804140"/>
                <a:gd name="connsiteX3" fmla="*/ 123152 w 1970207"/>
                <a:gd name="connsiteY3" fmla="*/ 334625 h 804140"/>
                <a:gd name="connsiteX4" fmla="*/ 153940 w 1970207"/>
                <a:gd name="connsiteY4" fmla="*/ 311534 h 804140"/>
                <a:gd name="connsiteX5" fmla="*/ 223212 w 1970207"/>
                <a:gd name="connsiteY5" fmla="*/ 288444 h 804140"/>
                <a:gd name="connsiteX6" fmla="*/ 261697 w 1970207"/>
                <a:gd name="connsiteY6" fmla="*/ 273050 h 804140"/>
                <a:gd name="connsiteX7" fmla="*/ 361758 w 1970207"/>
                <a:gd name="connsiteY7" fmla="*/ 257656 h 804140"/>
                <a:gd name="connsiteX8" fmla="*/ 407940 w 1970207"/>
                <a:gd name="connsiteY8" fmla="*/ 242262 h 804140"/>
                <a:gd name="connsiteX9" fmla="*/ 584970 w 1970207"/>
                <a:gd name="connsiteY9" fmla="*/ 226868 h 804140"/>
                <a:gd name="connsiteX10" fmla="*/ 746606 w 1970207"/>
                <a:gd name="connsiteY10" fmla="*/ 234565 h 804140"/>
                <a:gd name="connsiteX11" fmla="*/ 792788 w 1970207"/>
                <a:gd name="connsiteY11" fmla="*/ 249959 h 804140"/>
                <a:gd name="connsiteX12" fmla="*/ 869758 w 1970207"/>
                <a:gd name="connsiteY12" fmla="*/ 265353 h 804140"/>
                <a:gd name="connsiteX13" fmla="*/ 892849 w 1970207"/>
                <a:gd name="connsiteY13" fmla="*/ 273050 h 804140"/>
                <a:gd name="connsiteX14" fmla="*/ 915940 w 1970207"/>
                <a:gd name="connsiteY14" fmla="*/ 288444 h 804140"/>
                <a:gd name="connsiteX15" fmla="*/ 985212 w 1970207"/>
                <a:gd name="connsiteY15" fmla="*/ 319231 h 804140"/>
                <a:gd name="connsiteX16" fmla="*/ 1016000 w 1970207"/>
                <a:gd name="connsiteY16" fmla="*/ 342322 h 804140"/>
                <a:gd name="connsiteX17" fmla="*/ 1077576 w 1970207"/>
                <a:gd name="connsiteY17" fmla="*/ 365413 h 804140"/>
                <a:gd name="connsiteX18" fmla="*/ 1223818 w 1970207"/>
                <a:gd name="connsiteY18" fmla="*/ 350019 h 804140"/>
                <a:gd name="connsiteX19" fmla="*/ 1270000 w 1970207"/>
                <a:gd name="connsiteY19" fmla="*/ 326928 h 804140"/>
                <a:gd name="connsiteX20" fmla="*/ 1293091 w 1970207"/>
                <a:gd name="connsiteY20" fmla="*/ 319231 h 804140"/>
                <a:gd name="connsiteX21" fmla="*/ 1346970 w 1970207"/>
                <a:gd name="connsiteY21" fmla="*/ 273050 h 804140"/>
                <a:gd name="connsiteX22" fmla="*/ 1415762 w 1970207"/>
                <a:gd name="connsiteY22" fmla="*/ 223693 h 804140"/>
                <a:gd name="connsiteX23" fmla="*/ 1470602 w 1970207"/>
                <a:gd name="connsiteY23" fmla="*/ 182899 h 804140"/>
                <a:gd name="connsiteX24" fmla="*/ 1539394 w 1970207"/>
                <a:gd name="connsiteY24" fmla="*/ 139026 h 804140"/>
                <a:gd name="connsiteX25" fmla="*/ 1600970 w 1970207"/>
                <a:gd name="connsiteY25" fmla="*/ 96019 h 804140"/>
                <a:gd name="connsiteX26" fmla="*/ 1670243 w 1970207"/>
                <a:gd name="connsiteY26" fmla="*/ 49837 h 804140"/>
                <a:gd name="connsiteX27" fmla="*/ 1716424 w 1970207"/>
                <a:gd name="connsiteY27" fmla="*/ 26747 h 804140"/>
                <a:gd name="connsiteX28" fmla="*/ 1790700 w 1970207"/>
                <a:gd name="connsiteY28" fmla="*/ 0 h 804140"/>
                <a:gd name="connsiteX29" fmla="*/ 1890761 w 1970207"/>
                <a:gd name="connsiteY29" fmla="*/ 4522 h 804140"/>
                <a:gd name="connsiteX30" fmla="*/ 1947815 w 1970207"/>
                <a:gd name="connsiteY30" fmla="*/ 41659 h 804140"/>
                <a:gd name="connsiteX31" fmla="*/ 1969559 w 1970207"/>
                <a:gd name="connsiteY31" fmla="*/ 99675 h 804140"/>
                <a:gd name="connsiteX32" fmla="*/ 1960034 w 1970207"/>
                <a:gd name="connsiteY32" fmla="*/ 151245 h 804140"/>
                <a:gd name="connsiteX33" fmla="*/ 1916065 w 1970207"/>
                <a:gd name="connsiteY33" fmla="*/ 196561 h 804140"/>
                <a:gd name="connsiteX34" fmla="*/ 1839576 w 1970207"/>
                <a:gd name="connsiteY34" fmla="*/ 257656 h 804140"/>
                <a:gd name="connsiteX35" fmla="*/ 1770303 w 1970207"/>
                <a:gd name="connsiteY35" fmla="*/ 319231 h 804140"/>
                <a:gd name="connsiteX36" fmla="*/ 1693334 w 1970207"/>
                <a:gd name="connsiteY36" fmla="*/ 380807 h 804140"/>
                <a:gd name="connsiteX37" fmla="*/ 1639455 w 1970207"/>
                <a:gd name="connsiteY37" fmla="*/ 426989 h 804140"/>
                <a:gd name="connsiteX38" fmla="*/ 1573357 w 1970207"/>
                <a:gd name="connsiteY38" fmla="*/ 489046 h 804140"/>
                <a:gd name="connsiteX39" fmla="*/ 1516303 w 1970207"/>
                <a:gd name="connsiteY39" fmla="*/ 534747 h 804140"/>
                <a:gd name="connsiteX40" fmla="*/ 1470121 w 1970207"/>
                <a:gd name="connsiteY40" fmla="*/ 565534 h 804140"/>
                <a:gd name="connsiteX41" fmla="*/ 1423940 w 1970207"/>
                <a:gd name="connsiteY41" fmla="*/ 619413 h 804140"/>
                <a:gd name="connsiteX42" fmla="*/ 1416243 w 1970207"/>
                <a:gd name="connsiteY42" fmla="*/ 750262 h 804140"/>
                <a:gd name="connsiteX43" fmla="*/ 1447031 w 1970207"/>
                <a:gd name="connsiteY43" fmla="*/ 804140 h 804140"/>
                <a:gd name="connsiteX0" fmla="*/ 0 w 1970207"/>
                <a:gd name="connsiteY0" fmla="*/ 419507 h 804355"/>
                <a:gd name="connsiteX1" fmla="*/ 69273 w 1970207"/>
                <a:gd name="connsiteY1" fmla="*/ 365628 h 804355"/>
                <a:gd name="connsiteX2" fmla="*/ 92364 w 1970207"/>
                <a:gd name="connsiteY2" fmla="*/ 342537 h 804355"/>
                <a:gd name="connsiteX3" fmla="*/ 123152 w 1970207"/>
                <a:gd name="connsiteY3" fmla="*/ 334840 h 804355"/>
                <a:gd name="connsiteX4" fmla="*/ 153940 w 1970207"/>
                <a:gd name="connsiteY4" fmla="*/ 311749 h 804355"/>
                <a:gd name="connsiteX5" fmla="*/ 223212 w 1970207"/>
                <a:gd name="connsiteY5" fmla="*/ 288659 h 804355"/>
                <a:gd name="connsiteX6" fmla="*/ 261697 w 1970207"/>
                <a:gd name="connsiteY6" fmla="*/ 273265 h 804355"/>
                <a:gd name="connsiteX7" fmla="*/ 361758 w 1970207"/>
                <a:gd name="connsiteY7" fmla="*/ 257871 h 804355"/>
                <a:gd name="connsiteX8" fmla="*/ 407940 w 1970207"/>
                <a:gd name="connsiteY8" fmla="*/ 242477 h 804355"/>
                <a:gd name="connsiteX9" fmla="*/ 584970 w 1970207"/>
                <a:gd name="connsiteY9" fmla="*/ 227083 h 804355"/>
                <a:gd name="connsiteX10" fmla="*/ 746606 w 1970207"/>
                <a:gd name="connsiteY10" fmla="*/ 234780 h 804355"/>
                <a:gd name="connsiteX11" fmla="*/ 792788 w 1970207"/>
                <a:gd name="connsiteY11" fmla="*/ 250174 h 804355"/>
                <a:gd name="connsiteX12" fmla="*/ 869758 w 1970207"/>
                <a:gd name="connsiteY12" fmla="*/ 265568 h 804355"/>
                <a:gd name="connsiteX13" fmla="*/ 892849 w 1970207"/>
                <a:gd name="connsiteY13" fmla="*/ 273265 h 804355"/>
                <a:gd name="connsiteX14" fmla="*/ 915940 w 1970207"/>
                <a:gd name="connsiteY14" fmla="*/ 288659 h 804355"/>
                <a:gd name="connsiteX15" fmla="*/ 985212 w 1970207"/>
                <a:gd name="connsiteY15" fmla="*/ 319446 h 804355"/>
                <a:gd name="connsiteX16" fmla="*/ 1016000 w 1970207"/>
                <a:gd name="connsiteY16" fmla="*/ 342537 h 804355"/>
                <a:gd name="connsiteX17" fmla="*/ 1077576 w 1970207"/>
                <a:gd name="connsiteY17" fmla="*/ 365628 h 804355"/>
                <a:gd name="connsiteX18" fmla="*/ 1223818 w 1970207"/>
                <a:gd name="connsiteY18" fmla="*/ 350234 h 804355"/>
                <a:gd name="connsiteX19" fmla="*/ 1270000 w 1970207"/>
                <a:gd name="connsiteY19" fmla="*/ 327143 h 804355"/>
                <a:gd name="connsiteX20" fmla="*/ 1293091 w 1970207"/>
                <a:gd name="connsiteY20" fmla="*/ 319446 h 804355"/>
                <a:gd name="connsiteX21" fmla="*/ 1346970 w 1970207"/>
                <a:gd name="connsiteY21" fmla="*/ 273265 h 804355"/>
                <a:gd name="connsiteX22" fmla="*/ 1415762 w 1970207"/>
                <a:gd name="connsiteY22" fmla="*/ 223908 h 804355"/>
                <a:gd name="connsiteX23" fmla="*/ 1470602 w 1970207"/>
                <a:gd name="connsiteY23" fmla="*/ 183114 h 804355"/>
                <a:gd name="connsiteX24" fmla="*/ 1539394 w 1970207"/>
                <a:gd name="connsiteY24" fmla="*/ 139241 h 804355"/>
                <a:gd name="connsiteX25" fmla="*/ 1600970 w 1970207"/>
                <a:gd name="connsiteY25" fmla="*/ 96234 h 804355"/>
                <a:gd name="connsiteX26" fmla="*/ 1670243 w 1970207"/>
                <a:gd name="connsiteY26" fmla="*/ 50052 h 804355"/>
                <a:gd name="connsiteX27" fmla="*/ 1716424 w 1970207"/>
                <a:gd name="connsiteY27" fmla="*/ 26962 h 804355"/>
                <a:gd name="connsiteX28" fmla="*/ 1790700 w 1970207"/>
                <a:gd name="connsiteY28" fmla="*/ 215 h 804355"/>
                <a:gd name="connsiteX29" fmla="*/ 1890761 w 1970207"/>
                <a:gd name="connsiteY29" fmla="*/ 4737 h 804355"/>
                <a:gd name="connsiteX30" fmla="*/ 1947815 w 1970207"/>
                <a:gd name="connsiteY30" fmla="*/ 41874 h 804355"/>
                <a:gd name="connsiteX31" fmla="*/ 1969559 w 1970207"/>
                <a:gd name="connsiteY31" fmla="*/ 99890 h 804355"/>
                <a:gd name="connsiteX32" fmla="*/ 1960034 w 1970207"/>
                <a:gd name="connsiteY32" fmla="*/ 151460 h 804355"/>
                <a:gd name="connsiteX33" fmla="*/ 1916065 w 1970207"/>
                <a:gd name="connsiteY33" fmla="*/ 196776 h 804355"/>
                <a:gd name="connsiteX34" fmla="*/ 1839576 w 1970207"/>
                <a:gd name="connsiteY34" fmla="*/ 257871 h 804355"/>
                <a:gd name="connsiteX35" fmla="*/ 1770303 w 1970207"/>
                <a:gd name="connsiteY35" fmla="*/ 319446 h 804355"/>
                <a:gd name="connsiteX36" fmla="*/ 1693334 w 1970207"/>
                <a:gd name="connsiteY36" fmla="*/ 381022 h 804355"/>
                <a:gd name="connsiteX37" fmla="*/ 1639455 w 1970207"/>
                <a:gd name="connsiteY37" fmla="*/ 427204 h 804355"/>
                <a:gd name="connsiteX38" fmla="*/ 1573357 w 1970207"/>
                <a:gd name="connsiteY38" fmla="*/ 489261 h 804355"/>
                <a:gd name="connsiteX39" fmla="*/ 1516303 w 1970207"/>
                <a:gd name="connsiteY39" fmla="*/ 534962 h 804355"/>
                <a:gd name="connsiteX40" fmla="*/ 1470121 w 1970207"/>
                <a:gd name="connsiteY40" fmla="*/ 565749 h 804355"/>
                <a:gd name="connsiteX41" fmla="*/ 1423940 w 1970207"/>
                <a:gd name="connsiteY41" fmla="*/ 619628 h 804355"/>
                <a:gd name="connsiteX42" fmla="*/ 1416243 w 1970207"/>
                <a:gd name="connsiteY42" fmla="*/ 750477 h 804355"/>
                <a:gd name="connsiteX43" fmla="*/ 1447031 w 1970207"/>
                <a:gd name="connsiteY43" fmla="*/ 804355 h 804355"/>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792788 w 1970207"/>
                <a:gd name="connsiteY11" fmla="*/ 256249 h 810430"/>
                <a:gd name="connsiteX12" fmla="*/ 869758 w 1970207"/>
                <a:gd name="connsiteY12" fmla="*/ 271643 h 810430"/>
                <a:gd name="connsiteX13" fmla="*/ 892849 w 1970207"/>
                <a:gd name="connsiteY13" fmla="*/ 279340 h 810430"/>
                <a:gd name="connsiteX14" fmla="*/ 915940 w 1970207"/>
                <a:gd name="connsiteY14" fmla="*/ 294734 h 810430"/>
                <a:gd name="connsiteX15" fmla="*/ 985212 w 1970207"/>
                <a:gd name="connsiteY15" fmla="*/ 325521 h 810430"/>
                <a:gd name="connsiteX16" fmla="*/ 1016000 w 1970207"/>
                <a:gd name="connsiteY16" fmla="*/ 348612 h 810430"/>
                <a:gd name="connsiteX17" fmla="*/ 1077576 w 1970207"/>
                <a:gd name="connsiteY17" fmla="*/ 371703 h 810430"/>
                <a:gd name="connsiteX18" fmla="*/ 1223818 w 1970207"/>
                <a:gd name="connsiteY18" fmla="*/ 356309 h 810430"/>
                <a:gd name="connsiteX19" fmla="*/ 1270000 w 1970207"/>
                <a:gd name="connsiteY19" fmla="*/ 333218 h 810430"/>
                <a:gd name="connsiteX20" fmla="*/ 1293091 w 1970207"/>
                <a:gd name="connsiteY20" fmla="*/ 325521 h 810430"/>
                <a:gd name="connsiteX21" fmla="*/ 1346970 w 1970207"/>
                <a:gd name="connsiteY21" fmla="*/ 279340 h 810430"/>
                <a:gd name="connsiteX22" fmla="*/ 1415762 w 1970207"/>
                <a:gd name="connsiteY22" fmla="*/ 229983 h 810430"/>
                <a:gd name="connsiteX23" fmla="*/ 1470602 w 1970207"/>
                <a:gd name="connsiteY23" fmla="*/ 189189 h 810430"/>
                <a:gd name="connsiteX24" fmla="*/ 1539394 w 1970207"/>
                <a:gd name="connsiteY24" fmla="*/ 145316 h 810430"/>
                <a:gd name="connsiteX25" fmla="*/ 1600970 w 1970207"/>
                <a:gd name="connsiteY25" fmla="*/ 102309 h 810430"/>
                <a:gd name="connsiteX26" fmla="*/ 1670243 w 1970207"/>
                <a:gd name="connsiteY26" fmla="*/ 56127 h 810430"/>
                <a:gd name="connsiteX27" fmla="*/ 1716424 w 1970207"/>
                <a:gd name="connsiteY27" fmla="*/ 33037 h 810430"/>
                <a:gd name="connsiteX28" fmla="*/ 1790700 w 1970207"/>
                <a:gd name="connsiteY28" fmla="*/ 6290 h 810430"/>
                <a:gd name="connsiteX29" fmla="*/ 1890761 w 1970207"/>
                <a:gd name="connsiteY29" fmla="*/ 10812 h 810430"/>
                <a:gd name="connsiteX30" fmla="*/ 1947815 w 1970207"/>
                <a:gd name="connsiteY30" fmla="*/ 47949 h 810430"/>
                <a:gd name="connsiteX31" fmla="*/ 1969559 w 1970207"/>
                <a:gd name="connsiteY31" fmla="*/ 105965 h 810430"/>
                <a:gd name="connsiteX32" fmla="*/ 1960034 w 1970207"/>
                <a:gd name="connsiteY32" fmla="*/ 157535 h 810430"/>
                <a:gd name="connsiteX33" fmla="*/ 1916065 w 1970207"/>
                <a:gd name="connsiteY33" fmla="*/ 202851 h 810430"/>
                <a:gd name="connsiteX34" fmla="*/ 1839576 w 1970207"/>
                <a:gd name="connsiteY34" fmla="*/ 263946 h 810430"/>
                <a:gd name="connsiteX35" fmla="*/ 1770303 w 1970207"/>
                <a:gd name="connsiteY35" fmla="*/ 325521 h 810430"/>
                <a:gd name="connsiteX36" fmla="*/ 1693334 w 1970207"/>
                <a:gd name="connsiteY36" fmla="*/ 387097 h 810430"/>
                <a:gd name="connsiteX37" fmla="*/ 1639455 w 1970207"/>
                <a:gd name="connsiteY37" fmla="*/ 433279 h 810430"/>
                <a:gd name="connsiteX38" fmla="*/ 1573357 w 1970207"/>
                <a:gd name="connsiteY38" fmla="*/ 495336 h 810430"/>
                <a:gd name="connsiteX39" fmla="*/ 1516303 w 1970207"/>
                <a:gd name="connsiteY39" fmla="*/ 541037 h 810430"/>
                <a:gd name="connsiteX40" fmla="*/ 1470121 w 1970207"/>
                <a:gd name="connsiteY40" fmla="*/ 571824 h 810430"/>
                <a:gd name="connsiteX41" fmla="*/ 1423940 w 1970207"/>
                <a:gd name="connsiteY41" fmla="*/ 625703 h 810430"/>
                <a:gd name="connsiteX42" fmla="*/ 1416243 w 1970207"/>
                <a:gd name="connsiteY42" fmla="*/ 756552 h 810430"/>
                <a:gd name="connsiteX43" fmla="*/ 1447031 w 1970207"/>
                <a:gd name="connsiteY43" fmla="*/ 810430 h 810430"/>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792788 w 1970207"/>
                <a:gd name="connsiteY11" fmla="*/ 256249 h 810430"/>
                <a:gd name="connsiteX12" fmla="*/ 869758 w 1970207"/>
                <a:gd name="connsiteY12" fmla="*/ 271643 h 810430"/>
                <a:gd name="connsiteX13" fmla="*/ 892849 w 1970207"/>
                <a:gd name="connsiteY13" fmla="*/ 279340 h 810430"/>
                <a:gd name="connsiteX14" fmla="*/ 915940 w 1970207"/>
                <a:gd name="connsiteY14" fmla="*/ 294734 h 810430"/>
                <a:gd name="connsiteX15" fmla="*/ 985212 w 1970207"/>
                <a:gd name="connsiteY15" fmla="*/ 325521 h 810430"/>
                <a:gd name="connsiteX16" fmla="*/ 1016000 w 1970207"/>
                <a:gd name="connsiteY16" fmla="*/ 348612 h 810430"/>
                <a:gd name="connsiteX17" fmla="*/ 1077576 w 1970207"/>
                <a:gd name="connsiteY17" fmla="*/ 371703 h 810430"/>
                <a:gd name="connsiteX18" fmla="*/ 1223818 w 1970207"/>
                <a:gd name="connsiteY18" fmla="*/ 356309 h 810430"/>
                <a:gd name="connsiteX19" fmla="*/ 1270000 w 1970207"/>
                <a:gd name="connsiteY19" fmla="*/ 333218 h 810430"/>
                <a:gd name="connsiteX20" fmla="*/ 1293091 w 1970207"/>
                <a:gd name="connsiteY20" fmla="*/ 325521 h 810430"/>
                <a:gd name="connsiteX21" fmla="*/ 1346970 w 1970207"/>
                <a:gd name="connsiteY21" fmla="*/ 279340 h 810430"/>
                <a:gd name="connsiteX22" fmla="*/ 1415762 w 1970207"/>
                <a:gd name="connsiteY22" fmla="*/ 229983 h 810430"/>
                <a:gd name="connsiteX23" fmla="*/ 1470602 w 1970207"/>
                <a:gd name="connsiteY23" fmla="*/ 189189 h 810430"/>
                <a:gd name="connsiteX24" fmla="*/ 1539394 w 1970207"/>
                <a:gd name="connsiteY24" fmla="*/ 145316 h 810430"/>
                <a:gd name="connsiteX25" fmla="*/ 1600970 w 1970207"/>
                <a:gd name="connsiteY25" fmla="*/ 102309 h 810430"/>
                <a:gd name="connsiteX26" fmla="*/ 1670243 w 1970207"/>
                <a:gd name="connsiteY26" fmla="*/ 56127 h 810430"/>
                <a:gd name="connsiteX27" fmla="*/ 1716424 w 1970207"/>
                <a:gd name="connsiteY27" fmla="*/ 33037 h 810430"/>
                <a:gd name="connsiteX28" fmla="*/ 1790700 w 1970207"/>
                <a:gd name="connsiteY28" fmla="*/ 6290 h 810430"/>
                <a:gd name="connsiteX29" fmla="*/ 1890761 w 1970207"/>
                <a:gd name="connsiteY29" fmla="*/ 10812 h 810430"/>
                <a:gd name="connsiteX30" fmla="*/ 1947815 w 1970207"/>
                <a:gd name="connsiteY30" fmla="*/ 47949 h 810430"/>
                <a:gd name="connsiteX31" fmla="*/ 1969559 w 1970207"/>
                <a:gd name="connsiteY31" fmla="*/ 105965 h 810430"/>
                <a:gd name="connsiteX32" fmla="*/ 1960034 w 1970207"/>
                <a:gd name="connsiteY32" fmla="*/ 157535 h 810430"/>
                <a:gd name="connsiteX33" fmla="*/ 1916065 w 1970207"/>
                <a:gd name="connsiteY33" fmla="*/ 202851 h 810430"/>
                <a:gd name="connsiteX34" fmla="*/ 1839576 w 1970207"/>
                <a:gd name="connsiteY34" fmla="*/ 273471 h 810430"/>
                <a:gd name="connsiteX35" fmla="*/ 1770303 w 1970207"/>
                <a:gd name="connsiteY35" fmla="*/ 325521 h 810430"/>
                <a:gd name="connsiteX36" fmla="*/ 1693334 w 1970207"/>
                <a:gd name="connsiteY36" fmla="*/ 387097 h 810430"/>
                <a:gd name="connsiteX37" fmla="*/ 1639455 w 1970207"/>
                <a:gd name="connsiteY37" fmla="*/ 433279 h 810430"/>
                <a:gd name="connsiteX38" fmla="*/ 1573357 w 1970207"/>
                <a:gd name="connsiteY38" fmla="*/ 495336 h 810430"/>
                <a:gd name="connsiteX39" fmla="*/ 1516303 w 1970207"/>
                <a:gd name="connsiteY39" fmla="*/ 541037 h 810430"/>
                <a:gd name="connsiteX40" fmla="*/ 1470121 w 1970207"/>
                <a:gd name="connsiteY40" fmla="*/ 571824 h 810430"/>
                <a:gd name="connsiteX41" fmla="*/ 1423940 w 1970207"/>
                <a:gd name="connsiteY41" fmla="*/ 625703 h 810430"/>
                <a:gd name="connsiteX42" fmla="*/ 1416243 w 1970207"/>
                <a:gd name="connsiteY42" fmla="*/ 756552 h 810430"/>
                <a:gd name="connsiteX43" fmla="*/ 1447031 w 1970207"/>
                <a:gd name="connsiteY43" fmla="*/ 810430 h 810430"/>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792788 w 1970207"/>
                <a:gd name="connsiteY11" fmla="*/ 256249 h 810430"/>
                <a:gd name="connsiteX12" fmla="*/ 869758 w 1970207"/>
                <a:gd name="connsiteY12" fmla="*/ 271643 h 810430"/>
                <a:gd name="connsiteX13" fmla="*/ 892849 w 1970207"/>
                <a:gd name="connsiteY13" fmla="*/ 279340 h 810430"/>
                <a:gd name="connsiteX14" fmla="*/ 915940 w 1970207"/>
                <a:gd name="connsiteY14" fmla="*/ 294734 h 810430"/>
                <a:gd name="connsiteX15" fmla="*/ 985212 w 1970207"/>
                <a:gd name="connsiteY15" fmla="*/ 325521 h 810430"/>
                <a:gd name="connsiteX16" fmla="*/ 1016000 w 1970207"/>
                <a:gd name="connsiteY16" fmla="*/ 348612 h 810430"/>
                <a:gd name="connsiteX17" fmla="*/ 1077576 w 1970207"/>
                <a:gd name="connsiteY17" fmla="*/ 371703 h 810430"/>
                <a:gd name="connsiteX18" fmla="*/ 1223818 w 1970207"/>
                <a:gd name="connsiteY18" fmla="*/ 356309 h 810430"/>
                <a:gd name="connsiteX19" fmla="*/ 1270000 w 1970207"/>
                <a:gd name="connsiteY19" fmla="*/ 333218 h 810430"/>
                <a:gd name="connsiteX20" fmla="*/ 1293091 w 1970207"/>
                <a:gd name="connsiteY20" fmla="*/ 325521 h 810430"/>
                <a:gd name="connsiteX21" fmla="*/ 1346970 w 1970207"/>
                <a:gd name="connsiteY21" fmla="*/ 279340 h 810430"/>
                <a:gd name="connsiteX22" fmla="*/ 1415762 w 1970207"/>
                <a:gd name="connsiteY22" fmla="*/ 229983 h 810430"/>
                <a:gd name="connsiteX23" fmla="*/ 1470602 w 1970207"/>
                <a:gd name="connsiteY23" fmla="*/ 189189 h 810430"/>
                <a:gd name="connsiteX24" fmla="*/ 1539394 w 1970207"/>
                <a:gd name="connsiteY24" fmla="*/ 145316 h 810430"/>
                <a:gd name="connsiteX25" fmla="*/ 1600970 w 1970207"/>
                <a:gd name="connsiteY25" fmla="*/ 102309 h 810430"/>
                <a:gd name="connsiteX26" fmla="*/ 1670243 w 1970207"/>
                <a:gd name="connsiteY26" fmla="*/ 56127 h 810430"/>
                <a:gd name="connsiteX27" fmla="*/ 1716424 w 1970207"/>
                <a:gd name="connsiteY27" fmla="*/ 33037 h 810430"/>
                <a:gd name="connsiteX28" fmla="*/ 1790700 w 1970207"/>
                <a:gd name="connsiteY28" fmla="*/ 6290 h 810430"/>
                <a:gd name="connsiteX29" fmla="*/ 1890761 w 1970207"/>
                <a:gd name="connsiteY29" fmla="*/ 10812 h 810430"/>
                <a:gd name="connsiteX30" fmla="*/ 1947815 w 1970207"/>
                <a:gd name="connsiteY30" fmla="*/ 47949 h 810430"/>
                <a:gd name="connsiteX31" fmla="*/ 1969559 w 1970207"/>
                <a:gd name="connsiteY31" fmla="*/ 105965 h 810430"/>
                <a:gd name="connsiteX32" fmla="*/ 1960034 w 1970207"/>
                <a:gd name="connsiteY32" fmla="*/ 157535 h 810430"/>
                <a:gd name="connsiteX33" fmla="*/ 1916065 w 1970207"/>
                <a:gd name="connsiteY33" fmla="*/ 202851 h 810430"/>
                <a:gd name="connsiteX34" fmla="*/ 1836401 w 1970207"/>
                <a:gd name="connsiteY34" fmla="*/ 263946 h 810430"/>
                <a:gd name="connsiteX35" fmla="*/ 1770303 w 1970207"/>
                <a:gd name="connsiteY35" fmla="*/ 325521 h 810430"/>
                <a:gd name="connsiteX36" fmla="*/ 1693334 w 1970207"/>
                <a:gd name="connsiteY36" fmla="*/ 387097 h 810430"/>
                <a:gd name="connsiteX37" fmla="*/ 1639455 w 1970207"/>
                <a:gd name="connsiteY37" fmla="*/ 433279 h 810430"/>
                <a:gd name="connsiteX38" fmla="*/ 1573357 w 1970207"/>
                <a:gd name="connsiteY38" fmla="*/ 495336 h 810430"/>
                <a:gd name="connsiteX39" fmla="*/ 1516303 w 1970207"/>
                <a:gd name="connsiteY39" fmla="*/ 541037 h 810430"/>
                <a:gd name="connsiteX40" fmla="*/ 1470121 w 1970207"/>
                <a:gd name="connsiteY40" fmla="*/ 571824 h 810430"/>
                <a:gd name="connsiteX41" fmla="*/ 1423940 w 1970207"/>
                <a:gd name="connsiteY41" fmla="*/ 625703 h 810430"/>
                <a:gd name="connsiteX42" fmla="*/ 1416243 w 1970207"/>
                <a:gd name="connsiteY42" fmla="*/ 756552 h 810430"/>
                <a:gd name="connsiteX43" fmla="*/ 1447031 w 1970207"/>
                <a:gd name="connsiteY43" fmla="*/ 810430 h 810430"/>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792788 w 1970207"/>
                <a:gd name="connsiteY11" fmla="*/ 256249 h 810430"/>
                <a:gd name="connsiteX12" fmla="*/ 869758 w 1970207"/>
                <a:gd name="connsiteY12" fmla="*/ 271643 h 810430"/>
                <a:gd name="connsiteX13" fmla="*/ 892849 w 1970207"/>
                <a:gd name="connsiteY13" fmla="*/ 279340 h 810430"/>
                <a:gd name="connsiteX14" fmla="*/ 915940 w 1970207"/>
                <a:gd name="connsiteY14" fmla="*/ 294734 h 810430"/>
                <a:gd name="connsiteX15" fmla="*/ 985212 w 1970207"/>
                <a:gd name="connsiteY15" fmla="*/ 325521 h 810430"/>
                <a:gd name="connsiteX16" fmla="*/ 1016000 w 1970207"/>
                <a:gd name="connsiteY16" fmla="*/ 348612 h 810430"/>
                <a:gd name="connsiteX17" fmla="*/ 1077576 w 1970207"/>
                <a:gd name="connsiteY17" fmla="*/ 371703 h 810430"/>
                <a:gd name="connsiteX18" fmla="*/ 1223818 w 1970207"/>
                <a:gd name="connsiteY18" fmla="*/ 356309 h 810430"/>
                <a:gd name="connsiteX19" fmla="*/ 1270000 w 1970207"/>
                <a:gd name="connsiteY19" fmla="*/ 333218 h 810430"/>
                <a:gd name="connsiteX20" fmla="*/ 1293091 w 1970207"/>
                <a:gd name="connsiteY20" fmla="*/ 325521 h 810430"/>
                <a:gd name="connsiteX21" fmla="*/ 1346970 w 1970207"/>
                <a:gd name="connsiteY21" fmla="*/ 279340 h 810430"/>
                <a:gd name="connsiteX22" fmla="*/ 1415762 w 1970207"/>
                <a:gd name="connsiteY22" fmla="*/ 229983 h 810430"/>
                <a:gd name="connsiteX23" fmla="*/ 1470602 w 1970207"/>
                <a:gd name="connsiteY23" fmla="*/ 189189 h 810430"/>
                <a:gd name="connsiteX24" fmla="*/ 1539394 w 1970207"/>
                <a:gd name="connsiteY24" fmla="*/ 145316 h 810430"/>
                <a:gd name="connsiteX25" fmla="*/ 1600970 w 1970207"/>
                <a:gd name="connsiteY25" fmla="*/ 102309 h 810430"/>
                <a:gd name="connsiteX26" fmla="*/ 1670243 w 1970207"/>
                <a:gd name="connsiteY26" fmla="*/ 56127 h 810430"/>
                <a:gd name="connsiteX27" fmla="*/ 1716424 w 1970207"/>
                <a:gd name="connsiteY27" fmla="*/ 33037 h 810430"/>
                <a:gd name="connsiteX28" fmla="*/ 1790700 w 1970207"/>
                <a:gd name="connsiteY28" fmla="*/ 6290 h 810430"/>
                <a:gd name="connsiteX29" fmla="*/ 1890761 w 1970207"/>
                <a:gd name="connsiteY29" fmla="*/ 10812 h 810430"/>
                <a:gd name="connsiteX30" fmla="*/ 1947815 w 1970207"/>
                <a:gd name="connsiteY30" fmla="*/ 47949 h 810430"/>
                <a:gd name="connsiteX31" fmla="*/ 1969559 w 1970207"/>
                <a:gd name="connsiteY31" fmla="*/ 105965 h 810430"/>
                <a:gd name="connsiteX32" fmla="*/ 1960034 w 1970207"/>
                <a:gd name="connsiteY32" fmla="*/ 157535 h 810430"/>
                <a:gd name="connsiteX33" fmla="*/ 1916065 w 1970207"/>
                <a:gd name="connsiteY33" fmla="*/ 202851 h 810430"/>
                <a:gd name="connsiteX34" fmla="*/ 1836401 w 1970207"/>
                <a:gd name="connsiteY34" fmla="*/ 263946 h 810430"/>
                <a:gd name="connsiteX35" fmla="*/ 1760778 w 1970207"/>
                <a:gd name="connsiteY35" fmla="*/ 331871 h 810430"/>
                <a:gd name="connsiteX36" fmla="*/ 1693334 w 1970207"/>
                <a:gd name="connsiteY36" fmla="*/ 387097 h 810430"/>
                <a:gd name="connsiteX37" fmla="*/ 1639455 w 1970207"/>
                <a:gd name="connsiteY37" fmla="*/ 433279 h 810430"/>
                <a:gd name="connsiteX38" fmla="*/ 1573357 w 1970207"/>
                <a:gd name="connsiteY38" fmla="*/ 495336 h 810430"/>
                <a:gd name="connsiteX39" fmla="*/ 1516303 w 1970207"/>
                <a:gd name="connsiteY39" fmla="*/ 541037 h 810430"/>
                <a:gd name="connsiteX40" fmla="*/ 1470121 w 1970207"/>
                <a:gd name="connsiteY40" fmla="*/ 571824 h 810430"/>
                <a:gd name="connsiteX41" fmla="*/ 1423940 w 1970207"/>
                <a:gd name="connsiteY41" fmla="*/ 625703 h 810430"/>
                <a:gd name="connsiteX42" fmla="*/ 1416243 w 1970207"/>
                <a:gd name="connsiteY42" fmla="*/ 756552 h 810430"/>
                <a:gd name="connsiteX43" fmla="*/ 1447031 w 1970207"/>
                <a:gd name="connsiteY43" fmla="*/ 810430 h 810430"/>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792788 w 1970207"/>
                <a:gd name="connsiteY11" fmla="*/ 256249 h 810430"/>
                <a:gd name="connsiteX12" fmla="*/ 869758 w 1970207"/>
                <a:gd name="connsiteY12" fmla="*/ 271643 h 810430"/>
                <a:gd name="connsiteX13" fmla="*/ 892849 w 1970207"/>
                <a:gd name="connsiteY13" fmla="*/ 279340 h 810430"/>
                <a:gd name="connsiteX14" fmla="*/ 915940 w 1970207"/>
                <a:gd name="connsiteY14" fmla="*/ 294734 h 810430"/>
                <a:gd name="connsiteX15" fmla="*/ 985212 w 1970207"/>
                <a:gd name="connsiteY15" fmla="*/ 325521 h 810430"/>
                <a:gd name="connsiteX16" fmla="*/ 1016000 w 1970207"/>
                <a:gd name="connsiteY16" fmla="*/ 348612 h 810430"/>
                <a:gd name="connsiteX17" fmla="*/ 1077576 w 1970207"/>
                <a:gd name="connsiteY17" fmla="*/ 371703 h 810430"/>
                <a:gd name="connsiteX18" fmla="*/ 1223818 w 1970207"/>
                <a:gd name="connsiteY18" fmla="*/ 356309 h 810430"/>
                <a:gd name="connsiteX19" fmla="*/ 1270000 w 1970207"/>
                <a:gd name="connsiteY19" fmla="*/ 333218 h 810430"/>
                <a:gd name="connsiteX20" fmla="*/ 1293091 w 1970207"/>
                <a:gd name="connsiteY20" fmla="*/ 325521 h 810430"/>
                <a:gd name="connsiteX21" fmla="*/ 1346970 w 1970207"/>
                <a:gd name="connsiteY21" fmla="*/ 279340 h 810430"/>
                <a:gd name="connsiteX22" fmla="*/ 1415762 w 1970207"/>
                <a:gd name="connsiteY22" fmla="*/ 229983 h 810430"/>
                <a:gd name="connsiteX23" fmla="*/ 1470602 w 1970207"/>
                <a:gd name="connsiteY23" fmla="*/ 189189 h 810430"/>
                <a:gd name="connsiteX24" fmla="*/ 1539394 w 1970207"/>
                <a:gd name="connsiteY24" fmla="*/ 145316 h 810430"/>
                <a:gd name="connsiteX25" fmla="*/ 1600970 w 1970207"/>
                <a:gd name="connsiteY25" fmla="*/ 102309 h 810430"/>
                <a:gd name="connsiteX26" fmla="*/ 1670243 w 1970207"/>
                <a:gd name="connsiteY26" fmla="*/ 56127 h 810430"/>
                <a:gd name="connsiteX27" fmla="*/ 1716424 w 1970207"/>
                <a:gd name="connsiteY27" fmla="*/ 33037 h 810430"/>
                <a:gd name="connsiteX28" fmla="*/ 1790700 w 1970207"/>
                <a:gd name="connsiteY28" fmla="*/ 6290 h 810430"/>
                <a:gd name="connsiteX29" fmla="*/ 1890761 w 1970207"/>
                <a:gd name="connsiteY29" fmla="*/ 10812 h 810430"/>
                <a:gd name="connsiteX30" fmla="*/ 1947815 w 1970207"/>
                <a:gd name="connsiteY30" fmla="*/ 47949 h 810430"/>
                <a:gd name="connsiteX31" fmla="*/ 1969559 w 1970207"/>
                <a:gd name="connsiteY31" fmla="*/ 105965 h 810430"/>
                <a:gd name="connsiteX32" fmla="*/ 1960034 w 1970207"/>
                <a:gd name="connsiteY32" fmla="*/ 157535 h 810430"/>
                <a:gd name="connsiteX33" fmla="*/ 1916065 w 1970207"/>
                <a:gd name="connsiteY33" fmla="*/ 202851 h 810430"/>
                <a:gd name="connsiteX34" fmla="*/ 1836401 w 1970207"/>
                <a:gd name="connsiteY34" fmla="*/ 263946 h 810430"/>
                <a:gd name="connsiteX35" fmla="*/ 1760778 w 1970207"/>
                <a:gd name="connsiteY35" fmla="*/ 331871 h 810430"/>
                <a:gd name="connsiteX36" fmla="*/ 1693334 w 1970207"/>
                <a:gd name="connsiteY36" fmla="*/ 387097 h 810430"/>
                <a:gd name="connsiteX37" fmla="*/ 1639455 w 1970207"/>
                <a:gd name="connsiteY37" fmla="*/ 433279 h 810430"/>
                <a:gd name="connsiteX38" fmla="*/ 1573357 w 1970207"/>
                <a:gd name="connsiteY38" fmla="*/ 479461 h 810430"/>
                <a:gd name="connsiteX39" fmla="*/ 1516303 w 1970207"/>
                <a:gd name="connsiteY39" fmla="*/ 541037 h 810430"/>
                <a:gd name="connsiteX40" fmla="*/ 1470121 w 1970207"/>
                <a:gd name="connsiteY40" fmla="*/ 571824 h 810430"/>
                <a:gd name="connsiteX41" fmla="*/ 1423940 w 1970207"/>
                <a:gd name="connsiteY41" fmla="*/ 625703 h 810430"/>
                <a:gd name="connsiteX42" fmla="*/ 1416243 w 1970207"/>
                <a:gd name="connsiteY42" fmla="*/ 756552 h 810430"/>
                <a:gd name="connsiteX43" fmla="*/ 1447031 w 1970207"/>
                <a:gd name="connsiteY43" fmla="*/ 810430 h 810430"/>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792788 w 1970207"/>
                <a:gd name="connsiteY11" fmla="*/ 256249 h 810430"/>
                <a:gd name="connsiteX12" fmla="*/ 869758 w 1970207"/>
                <a:gd name="connsiteY12" fmla="*/ 271643 h 810430"/>
                <a:gd name="connsiteX13" fmla="*/ 892849 w 1970207"/>
                <a:gd name="connsiteY13" fmla="*/ 279340 h 810430"/>
                <a:gd name="connsiteX14" fmla="*/ 915940 w 1970207"/>
                <a:gd name="connsiteY14" fmla="*/ 294734 h 810430"/>
                <a:gd name="connsiteX15" fmla="*/ 985212 w 1970207"/>
                <a:gd name="connsiteY15" fmla="*/ 325521 h 810430"/>
                <a:gd name="connsiteX16" fmla="*/ 1016000 w 1970207"/>
                <a:gd name="connsiteY16" fmla="*/ 348612 h 810430"/>
                <a:gd name="connsiteX17" fmla="*/ 1077576 w 1970207"/>
                <a:gd name="connsiteY17" fmla="*/ 371703 h 810430"/>
                <a:gd name="connsiteX18" fmla="*/ 1223818 w 1970207"/>
                <a:gd name="connsiteY18" fmla="*/ 356309 h 810430"/>
                <a:gd name="connsiteX19" fmla="*/ 1270000 w 1970207"/>
                <a:gd name="connsiteY19" fmla="*/ 333218 h 810430"/>
                <a:gd name="connsiteX20" fmla="*/ 1293091 w 1970207"/>
                <a:gd name="connsiteY20" fmla="*/ 325521 h 810430"/>
                <a:gd name="connsiteX21" fmla="*/ 1346970 w 1970207"/>
                <a:gd name="connsiteY21" fmla="*/ 279340 h 810430"/>
                <a:gd name="connsiteX22" fmla="*/ 1415762 w 1970207"/>
                <a:gd name="connsiteY22" fmla="*/ 229983 h 810430"/>
                <a:gd name="connsiteX23" fmla="*/ 1470602 w 1970207"/>
                <a:gd name="connsiteY23" fmla="*/ 189189 h 810430"/>
                <a:gd name="connsiteX24" fmla="*/ 1539394 w 1970207"/>
                <a:gd name="connsiteY24" fmla="*/ 145316 h 810430"/>
                <a:gd name="connsiteX25" fmla="*/ 1600970 w 1970207"/>
                <a:gd name="connsiteY25" fmla="*/ 102309 h 810430"/>
                <a:gd name="connsiteX26" fmla="*/ 1670243 w 1970207"/>
                <a:gd name="connsiteY26" fmla="*/ 56127 h 810430"/>
                <a:gd name="connsiteX27" fmla="*/ 1716424 w 1970207"/>
                <a:gd name="connsiteY27" fmla="*/ 33037 h 810430"/>
                <a:gd name="connsiteX28" fmla="*/ 1790700 w 1970207"/>
                <a:gd name="connsiteY28" fmla="*/ 6290 h 810430"/>
                <a:gd name="connsiteX29" fmla="*/ 1890761 w 1970207"/>
                <a:gd name="connsiteY29" fmla="*/ 10812 h 810430"/>
                <a:gd name="connsiteX30" fmla="*/ 1947815 w 1970207"/>
                <a:gd name="connsiteY30" fmla="*/ 47949 h 810430"/>
                <a:gd name="connsiteX31" fmla="*/ 1969559 w 1970207"/>
                <a:gd name="connsiteY31" fmla="*/ 105965 h 810430"/>
                <a:gd name="connsiteX32" fmla="*/ 1960034 w 1970207"/>
                <a:gd name="connsiteY32" fmla="*/ 157535 h 810430"/>
                <a:gd name="connsiteX33" fmla="*/ 1916065 w 1970207"/>
                <a:gd name="connsiteY33" fmla="*/ 202851 h 810430"/>
                <a:gd name="connsiteX34" fmla="*/ 1836401 w 1970207"/>
                <a:gd name="connsiteY34" fmla="*/ 263946 h 810430"/>
                <a:gd name="connsiteX35" fmla="*/ 1760778 w 1970207"/>
                <a:gd name="connsiteY35" fmla="*/ 331871 h 810430"/>
                <a:gd name="connsiteX36" fmla="*/ 1693334 w 1970207"/>
                <a:gd name="connsiteY36" fmla="*/ 387097 h 810430"/>
                <a:gd name="connsiteX37" fmla="*/ 1639455 w 1970207"/>
                <a:gd name="connsiteY37" fmla="*/ 433279 h 810430"/>
                <a:gd name="connsiteX38" fmla="*/ 1573357 w 1970207"/>
                <a:gd name="connsiteY38" fmla="*/ 485811 h 810430"/>
                <a:gd name="connsiteX39" fmla="*/ 1516303 w 1970207"/>
                <a:gd name="connsiteY39" fmla="*/ 541037 h 810430"/>
                <a:gd name="connsiteX40" fmla="*/ 1470121 w 1970207"/>
                <a:gd name="connsiteY40" fmla="*/ 571824 h 810430"/>
                <a:gd name="connsiteX41" fmla="*/ 1423940 w 1970207"/>
                <a:gd name="connsiteY41" fmla="*/ 625703 h 810430"/>
                <a:gd name="connsiteX42" fmla="*/ 1416243 w 1970207"/>
                <a:gd name="connsiteY42" fmla="*/ 756552 h 810430"/>
                <a:gd name="connsiteX43" fmla="*/ 1447031 w 1970207"/>
                <a:gd name="connsiteY43" fmla="*/ 810430 h 810430"/>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792788 w 1970207"/>
                <a:gd name="connsiteY11" fmla="*/ 256249 h 810430"/>
                <a:gd name="connsiteX12" fmla="*/ 869758 w 1970207"/>
                <a:gd name="connsiteY12" fmla="*/ 271643 h 810430"/>
                <a:gd name="connsiteX13" fmla="*/ 892849 w 1970207"/>
                <a:gd name="connsiteY13" fmla="*/ 279340 h 810430"/>
                <a:gd name="connsiteX14" fmla="*/ 915940 w 1970207"/>
                <a:gd name="connsiteY14" fmla="*/ 294734 h 810430"/>
                <a:gd name="connsiteX15" fmla="*/ 985212 w 1970207"/>
                <a:gd name="connsiteY15" fmla="*/ 325521 h 810430"/>
                <a:gd name="connsiteX16" fmla="*/ 1016000 w 1970207"/>
                <a:gd name="connsiteY16" fmla="*/ 348612 h 810430"/>
                <a:gd name="connsiteX17" fmla="*/ 1077576 w 1970207"/>
                <a:gd name="connsiteY17" fmla="*/ 371703 h 810430"/>
                <a:gd name="connsiteX18" fmla="*/ 1223818 w 1970207"/>
                <a:gd name="connsiteY18" fmla="*/ 356309 h 810430"/>
                <a:gd name="connsiteX19" fmla="*/ 1270000 w 1970207"/>
                <a:gd name="connsiteY19" fmla="*/ 333218 h 810430"/>
                <a:gd name="connsiteX20" fmla="*/ 1293091 w 1970207"/>
                <a:gd name="connsiteY20" fmla="*/ 325521 h 810430"/>
                <a:gd name="connsiteX21" fmla="*/ 1346970 w 1970207"/>
                <a:gd name="connsiteY21" fmla="*/ 279340 h 810430"/>
                <a:gd name="connsiteX22" fmla="*/ 1415762 w 1970207"/>
                <a:gd name="connsiteY22" fmla="*/ 229983 h 810430"/>
                <a:gd name="connsiteX23" fmla="*/ 1470602 w 1970207"/>
                <a:gd name="connsiteY23" fmla="*/ 189189 h 810430"/>
                <a:gd name="connsiteX24" fmla="*/ 1539394 w 1970207"/>
                <a:gd name="connsiteY24" fmla="*/ 145316 h 810430"/>
                <a:gd name="connsiteX25" fmla="*/ 1600970 w 1970207"/>
                <a:gd name="connsiteY25" fmla="*/ 102309 h 810430"/>
                <a:gd name="connsiteX26" fmla="*/ 1670243 w 1970207"/>
                <a:gd name="connsiteY26" fmla="*/ 56127 h 810430"/>
                <a:gd name="connsiteX27" fmla="*/ 1716424 w 1970207"/>
                <a:gd name="connsiteY27" fmla="*/ 33037 h 810430"/>
                <a:gd name="connsiteX28" fmla="*/ 1790700 w 1970207"/>
                <a:gd name="connsiteY28" fmla="*/ 6290 h 810430"/>
                <a:gd name="connsiteX29" fmla="*/ 1890761 w 1970207"/>
                <a:gd name="connsiteY29" fmla="*/ 10812 h 810430"/>
                <a:gd name="connsiteX30" fmla="*/ 1947815 w 1970207"/>
                <a:gd name="connsiteY30" fmla="*/ 47949 h 810430"/>
                <a:gd name="connsiteX31" fmla="*/ 1969559 w 1970207"/>
                <a:gd name="connsiteY31" fmla="*/ 105965 h 810430"/>
                <a:gd name="connsiteX32" fmla="*/ 1960034 w 1970207"/>
                <a:gd name="connsiteY32" fmla="*/ 157535 h 810430"/>
                <a:gd name="connsiteX33" fmla="*/ 1916065 w 1970207"/>
                <a:gd name="connsiteY33" fmla="*/ 202851 h 810430"/>
                <a:gd name="connsiteX34" fmla="*/ 1836401 w 1970207"/>
                <a:gd name="connsiteY34" fmla="*/ 263946 h 810430"/>
                <a:gd name="connsiteX35" fmla="*/ 1760778 w 1970207"/>
                <a:gd name="connsiteY35" fmla="*/ 331871 h 810430"/>
                <a:gd name="connsiteX36" fmla="*/ 1693334 w 1970207"/>
                <a:gd name="connsiteY36" fmla="*/ 387097 h 810430"/>
                <a:gd name="connsiteX37" fmla="*/ 1639455 w 1970207"/>
                <a:gd name="connsiteY37" fmla="*/ 433279 h 810430"/>
                <a:gd name="connsiteX38" fmla="*/ 1573357 w 1970207"/>
                <a:gd name="connsiteY38" fmla="*/ 485811 h 810430"/>
                <a:gd name="connsiteX39" fmla="*/ 1519478 w 1970207"/>
                <a:gd name="connsiteY39" fmla="*/ 528337 h 810430"/>
                <a:gd name="connsiteX40" fmla="*/ 1470121 w 1970207"/>
                <a:gd name="connsiteY40" fmla="*/ 571824 h 810430"/>
                <a:gd name="connsiteX41" fmla="*/ 1423940 w 1970207"/>
                <a:gd name="connsiteY41" fmla="*/ 625703 h 810430"/>
                <a:gd name="connsiteX42" fmla="*/ 1416243 w 1970207"/>
                <a:gd name="connsiteY42" fmla="*/ 756552 h 810430"/>
                <a:gd name="connsiteX43" fmla="*/ 1447031 w 1970207"/>
                <a:gd name="connsiteY43" fmla="*/ 810430 h 810430"/>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869758 w 1970207"/>
                <a:gd name="connsiteY11" fmla="*/ 271643 h 810430"/>
                <a:gd name="connsiteX12" fmla="*/ 892849 w 1970207"/>
                <a:gd name="connsiteY12" fmla="*/ 279340 h 810430"/>
                <a:gd name="connsiteX13" fmla="*/ 915940 w 1970207"/>
                <a:gd name="connsiteY13" fmla="*/ 294734 h 810430"/>
                <a:gd name="connsiteX14" fmla="*/ 985212 w 1970207"/>
                <a:gd name="connsiteY14" fmla="*/ 325521 h 810430"/>
                <a:gd name="connsiteX15" fmla="*/ 1016000 w 1970207"/>
                <a:gd name="connsiteY15" fmla="*/ 348612 h 810430"/>
                <a:gd name="connsiteX16" fmla="*/ 1077576 w 1970207"/>
                <a:gd name="connsiteY16" fmla="*/ 371703 h 810430"/>
                <a:gd name="connsiteX17" fmla="*/ 1223818 w 1970207"/>
                <a:gd name="connsiteY17" fmla="*/ 356309 h 810430"/>
                <a:gd name="connsiteX18" fmla="*/ 1270000 w 1970207"/>
                <a:gd name="connsiteY18" fmla="*/ 333218 h 810430"/>
                <a:gd name="connsiteX19" fmla="*/ 1293091 w 1970207"/>
                <a:gd name="connsiteY19" fmla="*/ 325521 h 810430"/>
                <a:gd name="connsiteX20" fmla="*/ 1346970 w 1970207"/>
                <a:gd name="connsiteY20" fmla="*/ 279340 h 810430"/>
                <a:gd name="connsiteX21" fmla="*/ 1415762 w 1970207"/>
                <a:gd name="connsiteY21" fmla="*/ 229983 h 810430"/>
                <a:gd name="connsiteX22" fmla="*/ 1470602 w 1970207"/>
                <a:gd name="connsiteY22" fmla="*/ 189189 h 810430"/>
                <a:gd name="connsiteX23" fmla="*/ 1539394 w 1970207"/>
                <a:gd name="connsiteY23" fmla="*/ 145316 h 810430"/>
                <a:gd name="connsiteX24" fmla="*/ 1600970 w 1970207"/>
                <a:gd name="connsiteY24" fmla="*/ 102309 h 810430"/>
                <a:gd name="connsiteX25" fmla="*/ 1670243 w 1970207"/>
                <a:gd name="connsiteY25" fmla="*/ 56127 h 810430"/>
                <a:gd name="connsiteX26" fmla="*/ 1716424 w 1970207"/>
                <a:gd name="connsiteY26" fmla="*/ 33037 h 810430"/>
                <a:gd name="connsiteX27" fmla="*/ 1790700 w 1970207"/>
                <a:gd name="connsiteY27" fmla="*/ 6290 h 810430"/>
                <a:gd name="connsiteX28" fmla="*/ 1890761 w 1970207"/>
                <a:gd name="connsiteY28" fmla="*/ 10812 h 810430"/>
                <a:gd name="connsiteX29" fmla="*/ 1947815 w 1970207"/>
                <a:gd name="connsiteY29" fmla="*/ 47949 h 810430"/>
                <a:gd name="connsiteX30" fmla="*/ 1969559 w 1970207"/>
                <a:gd name="connsiteY30" fmla="*/ 105965 h 810430"/>
                <a:gd name="connsiteX31" fmla="*/ 1960034 w 1970207"/>
                <a:gd name="connsiteY31" fmla="*/ 157535 h 810430"/>
                <a:gd name="connsiteX32" fmla="*/ 1916065 w 1970207"/>
                <a:gd name="connsiteY32" fmla="*/ 202851 h 810430"/>
                <a:gd name="connsiteX33" fmla="*/ 1836401 w 1970207"/>
                <a:gd name="connsiteY33" fmla="*/ 263946 h 810430"/>
                <a:gd name="connsiteX34" fmla="*/ 1760778 w 1970207"/>
                <a:gd name="connsiteY34" fmla="*/ 331871 h 810430"/>
                <a:gd name="connsiteX35" fmla="*/ 1693334 w 1970207"/>
                <a:gd name="connsiteY35" fmla="*/ 387097 h 810430"/>
                <a:gd name="connsiteX36" fmla="*/ 1639455 w 1970207"/>
                <a:gd name="connsiteY36" fmla="*/ 433279 h 810430"/>
                <a:gd name="connsiteX37" fmla="*/ 1573357 w 1970207"/>
                <a:gd name="connsiteY37" fmla="*/ 485811 h 810430"/>
                <a:gd name="connsiteX38" fmla="*/ 1519478 w 1970207"/>
                <a:gd name="connsiteY38" fmla="*/ 528337 h 810430"/>
                <a:gd name="connsiteX39" fmla="*/ 1470121 w 1970207"/>
                <a:gd name="connsiteY39" fmla="*/ 571824 h 810430"/>
                <a:gd name="connsiteX40" fmla="*/ 1423940 w 1970207"/>
                <a:gd name="connsiteY40" fmla="*/ 625703 h 810430"/>
                <a:gd name="connsiteX41" fmla="*/ 1416243 w 1970207"/>
                <a:gd name="connsiteY41" fmla="*/ 756552 h 810430"/>
                <a:gd name="connsiteX42" fmla="*/ 1447031 w 1970207"/>
                <a:gd name="connsiteY42" fmla="*/ 810430 h 810430"/>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869758 w 1970207"/>
                <a:gd name="connsiteY11" fmla="*/ 271643 h 810430"/>
                <a:gd name="connsiteX12" fmla="*/ 915940 w 1970207"/>
                <a:gd name="connsiteY12" fmla="*/ 294734 h 810430"/>
                <a:gd name="connsiteX13" fmla="*/ 985212 w 1970207"/>
                <a:gd name="connsiteY13" fmla="*/ 325521 h 810430"/>
                <a:gd name="connsiteX14" fmla="*/ 1016000 w 1970207"/>
                <a:gd name="connsiteY14" fmla="*/ 348612 h 810430"/>
                <a:gd name="connsiteX15" fmla="*/ 1077576 w 1970207"/>
                <a:gd name="connsiteY15" fmla="*/ 371703 h 810430"/>
                <a:gd name="connsiteX16" fmla="*/ 1223818 w 1970207"/>
                <a:gd name="connsiteY16" fmla="*/ 356309 h 810430"/>
                <a:gd name="connsiteX17" fmla="*/ 1270000 w 1970207"/>
                <a:gd name="connsiteY17" fmla="*/ 333218 h 810430"/>
                <a:gd name="connsiteX18" fmla="*/ 1293091 w 1970207"/>
                <a:gd name="connsiteY18" fmla="*/ 325521 h 810430"/>
                <a:gd name="connsiteX19" fmla="*/ 1346970 w 1970207"/>
                <a:gd name="connsiteY19" fmla="*/ 279340 h 810430"/>
                <a:gd name="connsiteX20" fmla="*/ 1415762 w 1970207"/>
                <a:gd name="connsiteY20" fmla="*/ 229983 h 810430"/>
                <a:gd name="connsiteX21" fmla="*/ 1470602 w 1970207"/>
                <a:gd name="connsiteY21" fmla="*/ 189189 h 810430"/>
                <a:gd name="connsiteX22" fmla="*/ 1539394 w 1970207"/>
                <a:gd name="connsiteY22" fmla="*/ 145316 h 810430"/>
                <a:gd name="connsiteX23" fmla="*/ 1600970 w 1970207"/>
                <a:gd name="connsiteY23" fmla="*/ 102309 h 810430"/>
                <a:gd name="connsiteX24" fmla="*/ 1670243 w 1970207"/>
                <a:gd name="connsiteY24" fmla="*/ 56127 h 810430"/>
                <a:gd name="connsiteX25" fmla="*/ 1716424 w 1970207"/>
                <a:gd name="connsiteY25" fmla="*/ 33037 h 810430"/>
                <a:gd name="connsiteX26" fmla="*/ 1790700 w 1970207"/>
                <a:gd name="connsiteY26" fmla="*/ 6290 h 810430"/>
                <a:gd name="connsiteX27" fmla="*/ 1890761 w 1970207"/>
                <a:gd name="connsiteY27" fmla="*/ 10812 h 810430"/>
                <a:gd name="connsiteX28" fmla="*/ 1947815 w 1970207"/>
                <a:gd name="connsiteY28" fmla="*/ 47949 h 810430"/>
                <a:gd name="connsiteX29" fmla="*/ 1969559 w 1970207"/>
                <a:gd name="connsiteY29" fmla="*/ 105965 h 810430"/>
                <a:gd name="connsiteX30" fmla="*/ 1960034 w 1970207"/>
                <a:gd name="connsiteY30" fmla="*/ 157535 h 810430"/>
                <a:gd name="connsiteX31" fmla="*/ 1916065 w 1970207"/>
                <a:gd name="connsiteY31" fmla="*/ 202851 h 810430"/>
                <a:gd name="connsiteX32" fmla="*/ 1836401 w 1970207"/>
                <a:gd name="connsiteY32" fmla="*/ 263946 h 810430"/>
                <a:gd name="connsiteX33" fmla="*/ 1760778 w 1970207"/>
                <a:gd name="connsiteY33" fmla="*/ 331871 h 810430"/>
                <a:gd name="connsiteX34" fmla="*/ 1693334 w 1970207"/>
                <a:gd name="connsiteY34" fmla="*/ 387097 h 810430"/>
                <a:gd name="connsiteX35" fmla="*/ 1639455 w 1970207"/>
                <a:gd name="connsiteY35" fmla="*/ 433279 h 810430"/>
                <a:gd name="connsiteX36" fmla="*/ 1573357 w 1970207"/>
                <a:gd name="connsiteY36" fmla="*/ 485811 h 810430"/>
                <a:gd name="connsiteX37" fmla="*/ 1519478 w 1970207"/>
                <a:gd name="connsiteY37" fmla="*/ 528337 h 810430"/>
                <a:gd name="connsiteX38" fmla="*/ 1470121 w 1970207"/>
                <a:gd name="connsiteY38" fmla="*/ 571824 h 810430"/>
                <a:gd name="connsiteX39" fmla="*/ 1423940 w 1970207"/>
                <a:gd name="connsiteY39" fmla="*/ 625703 h 810430"/>
                <a:gd name="connsiteX40" fmla="*/ 1416243 w 1970207"/>
                <a:gd name="connsiteY40" fmla="*/ 756552 h 810430"/>
                <a:gd name="connsiteX41" fmla="*/ 1447031 w 1970207"/>
                <a:gd name="connsiteY41" fmla="*/ 810430 h 810430"/>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869758 w 1970207"/>
                <a:gd name="connsiteY11" fmla="*/ 271643 h 810430"/>
                <a:gd name="connsiteX12" fmla="*/ 915940 w 1970207"/>
                <a:gd name="connsiteY12" fmla="*/ 294734 h 810430"/>
                <a:gd name="connsiteX13" fmla="*/ 985212 w 1970207"/>
                <a:gd name="connsiteY13" fmla="*/ 325521 h 810430"/>
                <a:gd name="connsiteX14" fmla="*/ 1077576 w 1970207"/>
                <a:gd name="connsiteY14" fmla="*/ 371703 h 810430"/>
                <a:gd name="connsiteX15" fmla="*/ 1223818 w 1970207"/>
                <a:gd name="connsiteY15" fmla="*/ 356309 h 810430"/>
                <a:gd name="connsiteX16" fmla="*/ 1270000 w 1970207"/>
                <a:gd name="connsiteY16" fmla="*/ 333218 h 810430"/>
                <a:gd name="connsiteX17" fmla="*/ 1293091 w 1970207"/>
                <a:gd name="connsiteY17" fmla="*/ 325521 h 810430"/>
                <a:gd name="connsiteX18" fmla="*/ 1346970 w 1970207"/>
                <a:gd name="connsiteY18" fmla="*/ 279340 h 810430"/>
                <a:gd name="connsiteX19" fmla="*/ 1415762 w 1970207"/>
                <a:gd name="connsiteY19" fmla="*/ 229983 h 810430"/>
                <a:gd name="connsiteX20" fmla="*/ 1470602 w 1970207"/>
                <a:gd name="connsiteY20" fmla="*/ 189189 h 810430"/>
                <a:gd name="connsiteX21" fmla="*/ 1539394 w 1970207"/>
                <a:gd name="connsiteY21" fmla="*/ 145316 h 810430"/>
                <a:gd name="connsiteX22" fmla="*/ 1600970 w 1970207"/>
                <a:gd name="connsiteY22" fmla="*/ 102309 h 810430"/>
                <a:gd name="connsiteX23" fmla="*/ 1670243 w 1970207"/>
                <a:gd name="connsiteY23" fmla="*/ 56127 h 810430"/>
                <a:gd name="connsiteX24" fmla="*/ 1716424 w 1970207"/>
                <a:gd name="connsiteY24" fmla="*/ 33037 h 810430"/>
                <a:gd name="connsiteX25" fmla="*/ 1790700 w 1970207"/>
                <a:gd name="connsiteY25" fmla="*/ 6290 h 810430"/>
                <a:gd name="connsiteX26" fmla="*/ 1890761 w 1970207"/>
                <a:gd name="connsiteY26" fmla="*/ 10812 h 810430"/>
                <a:gd name="connsiteX27" fmla="*/ 1947815 w 1970207"/>
                <a:gd name="connsiteY27" fmla="*/ 47949 h 810430"/>
                <a:gd name="connsiteX28" fmla="*/ 1969559 w 1970207"/>
                <a:gd name="connsiteY28" fmla="*/ 105965 h 810430"/>
                <a:gd name="connsiteX29" fmla="*/ 1960034 w 1970207"/>
                <a:gd name="connsiteY29" fmla="*/ 157535 h 810430"/>
                <a:gd name="connsiteX30" fmla="*/ 1916065 w 1970207"/>
                <a:gd name="connsiteY30" fmla="*/ 202851 h 810430"/>
                <a:gd name="connsiteX31" fmla="*/ 1836401 w 1970207"/>
                <a:gd name="connsiteY31" fmla="*/ 263946 h 810430"/>
                <a:gd name="connsiteX32" fmla="*/ 1760778 w 1970207"/>
                <a:gd name="connsiteY32" fmla="*/ 331871 h 810430"/>
                <a:gd name="connsiteX33" fmla="*/ 1693334 w 1970207"/>
                <a:gd name="connsiteY33" fmla="*/ 387097 h 810430"/>
                <a:gd name="connsiteX34" fmla="*/ 1639455 w 1970207"/>
                <a:gd name="connsiteY34" fmla="*/ 433279 h 810430"/>
                <a:gd name="connsiteX35" fmla="*/ 1573357 w 1970207"/>
                <a:gd name="connsiteY35" fmla="*/ 485811 h 810430"/>
                <a:gd name="connsiteX36" fmla="*/ 1519478 w 1970207"/>
                <a:gd name="connsiteY36" fmla="*/ 528337 h 810430"/>
                <a:gd name="connsiteX37" fmla="*/ 1470121 w 1970207"/>
                <a:gd name="connsiteY37" fmla="*/ 571824 h 810430"/>
                <a:gd name="connsiteX38" fmla="*/ 1423940 w 1970207"/>
                <a:gd name="connsiteY38" fmla="*/ 625703 h 810430"/>
                <a:gd name="connsiteX39" fmla="*/ 1416243 w 1970207"/>
                <a:gd name="connsiteY39" fmla="*/ 756552 h 810430"/>
                <a:gd name="connsiteX40" fmla="*/ 1447031 w 1970207"/>
                <a:gd name="connsiteY40" fmla="*/ 810430 h 810430"/>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869758 w 1970207"/>
                <a:gd name="connsiteY11" fmla="*/ 271643 h 810430"/>
                <a:gd name="connsiteX12" fmla="*/ 928640 w 1970207"/>
                <a:gd name="connsiteY12" fmla="*/ 294734 h 810430"/>
                <a:gd name="connsiteX13" fmla="*/ 985212 w 1970207"/>
                <a:gd name="connsiteY13" fmla="*/ 325521 h 810430"/>
                <a:gd name="connsiteX14" fmla="*/ 1077576 w 1970207"/>
                <a:gd name="connsiteY14" fmla="*/ 371703 h 810430"/>
                <a:gd name="connsiteX15" fmla="*/ 1223818 w 1970207"/>
                <a:gd name="connsiteY15" fmla="*/ 356309 h 810430"/>
                <a:gd name="connsiteX16" fmla="*/ 1270000 w 1970207"/>
                <a:gd name="connsiteY16" fmla="*/ 333218 h 810430"/>
                <a:gd name="connsiteX17" fmla="*/ 1293091 w 1970207"/>
                <a:gd name="connsiteY17" fmla="*/ 325521 h 810430"/>
                <a:gd name="connsiteX18" fmla="*/ 1346970 w 1970207"/>
                <a:gd name="connsiteY18" fmla="*/ 279340 h 810430"/>
                <a:gd name="connsiteX19" fmla="*/ 1415762 w 1970207"/>
                <a:gd name="connsiteY19" fmla="*/ 229983 h 810430"/>
                <a:gd name="connsiteX20" fmla="*/ 1470602 w 1970207"/>
                <a:gd name="connsiteY20" fmla="*/ 189189 h 810430"/>
                <a:gd name="connsiteX21" fmla="*/ 1539394 w 1970207"/>
                <a:gd name="connsiteY21" fmla="*/ 145316 h 810430"/>
                <a:gd name="connsiteX22" fmla="*/ 1600970 w 1970207"/>
                <a:gd name="connsiteY22" fmla="*/ 102309 h 810430"/>
                <a:gd name="connsiteX23" fmla="*/ 1670243 w 1970207"/>
                <a:gd name="connsiteY23" fmla="*/ 56127 h 810430"/>
                <a:gd name="connsiteX24" fmla="*/ 1716424 w 1970207"/>
                <a:gd name="connsiteY24" fmla="*/ 33037 h 810430"/>
                <a:gd name="connsiteX25" fmla="*/ 1790700 w 1970207"/>
                <a:gd name="connsiteY25" fmla="*/ 6290 h 810430"/>
                <a:gd name="connsiteX26" fmla="*/ 1890761 w 1970207"/>
                <a:gd name="connsiteY26" fmla="*/ 10812 h 810430"/>
                <a:gd name="connsiteX27" fmla="*/ 1947815 w 1970207"/>
                <a:gd name="connsiteY27" fmla="*/ 47949 h 810430"/>
                <a:gd name="connsiteX28" fmla="*/ 1969559 w 1970207"/>
                <a:gd name="connsiteY28" fmla="*/ 105965 h 810430"/>
                <a:gd name="connsiteX29" fmla="*/ 1960034 w 1970207"/>
                <a:gd name="connsiteY29" fmla="*/ 157535 h 810430"/>
                <a:gd name="connsiteX30" fmla="*/ 1916065 w 1970207"/>
                <a:gd name="connsiteY30" fmla="*/ 202851 h 810430"/>
                <a:gd name="connsiteX31" fmla="*/ 1836401 w 1970207"/>
                <a:gd name="connsiteY31" fmla="*/ 263946 h 810430"/>
                <a:gd name="connsiteX32" fmla="*/ 1760778 w 1970207"/>
                <a:gd name="connsiteY32" fmla="*/ 331871 h 810430"/>
                <a:gd name="connsiteX33" fmla="*/ 1693334 w 1970207"/>
                <a:gd name="connsiteY33" fmla="*/ 387097 h 810430"/>
                <a:gd name="connsiteX34" fmla="*/ 1639455 w 1970207"/>
                <a:gd name="connsiteY34" fmla="*/ 433279 h 810430"/>
                <a:gd name="connsiteX35" fmla="*/ 1573357 w 1970207"/>
                <a:gd name="connsiteY35" fmla="*/ 485811 h 810430"/>
                <a:gd name="connsiteX36" fmla="*/ 1519478 w 1970207"/>
                <a:gd name="connsiteY36" fmla="*/ 528337 h 810430"/>
                <a:gd name="connsiteX37" fmla="*/ 1470121 w 1970207"/>
                <a:gd name="connsiteY37" fmla="*/ 571824 h 810430"/>
                <a:gd name="connsiteX38" fmla="*/ 1423940 w 1970207"/>
                <a:gd name="connsiteY38" fmla="*/ 625703 h 810430"/>
                <a:gd name="connsiteX39" fmla="*/ 1416243 w 1970207"/>
                <a:gd name="connsiteY39" fmla="*/ 756552 h 810430"/>
                <a:gd name="connsiteX40" fmla="*/ 1447031 w 1970207"/>
                <a:gd name="connsiteY40" fmla="*/ 810430 h 810430"/>
                <a:gd name="connsiteX0" fmla="*/ 0 w 1970207"/>
                <a:gd name="connsiteY0" fmla="*/ 425582 h 810430"/>
                <a:gd name="connsiteX1" fmla="*/ 69273 w 1970207"/>
                <a:gd name="connsiteY1" fmla="*/ 371703 h 810430"/>
                <a:gd name="connsiteX2" fmla="*/ 92364 w 1970207"/>
                <a:gd name="connsiteY2" fmla="*/ 348612 h 810430"/>
                <a:gd name="connsiteX3" fmla="*/ 123152 w 1970207"/>
                <a:gd name="connsiteY3" fmla="*/ 340915 h 810430"/>
                <a:gd name="connsiteX4" fmla="*/ 153940 w 1970207"/>
                <a:gd name="connsiteY4" fmla="*/ 317824 h 810430"/>
                <a:gd name="connsiteX5" fmla="*/ 223212 w 1970207"/>
                <a:gd name="connsiteY5" fmla="*/ 294734 h 810430"/>
                <a:gd name="connsiteX6" fmla="*/ 261697 w 1970207"/>
                <a:gd name="connsiteY6" fmla="*/ 279340 h 810430"/>
                <a:gd name="connsiteX7" fmla="*/ 361758 w 1970207"/>
                <a:gd name="connsiteY7" fmla="*/ 263946 h 810430"/>
                <a:gd name="connsiteX8" fmla="*/ 407940 w 1970207"/>
                <a:gd name="connsiteY8" fmla="*/ 248552 h 810430"/>
                <a:gd name="connsiteX9" fmla="*/ 584970 w 1970207"/>
                <a:gd name="connsiteY9" fmla="*/ 233158 h 810430"/>
                <a:gd name="connsiteX10" fmla="*/ 746606 w 1970207"/>
                <a:gd name="connsiteY10" fmla="*/ 240855 h 810430"/>
                <a:gd name="connsiteX11" fmla="*/ 869758 w 1970207"/>
                <a:gd name="connsiteY11" fmla="*/ 271643 h 810430"/>
                <a:gd name="connsiteX12" fmla="*/ 928640 w 1970207"/>
                <a:gd name="connsiteY12" fmla="*/ 294734 h 810430"/>
                <a:gd name="connsiteX13" fmla="*/ 985212 w 1970207"/>
                <a:gd name="connsiteY13" fmla="*/ 325521 h 810430"/>
                <a:gd name="connsiteX14" fmla="*/ 1077576 w 1970207"/>
                <a:gd name="connsiteY14" fmla="*/ 371703 h 810430"/>
                <a:gd name="connsiteX15" fmla="*/ 1223818 w 1970207"/>
                <a:gd name="connsiteY15" fmla="*/ 356309 h 810430"/>
                <a:gd name="connsiteX16" fmla="*/ 1270000 w 1970207"/>
                <a:gd name="connsiteY16" fmla="*/ 333218 h 810430"/>
                <a:gd name="connsiteX17" fmla="*/ 1346970 w 1970207"/>
                <a:gd name="connsiteY17" fmla="*/ 279340 h 810430"/>
                <a:gd name="connsiteX18" fmla="*/ 1415762 w 1970207"/>
                <a:gd name="connsiteY18" fmla="*/ 229983 h 810430"/>
                <a:gd name="connsiteX19" fmla="*/ 1470602 w 1970207"/>
                <a:gd name="connsiteY19" fmla="*/ 189189 h 810430"/>
                <a:gd name="connsiteX20" fmla="*/ 1539394 w 1970207"/>
                <a:gd name="connsiteY20" fmla="*/ 145316 h 810430"/>
                <a:gd name="connsiteX21" fmla="*/ 1600970 w 1970207"/>
                <a:gd name="connsiteY21" fmla="*/ 102309 h 810430"/>
                <a:gd name="connsiteX22" fmla="*/ 1670243 w 1970207"/>
                <a:gd name="connsiteY22" fmla="*/ 56127 h 810430"/>
                <a:gd name="connsiteX23" fmla="*/ 1716424 w 1970207"/>
                <a:gd name="connsiteY23" fmla="*/ 33037 h 810430"/>
                <a:gd name="connsiteX24" fmla="*/ 1790700 w 1970207"/>
                <a:gd name="connsiteY24" fmla="*/ 6290 h 810430"/>
                <a:gd name="connsiteX25" fmla="*/ 1890761 w 1970207"/>
                <a:gd name="connsiteY25" fmla="*/ 10812 h 810430"/>
                <a:gd name="connsiteX26" fmla="*/ 1947815 w 1970207"/>
                <a:gd name="connsiteY26" fmla="*/ 47949 h 810430"/>
                <a:gd name="connsiteX27" fmla="*/ 1969559 w 1970207"/>
                <a:gd name="connsiteY27" fmla="*/ 105965 h 810430"/>
                <a:gd name="connsiteX28" fmla="*/ 1960034 w 1970207"/>
                <a:gd name="connsiteY28" fmla="*/ 157535 h 810430"/>
                <a:gd name="connsiteX29" fmla="*/ 1916065 w 1970207"/>
                <a:gd name="connsiteY29" fmla="*/ 202851 h 810430"/>
                <a:gd name="connsiteX30" fmla="*/ 1836401 w 1970207"/>
                <a:gd name="connsiteY30" fmla="*/ 263946 h 810430"/>
                <a:gd name="connsiteX31" fmla="*/ 1760778 w 1970207"/>
                <a:gd name="connsiteY31" fmla="*/ 331871 h 810430"/>
                <a:gd name="connsiteX32" fmla="*/ 1693334 w 1970207"/>
                <a:gd name="connsiteY32" fmla="*/ 387097 h 810430"/>
                <a:gd name="connsiteX33" fmla="*/ 1639455 w 1970207"/>
                <a:gd name="connsiteY33" fmla="*/ 433279 h 810430"/>
                <a:gd name="connsiteX34" fmla="*/ 1573357 w 1970207"/>
                <a:gd name="connsiteY34" fmla="*/ 485811 h 810430"/>
                <a:gd name="connsiteX35" fmla="*/ 1519478 w 1970207"/>
                <a:gd name="connsiteY35" fmla="*/ 528337 h 810430"/>
                <a:gd name="connsiteX36" fmla="*/ 1470121 w 1970207"/>
                <a:gd name="connsiteY36" fmla="*/ 571824 h 810430"/>
                <a:gd name="connsiteX37" fmla="*/ 1423940 w 1970207"/>
                <a:gd name="connsiteY37" fmla="*/ 625703 h 810430"/>
                <a:gd name="connsiteX38" fmla="*/ 1416243 w 1970207"/>
                <a:gd name="connsiteY38" fmla="*/ 756552 h 810430"/>
                <a:gd name="connsiteX39" fmla="*/ 1447031 w 1970207"/>
                <a:gd name="connsiteY39" fmla="*/ 810430 h 810430"/>
                <a:gd name="connsiteX0" fmla="*/ 0 w 1970207"/>
                <a:gd name="connsiteY0" fmla="*/ 425582 h 810430"/>
                <a:gd name="connsiteX1" fmla="*/ 69273 w 1970207"/>
                <a:gd name="connsiteY1" fmla="*/ 371703 h 810430"/>
                <a:gd name="connsiteX2" fmla="*/ 123152 w 1970207"/>
                <a:gd name="connsiteY2" fmla="*/ 340915 h 810430"/>
                <a:gd name="connsiteX3" fmla="*/ 153940 w 1970207"/>
                <a:gd name="connsiteY3" fmla="*/ 317824 h 810430"/>
                <a:gd name="connsiteX4" fmla="*/ 223212 w 1970207"/>
                <a:gd name="connsiteY4" fmla="*/ 294734 h 810430"/>
                <a:gd name="connsiteX5" fmla="*/ 261697 w 1970207"/>
                <a:gd name="connsiteY5" fmla="*/ 279340 h 810430"/>
                <a:gd name="connsiteX6" fmla="*/ 361758 w 1970207"/>
                <a:gd name="connsiteY6" fmla="*/ 263946 h 810430"/>
                <a:gd name="connsiteX7" fmla="*/ 407940 w 1970207"/>
                <a:gd name="connsiteY7" fmla="*/ 248552 h 810430"/>
                <a:gd name="connsiteX8" fmla="*/ 584970 w 1970207"/>
                <a:gd name="connsiteY8" fmla="*/ 233158 h 810430"/>
                <a:gd name="connsiteX9" fmla="*/ 746606 w 1970207"/>
                <a:gd name="connsiteY9" fmla="*/ 240855 h 810430"/>
                <a:gd name="connsiteX10" fmla="*/ 869758 w 1970207"/>
                <a:gd name="connsiteY10" fmla="*/ 271643 h 810430"/>
                <a:gd name="connsiteX11" fmla="*/ 928640 w 1970207"/>
                <a:gd name="connsiteY11" fmla="*/ 294734 h 810430"/>
                <a:gd name="connsiteX12" fmla="*/ 985212 w 1970207"/>
                <a:gd name="connsiteY12" fmla="*/ 325521 h 810430"/>
                <a:gd name="connsiteX13" fmla="*/ 1077576 w 1970207"/>
                <a:gd name="connsiteY13" fmla="*/ 371703 h 810430"/>
                <a:gd name="connsiteX14" fmla="*/ 1223818 w 1970207"/>
                <a:gd name="connsiteY14" fmla="*/ 356309 h 810430"/>
                <a:gd name="connsiteX15" fmla="*/ 1270000 w 1970207"/>
                <a:gd name="connsiteY15" fmla="*/ 333218 h 810430"/>
                <a:gd name="connsiteX16" fmla="*/ 1346970 w 1970207"/>
                <a:gd name="connsiteY16" fmla="*/ 279340 h 810430"/>
                <a:gd name="connsiteX17" fmla="*/ 1415762 w 1970207"/>
                <a:gd name="connsiteY17" fmla="*/ 229983 h 810430"/>
                <a:gd name="connsiteX18" fmla="*/ 1470602 w 1970207"/>
                <a:gd name="connsiteY18" fmla="*/ 189189 h 810430"/>
                <a:gd name="connsiteX19" fmla="*/ 1539394 w 1970207"/>
                <a:gd name="connsiteY19" fmla="*/ 145316 h 810430"/>
                <a:gd name="connsiteX20" fmla="*/ 1600970 w 1970207"/>
                <a:gd name="connsiteY20" fmla="*/ 102309 h 810430"/>
                <a:gd name="connsiteX21" fmla="*/ 1670243 w 1970207"/>
                <a:gd name="connsiteY21" fmla="*/ 56127 h 810430"/>
                <a:gd name="connsiteX22" fmla="*/ 1716424 w 1970207"/>
                <a:gd name="connsiteY22" fmla="*/ 33037 h 810430"/>
                <a:gd name="connsiteX23" fmla="*/ 1790700 w 1970207"/>
                <a:gd name="connsiteY23" fmla="*/ 6290 h 810430"/>
                <a:gd name="connsiteX24" fmla="*/ 1890761 w 1970207"/>
                <a:gd name="connsiteY24" fmla="*/ 10812 h 810430"/>
                <a:gd name="connsiteX25" fmla="*/ 1947815 w 1970207"/>
                <a:gd name="connsiteY25" fmla="*/ 47949 h 810430"/>
                <a:gd name="connsiteX26" fmla="*/ 1969559 w 1970207"/>
                <a:gd name="connsiteY26" fmla="*/ 105965 h 810430"/>
                <a:gd name="connsiteX27" fmla="*/ 1960034 w 1970207"/>
                <a:gd name="connsiteY27" fmla="*/ 157535 h 810430"/>
                <a:gd name="connsiteX28" fmla="*/ 1916065 w 1970207"/>
                <a:gd name="connsiteY28" fmla="*/ 202851 h 810430"/>
                <a:gd name="connsiteX29" fmla="*/ 1836401 w 1970207"/>
                <a:gd name="connsiteY29" fmla="*/ 263946 h 810430"/>
                <a:gd name="connsiteX30" fmla="*/ 1760778 w 1970207"/>
                <a:gd name="connsiteY30" fmla="*/ 331871 h 810430"/>
                <a:gd name="connsiteX31" fmla="*/ 1693334 w 1970207"/>
                <a:gd name="connsiteY31" fmla="*/ 387097 h 810430"/>
                <a:gd name="connsiteX32" fmla="*/ 1639455 w 1970207"/>
                <a:gd name="connsiteY32" fmla="*/ 433279 h 810430"/>
                <a:gd name="connsiteX33" fmla="*/ 1573357 w 1970207"/>
                <a:gd name="connsiteY33" fmla="*/ 485811 h 810430"/>
                <a:gd name="connsiteX34" fmla="*/ 1519478 w 1970207"/>
                <a:gd name="connsiteY34" fmla="*/ 528337 h 810430"/>
                <a:gd name="connsiteX35" fmla="*/ 1470121 w 1970207"/>
                <a:gd name="connsiteY35" fmla="*/ 571824 h 810430"/>
                <a:gd name="connsiteX36" fmla="*/ 1423940 w 1970207"/>
                <a:gd name="connsiteY36" fmla="*/ 625703 h 810430"/>
                <a:gd name="connsiteX37" fmla="*/ 1416243 w 1970207"/>
                <a:gd name="connsiteY37" fmla="*/ 756552 h 810430"/>
                <a:gd name="connsiteX38" fmla="*/ 1447031 w 1970207"/>
                <a:gd name="connsiteY38" fmla="*/ 810430 h 810430"/>
                <a:gd name="connsiteX0" fmla="*/ 0 w 1970207"/>
                <a:gd name="connsiteY0" fmla="*/ 425582 h 810430"/>
                <a:gd name="connsiteX1" fmla="*/ 69273 w 1970207"/>
                <a:gd name="connsiteY1" fmla="*/ 371703 h 810430"/>
                <a:gd name="connsiteX2" fmla="*/ 153940 w 1970207"/>
                <a:gd name="connsiteY2" fmla="*/ 317824 h 810430"/>
                <a:gd name="connsiteX3" fmla="*/ 223212 w 1970207"/>
                <a:gd name="connsiteY3" fmla="*/ 294734 h 810430"/>
                <a:gd name="connsiteX4" fmla="*/ 261697 w 1970207"/>
                <a:gd name="connsiteY4" fmla="*/ 279340 h 810430"/>
                <a:gd name="connsiteX5" fmla="*/ 361758 w 1970207"/>
                <a:gd name="connsiteY5" fmla="*/ 263946 h 810430"/>
                <a:gd name="connsiteX6" fmla="*/ 407940 w 1970207"/>
                <a:gd name="connsiteY6" fmla="*/ 248552 h 810430"/>
                <a:gd name="connsiteX7" fmla="*/ 584970 w 1970207"/>
                <a:gd name="connsiteY7" fmla="*/ 233158 h 810430"/>
                <a:gd name="connsiteX8" fmla="*/ 746606 w 1970207"/>
                <a:gd name="connsiteY8" fmla="*/ 240855 h 810430"/>
                <a:gd name="connsiteX9" fmla="*/ 869758 w 1970207"/>
                <a:gd name="connsiteY9" fmla="*/ 271643 h 810430"/>
                <a:gd name="connsiteX10" fmla="*/ 928640 w 1970207"/>
                <a:gd name="connsiteY10" fmla="*/ 294734 h 810430"/>
                <a:gd name="connsiteX11" fmla="*/ 985212 w 1970207"/>
                <a:gd name="connsiteY11" fmla="*/ 325521 h 810430"/>
                <a:gd name="connsiteX12" fmla="*/ 1077576 w 1970207"/>
                <a:gd name="connsiteY12" fmla="*/ 371703 h 810430"/>
                <a:gd name="connsiteX13" fmla="*/ 1223818 w 1970207"/>
                <a:gd name="connsiteY13" fmla="*/ 356309 h 810430"/>
                <a:gd name="connsiteX14" fmla="*/ 1270000 w 1970207"/>
                <a:gd name="connsiteY14" fmla="*/ 333218 h 810430"/>
                <a:gd name="connsiteX15" fmla="*/ 1346970 w 1970207"/>
                <a:gd name="connsiteY15" fmla="*/ 279340 h 810430"/>
                <a:gd name="connsiteX16" fmla="*/ 1415762 w 1970207"/>
                <a:gd name="connsiteY16" fmla="*/ 229983 h 810430"/>
                <a:gd name="connsiteX17" fmla="*/ 1470602 w 1970207"/>
                <a:gd name="connsiteY17" fmla="*/ 189189 h 810430"/>
                <a:gd name="connsiteX18" fmla="*/ 1539394 w 1970207"/>
                <a:gd name="connsiteY18" fmla="*/ 145316 h 810430"/>
                <a:gd name="connsiteX19" fmla="*/ 1600970 w 1970207"/>
                <a:gd name="connsiteY19" fmla="*/ 102309 h 810430"/>
                <a:gd name="connsiteX20" fmla="*/ 1670243 w 1970207"/>
                <a:gd name="connsiteY20" fmla="*/ 56127 h 810430"/>
                <a:gd name="connsiteX21" fmla="*/ 1716424 w 1970207"/>
                <a:gd name="connsiteY21" fmla="*/ 33037 h 810430"/>
                <a:gd name="connsiteX22" fmla="*/ 1790700 w 1970207"/>
                <a:gd name="connsiteY22" fmla="*/ 6290 h 810430"/>
                <a:gd name="connsiteX23" fmla="*/ 1890761 w 1970207"/>
                <a:gd name="connsiteY23" fmla="*/ 10812 h 810430"/>
                <a:gd name="connsiteX24" fmla="*/ 1947815 w 1970207"/>
                <a:gd name="connsiteY24" fmla="*/ 47949 h 810430"/>
                <a:gd name="connsiteX25" fmla="*/ 1969559 w 1970207"/>
                <a:gd name="connsiteY25" fmla="*/ 105965 h 810430"/>
                <a:gd name="connsiteX26" fmla="*/ 1960034 w 1970207"/>
                <a:gd name="connsiteY26" fmla="*/ 157535 h 810430"/>
                <a:gd name="connsiteX27" fmla="*/ 1916065 w 1970207"/>
                <a:gd name="connsiteY27" fmla="*/ 202851 h 810430"/>
                <a:gd name="connsiteX28" fmla="*/ 1836401 w 1970207"/>
                <a:gd name="connsiteY28" fmla="*/ 263946 h 810430"/>
                <a:gd name="connsiteX29" fmla="*/ 1760778 w 1970207"/>
                <a:gd name="connsiteY29" fmla="*/ 331871 h 810430"/>
                <a:gd name="connsiteX30" fmla="*/ 1693334 w 1970207"/>
                <a:gd name="connsiteY30" fmla="*/ 387097 h 810430"/>
                <a:gd name="connsiteX31" fmla="*/ 1639455 w 1970207"/>
                <a:gd name="connsiteY31" fmla="*/ 433279 h 810430"/>
                <a:gd name="connsiteX32" fmla="*/ 1573357 w 1970207"/>
                <a:gd name="connsiteY32" fmla="*/ 485811 h 810430"/>
                <a:gd name="connsiteX33" fmla="*/ 1519478 w 1970207"/>
                <a:gd name="connsiteY33" fmla="*/ 528337 h 810430"/>
                <a:gd name="connsiteX34" fmla="*/ 1470121 w 1970207"/>
                <a:gd name="connsiteY34" fmla="*/ 571824 h 810430"/>
                <a:gd name="connsiteX35" fmla="*/ 1423940 w 1970207"/>
                <a:gd name="connsiteY35" fmla="*/ 625703 h 810430"/>
                <a:gd name="connsiteX36" fmla="*/ 1416243 w 1970207"/>
                <a:gd name="connsiteY36" fmla="*/ 756552 h 810430"/>
                <a:gd name="connsiteX37" fmla="*/ 1447031 w 1970207"/>
                <a:gd name="connsiteY37" fmla="*/ 810430 h 810430"/>
                <a:gd name="connsiteX0" fmla="*/ 0 w 1970207"/>
                <a:gd name="connsiteY0" fmla="*/ 425582 h 810430"/>
                <a:gd name="connsiteX1" fmla="*/ 69273 w 1970207"/>
                <a:gd name="connsiteY1" fmla="*/ 371703 h 810430"/>
                <a:gd name="connsiteX2" fmla="*/ 153940 w 1970207"/>
                <a:gd name="connsiteY2" fmla="*/ 317824 h 810430"/>
                <a:gd name="connsiteX3" fmla="*/ 261697 w 1970207"/>
                <a:gd name="connsiteY3" fmla="*/ 279340 h 810430"/>
                <a:gd name="connsiteX4" fmla="*/ 361758 w 1970207"/>
                <a:gd name="connsiteY4" fmla="*/ 263946 h 810430"/>
                <a:gd name="connsiteX5" fmla="*/ 407940 w 1970207"/>
                <a:gd name="connsiteY5" fmla="*/ 248552 h 810430"/>
                <a:gd name="connsiteX6" fmla="*/ 584970 w 1970207"/>
                <a:gd name="connsiteY6" fmla="*/ 233158 h 810430"/>
                <a:gd name="connsiteX7" fmla="*/ 746606 w 1970207"/>
                <a:gd name="connsiteY7" fmla="*/ 240855 h 810430"/>
                <a:gd name="connsiteX8" fmla="*/ 869758 w 1970207"/>
                <a:gd name="connsiteY8" fmla="*/ 271643 h 810430"/>
                <a:gd name="connsiteX9" fmla="*/ 928640 w 1970207"/>
                <a:gd name="connsiteY9" fmla="*/ 294734 h 810430"/>
                <a:gd name="connsiteX10" fmla="*/ 985212 w 1970207"/>
                <a:gd name="connsiteY10" fmla="*/ 325521 h 810430"/>
                <a:gd name="connsiteX11" fmla="*/ 1077576 w 1970207"/>
                <a:gd name="connsiteY11" fmla="*/ 371703 h 810430"/>
                <a:gd name="connsiteX12" fmla="*/ 1223818 w 1970207"/>
                <a:gd name="connsiteY12" fmla="*/ 356309 h 810430"/>
                <a:gd name="connsiteX13" fmla="*/ 1270000 w 1970207"/>
                <a:gd name="connsiteY13" fmla="*/ 333218 h 810430"/>
                <a:gd name="connsiteX14" fmla="*/ 1346970 w 1970207"/>
                <a:gd name="connsiteY14" fmla="*/ 279340 h 810430"/>
                <a:gd name="connsiteX15" fmla="*/ 1415762 w 1970207"/>
                <a:gd name="connsiteY15" fmla="*/ 229983 h 810430"/>
                <a:gd name="connsiteX16" fmla="*/ 1470602 w 1970207"/>
                <a:gd name="connsiteY16" fmla="*/ 189189 h 810430"/>
                <a:gd name="connsiteX17" fmla="*/ 1539394 w 1970207"/>
                <a:gd name="connsiteY17" fmla="*/ 145316 h 810430"/>
                <a:gd name="connsiteX18" fmla="*/ 1600970 w 1970207"/>
                <a:gd name="connsiteY18" fmla="*/ 102309 h 810430"/>
                <a:gd name="connsiteX19" fmla="*/ 1670243 w 1970207"/>
                <a:gd name="connsiteY19" fmla="*/ 56127 h 810430"/>
                <a:gd name="connsiteX20" fmla="*/ 1716424 w 1970207"/>
                <a:gd name="connsiteY20" fmla="*/ 33037 h 810430"/>
                <a:gd name="connsiteX21" fmla="*/ 1790700 w 1970207"/>
                <a:gd name="connsiteY21" fmla="*/ 6290 h 810430"/>
                <a:gd name="connsiteX22" fmla="*/ 1890761 w 1970207"/>
                <a:gd name="connsiteY22" fmla="*/ 10812 h 810430"/>
                <a:gd name="connsiteX23" fmla="*/ 1947815 w 1970207"/>
                <a:gd name="connsiteY23" fmla="*/ 47949 h 810430"/>
                <a:gd name="connsiteX24" fmla="*/ 1969559 w 1970207"/>
                <a:gd name="connsiteY24" fmla="*/ 105965 h 810430"/>
                <a:gd name="connsiteX25" fmla="*/ 1960034 w 1970207"/>
                <a:gd name="connsiteY25" fmla="*/ 157535 h 810430"/>
                <a:gd name="connsiteX26" fmla="*/ 1916065 w 1970207"/>
                <a:gd name="connsiteY26" fmla="*/ 202851 h 810430"/>
                <a:gd name="connsiteX27" fmla="*/ 1836401 w 1970207"/>
                <a:gd name="connsiteY27" fmla="*/ 263946 h 810430"/>
                <a:gd name="connsiteX28" fmla="*/ 1760778 w 1970207"/>
                <a:gd name="connsiteY28" fmla="*/ 331871 h 810430"/>
                <a:gd name="connsiteX29" fmla="*/ 1693334 w 1970207"/>
                <a:gd name="connsiteY29" fmla="*/ 387097 h 810430"/>
                <a:gd name="connsiteX30" fmla="*/ 1639455 w 1970207"/>
                <a:gd name="connsiteY30" fmla="*/ 433279 h 810430"/>
                <a:gd name="connsiteX31" fmla="*/ 1573357 w 1970207"/>
                <a:gd name="connsiteY31" fmla="*/ 485811 h 810430"/>
                <a:gd name="connsiteX32" fmla="*/ 1519478 w 1970207"/>
                <a:gd name="connsiteY32" fmla="*/ 528337 h 810430"/>
                <a:gd name="connsiteX33" fmla="*/ 1470121 w 1970207"/>
                <a:gd name="connsiteY33" fmla="*/ 571824 h 810430"/>
                <a:gd name="connsiteX34" fmla="*/ 1423940 w 1970207"/>
                <a:gd name="connsiteY34" fmla="*/ 625703 h 810430"/>
                <a:gd name="connsiteX35" fmla="*/ 1416243 w 1970207"/>
                <a:gd name="connsiteY35" fmla="*/ 756552 h 810430"/>
                <a:gd name="connsiteX36" fmla="*/ 1447031 w 1970207"/>
                <a:gd name="connsiteY36" fmla="*/ 810430 h 810430"/>
                <a:gd name="connsiteX0" fmla="*/ 0 w 1970207"/>
                <a:gd name="connsiteY0" fmla="*/ 425582 h 810430"/>
                <a:gd name="connsiteX1" fmla="*/ 69273 w 1970207"/>
                <a:gd name="connsiteY1" fmla="*/ 371703 h 810430"/>
                <a:gd name="connsiteX2" fmla="*/ 153940 w 1970207"/>
                <a:gd name="connsiteY2" fmla="*/ 317824 h 810430"/>
                <a:gd name="connsiteX3" fmla="*/ 261697 w 1970207"/>
                <a:gd name="connsiteY3" fmla="*/ 279340 h 810430"/>
                <a:gd name="connsiteX4" fmla="*/ 407940 w 1970207"/>
                <a:gd name="connsiteY4" fmla="*/ 248552 h 810430"/>
                <a:gd name="connsiteX5" fmla="*/ 584970 w 1970207"/>
                <a:gd name="connsiteY5" fmla="*/ 233158 h 810430"/>
                <a:gd name="connsiteX6" fmla="*/ 746606 w 1970207"/>
                <a:gd name="connsiteY6" fmla="*/ 240855 h 810430"/>
                <a:gd name="connsiteX7" fmla="*/ 869758 w 1970207"/>
                <a:gd name="connsiteY7" fmla="*/ 271643 h 810430"/>
                <a:gd name="connsiteX8" fmla="*/ 928640 w 1970207"/>
                <a:gd name="connsiteY8" fmla="*/ 294734 h 810430"/>
                <a:gd name="connsiteX9" fmla="*/ 985212 w 1970207"/>
                <a:gd name="connsiteY9" fmla="*/ 325521 h 810430"/>
                <a:gd name="connsiteX10" fmla="*/ 1077576 w 1970207"/>
                <a:gd name="connsiteY10" fmla="*/ 371703 h 810430"/>
                <a:gd name="connsiteX11" fmla="*/ 1223818 w 1970207"/>
                <a:gd name="connsiteY11" fmla="*/ 356309 h 810430"/>
                <a:gd name="connsiteX12" fmla="*/ 1270000 w 1970207"/>
                <a:gd name="connsiteY12" fmla="*/ 333218 h 810430"/>
                <a:gd name="connsiteX13" fmla="*/ 1346970 w 1970207"/>
                <a:gd name="connsiteY13" fmla="*/ 279340 h 810430"/>
                <a:gd name="connsiteX14" fmla="*/ 1415762 w 1970207"/>
                <a:gd name="connsiteY14" fmla="*/ 229983 h 810430"/>
                <a:gd name="connsiteX15" fmla="*/ 1470602 w 1970207"/>
                <a:gd name="connsiteY15" fmla="*/ 189189 h 810430"/>
                <a:gd name="connsiteX16" fmla="*/ 1539394 w 1970207"/>
                <a:gd name="connsiteY16" fmla="*/ 145316 h 810430"/>
                <a:gd name="connsiteX17" fmla="*/ 1600970 w 1970207"/>
                <a:gd name="connsiteY17" fmla="*/ 102309 h 810430"/>
                <a:gd name="connsiteX18" fmla="*/ 1670243 w 1970207"/>
                <a:gd name="connsiteY18" fmla="*/ 56127 h 810430"/>
                <a:gd name="connsiteX19" fmla="*/ 1716424 w 1970207"/>
                <a:gd name="connsiteY19" fmla="*/ 33037 h 810430"/>
                <a:gd name="connsiteX20" fmla="*/ 1790700 w 1970207"/>
                <a:gd name="connsiteY20" fmla="*/ 6290 h 810430"/>
                <a:gd name="connsiteX21" fmla="*/ 1890761 w 1970207"/>
                <a:gd name="connsiteY21" fmla="*/ 10812 h 810430"/>
                <a:gd name="connsiteX22" fmla="*/ 1947815 w 1970207"/>
                <a:gd name="connsiteY22" fmla="*/ 47949 h 810430"/>
                <a:gd name="connsiteX23" fmla="*/ 1969559 w 1970207"/>
                <a:gd name="connsiteY23" fmla="*/ 105965 h 810430"/>
                <a:gd name="connsiteX24" fmla="*/ 1960034 w 1970207"/>
                <a:gd name="connsiteY24" fmla="*/ 157535 h 810430"/>
                <a:gd name="connsiteX25" fmla="*/ 1916065 w 1970207"/>
                <a:gd name="connsiteY25" fmla="*/ 202851 h 810430"/>
                <a:gd name="connsiteX26" fmla="*/ 1836401 w 1970207"/>
                <a:gd name="connsiteY26" fmla="*/ 263946 h 810430"/>
                <a:gd name="connsiteX27" fmla="*/ 1760778 w 1970207"/>
                <a:gd name="connsiteY27" fmla="*/ 331871 h 810430"/>
                <a:gd name="connsiteX28" fmla="*/ 1693334 w 1970207"/>
                <a:gd name="connsiteY28" fmla="*/ 387097 h 810430"/>
                <a:gd name="connsiteX29" fmla="*/ 1639455 w 1970207"/>
                <a:gd name="connsiteY29" fmla="*/ 433279 h 810430"/>
                <a:gd name="connsiteX30" fmla="*/ 1573357 w 1970207"/>
                <a:gd name="connsiteY30" fmla="*/ 485811 h 810430"/>
                <a:gd name="connsiteX31" fmla="*/ 1519478 w 1970207"/>
                <a:gd name="connsiteY31" fmla="*/ 528337 h 810430"/>
                <a:gd name="connsiteX32" fmla="*/ 1470121 w 1970207"/>
                <a:gd name="connsiteY32" fmla="*/ 571824 h 810430"/>
                <a:gd name="connsiteX33" fmla="*/ 1423940 w 1970207"/>
                <a:gd name="connsiteY33" fmla="*/ 625703 h 810430"/>
                <a:gd name="connsiteX34" fmla="*/ 1416243 w 1970207"/>
                <a:gd name="connsiteY34" fmla="*/ 756552 h 810430"/>
                <a:gd name="connsiteX35" fmla="*/ 1447031 w 1970207"/>
                <a:gd name="connsiteY35" fmla="*/ 810430 h 810430"/>
                <a:gd name="connsiteX0" fmla="*/ 0 w 1970207"/>
                <a:gd name="connsiteY0" fmla="*/ 425582 h 810430"/>
                <a:gd name="connsiteX1" fmla="*/ 69273 w 1970207"/>
                <a:gd name="connsiteY1" fmla="*/ 371703 h 810430"/>
                <a:gd name="connsiteX2" fmla="*/ 153940 w 1970207"/>
                <a:gd name="connsiteY2" fmla="*/ 317824 h 810430"/>
                <a:gd name="connsiteX3" fmla="*/ 261697 w 1970207"/>
                <a:gd name="connsiteY3" fmla="*/ 279340 h 810430"/>
                <a:gd name="connsiteX4" fmla="*/ 407940 w 1970207"/>
                <a:gd name="connsiteY4" fmla="*/ 248552 h 810430"/>
                <a:gd name="connsiteX5" fmla="*/ 584970 w 1970207"/>
                <a:gd name="connsiteY5" fmla="*/ 233158 h 810430"/>
                <a:gd name="connsiteX6" fmla="*/ 746606 w 1970207"/>
                <a:gd name="connsiteY6" fmla="*/ 240855 h 810430"/>
                <a:gd name="connsiteX7" fmla="*/ 869758 w 1970207"/>
                <a:gd name="connsiteY7" fmla="*/ 271643 h 810430"/>
                <a:gd name="connsiteX8" fmla="*/ 928640 w 1970207"/>
                <a:gd name="connsiteY8" fmla="*/ 294734 h 810430"/>
                <a:gd name="connsiteX9" fmla="*/ 985212 w 1970207"/>
                <a:gd name="connsiteY9" fmla="*/ 325521 h 810430"/>
                <a:gd name="connsiteX10" fmla="*/ 1077576 w 1970207"/>
                <a:gd name="connsiteY10" fmla="*/ 371703 h 810430"/>
                <a:gd name="connsiteX11" fmla="*/ 1198418 w 1970207"/>
                <a:gd name="connsiteY11" fmla="*/ 369009 h 810430"/>
                <a:gd name="connsiteX12" fmla="*/ 1270000 w 1970207"/>
                <a:gd name="connsiteY12" fmla="*/ 333218 h 810430"/>
                <a:gd name="connsiteX13" fmla="*/ 1346970 w 1970207"/>
                <a:gd name="connsiteY13" fmla="*/ 279340 h 810430"/>
                <a:gd name="connsiteX14" fmla="*/ 1415762 w 1970207"/>
                <a:gd name="connsiteY14" fmla="*/ 229983 h 810430"/>
                <a:gd name="connsiteX15" fmla="*/ 1470602 w 1970207"/>
                <a:gd name="connsiteY15" fmla="*/ 189189 h 810430"/>
                <a:gd name="connsiteX16" fmla="*/ 1539394 w 1970207"/>
                <a:gd name="connsiteY16" fmla="*/ 145316 h 810430"/>
                <a:gd name="connsiteX17" fmla="*/ 1600970 w 1970207"/>
                <a:gd name="connsiteY17" fmla="*/ 102309 h 810430"/>
                <a:gd name="connsiteX18" fmla="*/ 1670243 w 1970207"/>
                <a:gd name="connsiteY18" fmla="*/ 56127 h 810430"/>
                <a:gd name="connsiteX19" fmla="*/ 1716424 w 1970207"/>
                <a:gd name="connsiteY19" fmla="*/ 33037 h 810430"/>
                <a:gd name="connsiteX20" fmla="*/ 1790700 w 1970207"/>
                <a:gd name="connsiteY20" fmla="*/ 6290 h 810430"/>
                <a:gd name="connsiteX21" fmla="*/ 1890761 w 1970207"/>
                <a:gd name="connsiteY21" fmla="*/ 10812 h 810430"/>
                <a:gd name="connsiteX22" fmla="*/ 1947815 w 1970207"/>
                <a:gd name="connsiteY22" fmla="*/ 47949 h 810430"/>
                <a:gd name="connsiteX23" fmla="*/ 1969559 w 1970207"/>
                <a:gd name="connsiteY23" fmla="*/ 105965 h 810430"/>
                <a:gd name="connsiteX24" fmla="*/ 1960034 w 1970207"/>
                <a:gd name="connsiteY24" fmla="*/ 157535 h 810430"/>
                <a:gd name="connsiteX25" fmla="*/ 1916065 w 1970207"/>
                <a:gd name="connsiteY25" fmla="*/ 202851 h 810430"/>
                <a:gd name="connsiteX26" fmla="*/ 1836401 w 1970207"/>
                <a:gd name="connsiteY26" fmla="*/ 263946 h 810430"/>
                <a:gd name="connsiteX27" fmla="*/ 1760778 w 1970207"/>
                <a:gd name="connsiteY27" fmla="*/ 331871 h 810430"/>
                <a:gd name="connsiteX28" fmla="*/ 1693334 w 1970207"/>
                <a:gd name="connsiteY28" fmla="*/ 387097 h 810430"/>
                <a:gd name="connsiteX29" fmla="*/ 1639455 w 1970207"/>
                <a:gd name="connsiteY29" fmla="*/ 433279 h 810430"/>
                <a:gd name="connsiteX30" fmla="*/ 1573357 w 1970207"/>
                <a:gd name="connsiteY30" fmla="*/ 485811 h 810430"/>
                <a:gd name="connsiteX31" fmla="*/ 1519478 w 1970207"/>
                <a:gd name="connsiteY31" fmla="*/ 528337 h 810430"/>
                <a:gd name="connsiteX32" fmla="*/ 1470121 w 1970207"/>
                <a:gd name="connsiteY32" fmla="*/ 571824 h 810430"/>
                <a:gd name="connsiteX33" fmla="*/ 1423940 w 1970207"/>
                <a:gd name="connsiteY33" fmla="*/ 625703 h 810430"/>
                <a:gd name="connsiteX34" fmla="*/ 1416243 w 1970207"/>
                <a:gd name="connsiteY34" fmla="*/ 756552 h 810430"/>
                <a:gd name="connsiteX35" fmla="*/ 1447031 w 1970207"/>
                <a:gd name="connsiteY35" fmla="*/ 810430 h 810430"/>
                <a:gd name="connsiteX0" fmla="*/ 0 w 1970207"/>
                <a:gd name="connsiteY0" fmla="*/ 425582 h 810430"/>
                <a:gd name="connsiteX1" fmla="*/ 69273 w 1970207"/>
                <a:gd name="connsiteY1" fmla="*/ 371703 h 810430"/>
                <a:gd name="connsiteX2" fmla="*/ 153940 w 1970207"/>
                <a:gd name="connsiteY2" fmla="*/ 317824 h 810430"/>
                <a:gd name="connsiteX3" fmla="*/ 261697 w 1970207"/>
                <a:gd name="connsiteY3" fmla="*/ 279340 h 810430"/>
                <a:gd name="connsiteX4" fmla="*/ 407940 w 1970207"/>
                <a:gd name="connsiteY4" fmla="*/ 248552 h 810430"/>
                <a:gd name="connsiteX5" fmla="*/ 584970 w 1970207"/>
                <a:gd name="connsiteY5" fmla="*/ 233158 h 810430"/>
                <a:gd name="connsiteX6" fmla="*/ 746606 w 1970207"/>
                <a:gd name="connsiteY6" fmla="*/ 240855 h 810430"/>
                <a:gd name="connsiteX7" fmla="*/ 869758 w 1970207"/>
                <a:gd name="connsiteY7" fmla="*/ 271643 h 810430"/>
                <a:gd name="connsiteX8" fmla="*/ 928640 w 1970207"/>
                <a:gd name="connsiteY8" fmla="*/ 294734 h 810430"/>
                <a:gd name="connsiteX9" fmla="*/ 985212 w 1970207"/>
                <a:gd name="connsiteY9" fmla="*/ 325521 h 810430"/>
                <a:gd name="connsiteX10" fmla="*/ 1080751 w 1970207"/>
                <a:gd name="connsiteY10" fmla="*/ 362178 h 810430"/>
                <a:gd name="connsiteX11" fmla="*/ 1198418 w 1970207"/>
                <a:gd name="connsiteY11" fmla="*/ 369009 h 810430"/>
                <a:gd name="connsiteX12" fmla="*/ 1270000 w 1970207"/>
                <a:gd name="connsiteY12" fmla="*/ 333218 h 810430"/>
                <a:gd name="connsiteX13" fmla="*/ 1346970 w 1970207"/>
                <a:gd name="connsiteY13" fmla="*/ 279340 h 810430"/>
                <a:gd name="connsiteX14" fmla="*/ 1415762 w 1970207"/>
                <a:gd name="connsiteY14" fmla="*/ 229983 h 810430"/>
                <a:gd name="connsiteX15" fmla="*/ 1470602 w 1970207"/>
                <a:gd name="connsiteY15" fmla="*/ 189189 h 810430"/>
                <a:gd name="connsiteX16" fmla="*/ 1539394 w 1970207"/>
                <a:gd name="connsiteY16" fmla="*/ 145316 h 810430"/>
                <a:gd name="connsiteX17" fmla="*/ 1600970 w 1970207"/>
                <a:gd name="connsiteY17" fmla="*/ 102309 h 810430"/>
                <a:gd name="connsiteX18" fmla="*/ 1670243 w 1970207"/>
                <a:gd name="connsiteY18" fmla="*/ 56127 h 810430"/>
                <a:gd name="connsiteX19" fmla="*/ 1716424 w 1970207"/>
                <a:gd name="connsiteY19" fmla="*/ 33037 h 810430"/>
                <a:gd name="connsiteX20" fmla="*/ 1790700 w 1970207"/>
                <a:gd name="connsiteY20" fmla="*/ 6290 h 810430"/>
                <a:gd name="connsiteX21" fmla="*/ 1890761 w 1970207"/>
                <a:gd name="connsiteY21" fmla="*/ 10812 h 810430"/>
                <a:gd name="connsiteX22" fmla="*/ 1947815 w 1970207"/>
                <a:gd name="connsiteY22" fmla="*/ 47949 h 810430"/>
                <a:gd name="connsiteX23" fmla="*/ 1969559 w 1970207"/>
                <a:gd name="connsiteY23" fmla="*/ 105965 h 810430"/>
                <a:gd name="connsiteX24" fmla="*/ 1960034 w 1970207"/>
                <a:gd name="connsiteY24" fmla="*/ 157535 h 810430"/>
                <a:gd name="connsiteX25" fmla="*/ 1916065 w 1970207"/>
                <a:gd name="connsiteY25" fmla="*/ 202851 h 810430"/>
                <a:gd name="connsiteX26" fmla="*/ 1836401 w 1970207"/>
                <a:gd name="connsiteY26" fmla="*/ 263946 h 810430"/>
                <a:gd name="connsiteX27" fmla="*/ 1760778 w 1970207"/>
                <a:gd name="connsiteY27" fmla="*/ 331871 h 810430"/>
                <a:gd name="connsiteX28" fmla="*/ 1693334 w 1970207"/>
                <a:gd name="connsiteY28" fmla="*/ 387097 h 810430"/>
                <a:gd name="connsiteX29" fmla="*/ 1639455 w 1970207"/>
                <a:gd name="connsiteY29" fmla="*/ 433279 h 810430"/>
                <a:gd name="connsiteX30" fmla="*/ 1573357 w 1970207"/>
                <a:gd name="connsiteY30" fmla="*/ 485811 h 810430"/>
                <a:gd name="connsiteX31" fmla="*/ 1519478 w 1970207"/>
                <a:gd name="connsiteY31" fmla="*/ 528337 h 810430"/>
                <a:gd name="connsiteX32" fmla="*/ 1470121 w 1970207"/>
                <a:gd name="connsiteY32" fmla="*/ 571824 h 810430"/>
                <a:gd name="connsiteX33" fmla="*/ 1423940 w 1970207"/>
                <a:gd name="connsiteY33" fmla="*/ 625703 h 810430"/>
                <a:gd name="connsiteX34" fmla="*/ 1416243 w 1970207"/>
                <a:gd name="connsiteY34" fmla="*/ 756552 h 810430"/>
                <a:gd name="connsiteX35" fmla="*/ 1447031 w 1970207"/>
                <a:gd name="connsiteY35" fmla="*/ 810430 h 810430"/>
                <a:gd name="connsiteX0" fmla="*/ 0 w 1970207"/>
                <a:gd name="connsiteY0" fmla="*/ 425582 h 810430"/>
                <a:gd name="connsiteX1" fmla="*/ 69273 w 1970207"/>
                <a:gd name="connsiteY1" fmla="*/ 371703 h 810430"/>
                <a:gd name="connsiteX2" fmla="*/ 153940 w 1970207"/>
                <a:gd name="connsiteY2" fmla="*/ 317824 h 810430"/>
                <a:gd name="connsiteX3" fmla="*/ 261697 w 1970207"/>
                <a:gd name="connsiteY3" fmla="*/ 279340 h 810430"/>
                <a:gd name="connsiteX4" fmla="*/ 407940 w 1970207"/>
                <a:gd name="connsiteY4" fmla="*/ 248552 h 810430"/>
                <a:gd name="connsiteX5" fmla="*/ 584970 w 1970207"/>
                <a:gd name="connsiteY5" fmla="*/ 233158 h 810430"/>
                <a:gd name="connsiteX6" fmla="*/ 746606 w 1970207"/>
                <a:gd name="connsiteY6" fmla="*/ 240855 h 810430"/>
                <a:gd name="connsiteX7" fmla="*/ 869758 w 1970207"/>
                <a:gd name="connsiteY7" fmla="*/ 271643 h 810430"/>
                <a:gd name="connsiteX8" fmla="*/ 928640 w 1970207"/>
                <a:gd name="connsiteY8" fmla="*/ 294734 h 810430"/>
                <a:gd name="connsiteX9" fmla="*/ 985212 w 1970207"/>
                <a:gd name="connsiteY9" fmla="*/ 325521 h 810430"/>
                <a:gd name="connsiteX10" fmla="*/ 1080751 w 1970207"/>
                <a:gd name="connsiteY10" fmla="*/ 362178 h 810430"/>
                <a:gd name="connsiteX11" fmla="*/ 1198418 w 1970207"/>
                <a:gd name="connsiteY11" fmla="*/ 369009 h 810430"/>
                <a:gd name="connsiteX12" fmla="*/ 1270000 w 1970207"/>
                <a:gd name="connsiteY12" fmla="*/ 333218 h 810430"/>
                <a:gd name="connsiteX13" fmla="*/ 1346970 w 1970207"/>
                <a:gd name="connsiteY13" fmla="*/ 279340 h 810430"/>
                <a:gd name="connsiteX14" fmla="*/ 1415762 w 1970207"/>
                <a:gd name="connsiteY14" fmla="*/ 229983 h 810430"/>
                <a:gd name="connsiteX15" fmla="*/ 1470602 w 1970207"/>
                <a:gd name="connsiteY15" fmla="*/ 189189 h 810430"/>
                <a:gd name="connsiteX16" fmla="*/ 1539394 w 1970207"/>
                <a:gd name="connsiteY16" fmla="*/ 145316 h 810430"/>
                <a:gd name="connsiteX17" fmla="*/ 1600970 w 1970207"/>
                <a:gd name="connsiteY17" fmla="*/ 102309 h 810430"/>
                <a:gd name="connsiteX18" fmla="*/ 1670243 w 1970207"/>
                <a:gd name="connsiteY18" fmla="*/ 56127 h 810430"/>
                <a:gd name="connsiteX19" fmla="*/ 1716424 w 1970207"/>
                <a:gd name="connsiteY19" fmla="*/ 33037 h 810430"/>
                <a:gd name="connsiteX20" fmla="*/ 1790700 w 1970207"/>
                <a:gd name="connsiteY20" fmla="*/ 6290 h 810430"/>
                <a:gd name="connsiteX21" fmla="*/ 1890761 w 1970207"/>
                <a:gd name="connsiteY21" fmla="*/ 10812 h 810430"/>
                <a:gd name="connsiteX22" fmla="*/ 1947815 w 1970207"/>
                <a:gd name="connsiteY22" fmla="*/ 47949 h 810430"/>
                <a:gd name="connsiteX23" fmla="*/ 1969559 w 1970207"/>
                <a:gd name="connsiteY23" fmla="*/ 105965 h 810430"/>
                <a:gd name="connsiteX24" fmla="*/ 1960034 w 1970207"/>
                <a:gd name="connsiteY24" fmla="*/ 157535 h 810430"/>
                <a:gd name="connsiteX25" fmla="*/ 1916065 w 1970207"/>
                <a:gd name="connsiteY25" fmla="*/ 202851 h 810430"/>
                <a:gd name="connsiteX26" fmla="*/ 1836401 w 1970207"/>
                <a:gd name="connsiteY26" fmla="*/ 263946 h 810430"/>
                <a:gd name="connsiteX27" fmla="*/ 1760778 w 1970207"/>
                <a:gd name="connsiteY27" fmla="*/ 331871 h 810430"/>
                <a:gd name="connsiteX28" fmla="*/ 1693334 w 1970207"/>
                <a:gd name="connsiteY28" fmla="*/ 387097 h 810430"/>
                <a:gd name="connsiteX29" fmla="*/ 1639455 w 1970207"/>
                <a:gd name="connsiteY29" fmla="*/ 433279 h 810430"/>
                <a:gd name="connsiteX30" fmla="*/ 1573357 w 1970207"/>
                <a:gd name="connsiteY30" fmla="*/ 485811 h 810430"/>
                <a:gd name="connsiteX31" fmla="*/ 1519478 w 1970207"/>
                <a:gd name="connsiteY31" fmla="*/ 528337 h 810430"/>
                <a:gd name="connsiteX32" fmla="*/ 1470121 w 1970207"/>
                <a:gd name="connsiteY32" fmla="*/ 571824 h 810430"/>
                <a:gd name="connsiteX33" fmla="*/ 1423940 w 1970207"/>
                <a:gd name="connsiteY33" fmla="*/ 625703 h 810430"/>
                <a:gd name="connsiteX34" fmla="*/ 1416243 w 1970207"/>
                <a:gd name="connsiteY34" fmla="*/ 756552 h 810430"/>
                <a:gd name="connsiteX35" fmla="*/ 1447031 w 1970207"/>
                <a:gd name="connsiteY35" fmla="*/ 810430 h 810430"/>
                <a:gd name="connsiteX0" fmla="*/ 0 w 1961980"/>
                <a:gd name="connsiteY0" fmla="*/ 425582 h 810430"/>
                <a:gd name="connsiteX1" fmla="*/ 69273 w 1961980"/>
                <a:gd name="connsiteY1" fmla="*/ 371703 h 810430"/>
                <a:gd name="connsiteX2" fmla="*/ 153940 w 1961980"/>
                <a:gd name="connsiteY2" fmla="*/ 317824 h 810430"/>
                <a:gd name="connsiteX3" fmla="*/ 261697 w 1961980"/>
                <a:gd name="connsiteY3" fmla="*/ 279340 h 810430"/>
                <a:gd name="connsiteX4" fmla="*/ 407940 w 1961980"/>
                <a:gd name="connsiteY4" fmla="*/ 248552 h 810430"/>
                <a:gd name="connsiteX5" fmla="*/ 584970 w 1961980"/>
                <a:gd name="connsiteY5" fmla="*/ 233158 h 810430"/>
                <a:gd name="connsiteX6" fmla="*/ 746606 w 1961980"/>
                <a:gd name="connsiteY6" fmla="*/ 240855 h 810430"/>
                <a:gd name="connsiteX7" fmla="*/ 869758 w 1961980"/>
                <a:gd name="connsiteY7" fmla="*/ 271643 h 810430"/>
                <a:gd name="connsiteX8" fmla="*/ 928640 w 1961980"/>
                <a:gd name="connsiteY8" fmla="*/ 294734 h 810430"/>
                <a:gd name="connsiteX9" fmla="*/ 985212 w 1961980"/>
                <a:gd name="connsiteY9" fmla="*/ 325521 h 810430"/>
                <a:gd name="connsiteX10" fmla="*/ 1080751 w 1961980"/>
                <a:gd name="connsiteY10" fmla="*/ 362178 h 810430"/>
                <a:gd name="connsiteX11" fmla="*/ 1198418 w 1961980"/>
                <a:gd name="connsiteY11" fmla="*/ 369009 h 810430"/>
                <a:gd name="connsiteX12" fmla="*/ 1270000 w 1961980"/>
                <a:gd name="connsiteY12" fmla="*/ 333218 h 810430"/>
                <a:gd name="connsiteX13" fmla="*/ 1346970 w 1961980"/>
                <a:gd name="connsiteY13" fmla="*/ 279340 h 810430"/>
                <a:gd name="connsiteX14" fmla="*/ 1415762 w 1961980"/>
                <a:gd name="connsiteY14" fmla="*/ 229983 h 810430"/>
                <a:gd name="connsiteX15" fmla="*/ 1470602 w 1961980"/>
                <a:gd name="connsiteY15" fmla="*/ 189189 h 810430"/>
                <a:gd name="connsiteX16" fmla="*/ 1539394 w 1961980"/>
                <a:gd name="connsiteY16" fmla="*/ 145316 h 810430"/>
                <a:gd name="connsiteX17" fmla="*/ 1600970 w 1961980"/>
                <a:gd name="connsiteY17" fmla="*/ 102309 h 810430"/>
                <a:gd name="connsiteX18" fmla="*/ 1670243 w 1961980"/>
                <a:gd name="connsiteY18" fmla="*/ 56127 h 810430"/>
                <a:gd name="connsiteX19" fmla="*/ 1716424 w 1961980"/>
                <a:gd name="connsiteY19" fmla="*/ 33037 h 810430"/>
                <a:gd name="connsiteX20" fmla="*/ 1790700 w 1961980"/>
                <a:gd name="connsiteY20" fmla="*/ 6290 h 810430"/>
                <a:gd name="connsiteX21" fmla="*/ 1890761 w 1961980"/>
                <a:gd name="connsiteY21" fmla="*/ 10812 h 810430"/>
                <a:gd name="connsiteX22" fmla="*/ 1947815 w 1961980"/>
                <a:gd name="connsiteY22" fmla="*/ 47949 h 810430"/>
                <a:gd name="connsiteX23" fmla="*/ 1960034 w 1961980"/>
                <a:gd name="connsiteY23" fmla="*/ 157535 h 810430"/>
                <a:gd name="connsiteX24" fmla="*/ 1916065 w 1961980"/>
                <a:gd name="connsiteY24" fmla="*/ 202851 h 810430"/>
                <a:gd name="connsiteX25" fmla="*/ 1836401 w 1961980"/>
                <a:gd name="connsiteY25" fmla="*/ 263946 h 810430"/>
                <a:gd name="connsiteX26" fmla="*/ 1760778 w 1961980"/>
                <a:gd name="connsiteY26" fmla="*/ 331871 h 810430"/>
                <a:gd name="connsiteX27" fmla="*/ 1693334 w 1961980"/>
                <a:gd name="connsiteY27" fmla="*/ 387097 h 810430"/>
                <a:gd name="connsiteX28" fmla="*/ 1639455 w 1961980"/>
                <a:gd name="connsiteY28" fmla="*/ 433279 h 810430"/>
                <a:gd name="connsiteX29" fmla="*/ 1573357 w 1961980"/>
                <a:gd name="connsiteY29" fmla="*/ 485811 h 810430"/>
                <a:gd name="connsiteX30" fmla="*/ 1519478 w 1961980"/>
                <a:gd name="connsiteY30" fmla="*/ 528337 h 810430"/>
                <a:gd name="connsiteX31" fmla="*/ 1470121 w 1961980"/>
                <a:gd name="connsiteY31" fmla="*/ 571824 h 810430"/>
                <a:gd name="connsiteX32" fmla="*/ 1423940 w 1961980"/>
                <a:gd name="connsiteY32" fmla="*/ 625703 h 810430"/>
                <a:gd name="connsiteX33" fmla="*/ 1416243 w 1961980"/>
                <a:gd name="connsiteY33" fmla="*/ 756552 h 810430"/>
                <a:gd name="connsiteX34" fmla="*/ 1447031 w 1961980"/>
                <a:gd name="connsiteY34" fmla="*/ 810430 h 810430"/>
                <a:gd name="connsiteX0" fmla="*/ 0 w 1970627"/>
                <a:gd name="connsiteY0" fmla="*/ 425582 h 810430"/>
                <a:gd name="connsiteX1" fmla="*/ 69273 w 1970627"/>
                <a:gd name="connsiteY1" fmla="*/ 371703 h 810430"/>
                <a:gd name="connsiteX2" fmla="*/ 153940 w 1970627"/>
                <a:gd name="connsiteY2" fmla="*/ 317824 h 810430"/>
                <a:gd name="connsiteX3" fmla="*/ 261697 w 1970627"/>
                <a:gd name="connsiteY3" fmla="*/ 279340 h 810430"/>
                <a:gd name="connsiteX4" fmla="*/ 407940 w 1970627"/>
                <a:gd name="connsiteY4" fmla="*/ 248552 h 810430"/>
                <a:gd name="connsiteX5" fmla="*/ 584970 w 1970627"/>
                <a:gd name="connsiteY5" fmla="*/ 233158 h 810430"/>
                <a:gd name="connsiteX6" fmla="*/ 746606 w 1970627"/>
                <a:gd name="connsiteY6" fmla="*/ 240855 h 810430"/>
                <a:gd name="connsiteX7" fmla="*/ 869758 w 1970627"/>
                <a:gd name="connsiteY7" fmla="*/ 271643 h 810430"/>
                <a:gd name="connsiteX8" fmla="*/ 928640 w 1970627"/>
                <a:gd name="connsiteY8" fmla="*/ 294734 h 810430"/>
                <a:gd name="connsiteX9" fmla="*/ 985212 w 1970627"/>
                <a:gd name="connsiteY9" fmla="*/ 325521 h 810430"/>
                <a:gd name="connsiteX10" fmla="*/ 1080751 w 1970627"/>
                <a:gd name="connsiteY10" fmla="*/ 362178 h 810430"/>
                <a:gd name="connsiteX11" fmla="*/ 1198418 w 1970627"/>
                <a:gd name="connsiteY11" fmla="*/ 369009 h 810430"/>
                <a:gd name="connsiteX12" fmla="*/ 1270000 w 1970627"/>
                <a:gd name="connsiteY12" fmla="*/ 333218 h 810430"/>
                <a:gd name="connsiteX13" fmla="*/ 1346970 w 1970627"/>
                <a:gd name="connsiteY13" fmla="*/ 279340 h 810430"/>
                <a:gd name="connsiteX14" fmla="*/ 1415762 w 1970627"/>
                <a:gd name="connsiteY14" fmla="*/ 229983 h 810430"/>
                <a:gd name="connsiteX15" fmla="*/ 1470602 w 1970627"/>
                <a:gd name="connsiteY15" fmla="*/ 189189 h 810430"/>
                <a:gd name="connsiteX16" fmla="*/ 1539394 w 1970627"/>
                <a:gd name="connsiteY16" fmla="*/ 145316 h 810430"/>
                <a:gd name="connsiteX17" fmla="*/ 1600970 w 1970627"/>
                <a:gd name="connsiteY17" fmla="*/ 102309 h 810430"/>
                <a:gd name="connsiteX18" fmla="*/ 1670243 w 1970627"/>
                <a:gd name="connsiteY18" fmla="*/ 56127 h 810430"/>
                <a:gd name="connsiteX19" fmla="*/ 1716424 w 1970627"/>
                <a:gd name="connsiteY19" fmla="*/ 33037 h 810430"/>
                <a:gd name="connsiteX20" fmla="*/ 1790700 w 1970627"/>
                <a:gd name="connsiteY20" fmla="*/ 6290 h 810430"/>
                <a:gd name="connsiteX21" fmla="*/ 1890761 w 1970627"/>
                <a:gd name="connsiteY21" fmla="*/ 10812 h 810430"/>
                <a:gd name="connsiteX22" fmla="*/ 1947815 w 1970627"/>
                <a:gd name="connsiteY22" fmla="*/ 47949 h 810430"/>
                <a:gd name="connsiteX23" fmla="*/ 1969559 w 1970627"/>
                <a:gd name="connsiteY23" fmla="*/ 138485 h 810430"/>
                <a:gd name="connsiteX24" fmla="*/ 1916065 w 1970627"/>
                <a:gd name="connsiteY24" fmla="*/ 202851 h 810430"/>
                <a:gd name="connsiteX25" fmla="*/ 1836401 w 1970627"/>
                <a:gd name="connsiteY25" fmla="*/ 263946 h 810430"/>
                <a:gd name="connsiteX26" fmla="*/ 1760778 w 1970627"/>
                <a:gd name="connsiteY26" fmla="*/ 331871 h 810430"/>
                <a:gd name="connsiteX27" fmla="*/ 1693334 w 1970627"/>
                <a:gd name="connsiteY27" fmla="*/ 387097 h 810430"/>
                <a:gd name="connsiteX28" fmla="*/ 1639455 w 1970627"/>
                <a:gd name="connsiteY28" fmla="*/ 433279 h 810430"/>
                <a:gd name="connsiteX29" fmla="*/ 1573357 w 1970627"/>
                <a:gd name="connsiteY29" fmla="*/ 485811 h 810430"/>
                <a:gd name="connsiteX30" fmla="*/ 1519478 w 1970627"/>
                <a:gd name="connsiteY30" fmla="*/ 528337 h 810430"/>
                <a:gd name="connsiteX31" fmla="*/ 1470121 w 1970627"/>
                <a:gd name="connsiteY31" fmla="*/ 571824 h 810430"/>
                <a:gd name="connsiteX32" fmla="*/ 1423940 w 1970627"/>
                <a:gd name="connsiteY32" fmla="*/ 625703 h 810430"/>
                <a:gd name="connsiteX33" fmla="*/ 1416243 w 1970627"/>
                <a:gd name="connsiteY33" fmla="*/ 756552 h 810430"/>
                <a:gd name="connsiteX34" fmla="*/ 1447031 w 1970627"/>
                <a:gd name="connsiteY34" fmla="*/ 810430 h 810430"/>
                <a:gd name="connsiteX0" fmla="*/ 0 w 1970627"/>
                <a:gd name="connsiteY0" fmla="*/ 425582 h 810430"/>
                <a:gd name="connsiteX1" fmla="*/ 69273 w 1970627"/>
                <a:gd name="connsiteY1" fmla="*/ 371703 h 810430"/>
                <a:gd name="connsiteX2" fmla="*/ 153940 w 1970627"/>
                <a:gd name="connsiteY2" fmla="*/ 317824 h 810430"/>
                <a:gd name="connsiteX3" fmla="*/ 261697 w 1970627"/>
                <a:gd name="connsiteY3" fmla="*/ 279340 h 810430"/>
                <a:gd name="connsiteX4" fmla="*/ 407940 w 1970627"/>
                <a:gd name="connsiteY4" fmla="*/ 248552 h 810430"/>
                <a:gd name="connsiteX5" fmla="*/ 584970 w 1970627"/>
                <a:gd name="connsiteY5" fmla="*/ 233158 h 810430"/>
                <a:gd name="connsiteX6" fmla="*/ 746606 w 1970627"/>
                <a:gd name="connsiteY6" fmla="*/ 240855 h 810430"/>
                <a:gd name="connsiteX7" fmla="*/ 869758 w 1970627"/>
                <a:gd name="connsiteY7" fmla="*/ 271643 h 810430"/>
                <a:gd name="connsiteX8" fmla="*/ 928640 w 1970627"/>
                <a:gd name="connsiteY8" fmla="*/ 294734 h 810430"/>
                <a:gd name="connsiteX9" fmla="*/ 985212 w 1970627"/>
                <a:gd name="connsiteY9" fmla="*/ 325521 h 810430"/>
                <a:gd name="connsiteX10" fmla="*/ 1080751 w 1970627"/>
                <a:gd name="connsiteY10" fmla="*/ 362178 h 810430"/>
                <a:gd name="connsiteX11" fmla="*/ 1198418 w 1970627"/>
                <a:gd name="connsiteY11" fmla="*/ 369009 h 810430"/>
                <a:gd name="connsiteX12" fmla="*/ 1270000 w 1970627"/>
                <a:gd name="connsiteY12" fmla="*/ 333218 h 810430"/>
                <a:gd name="connsiteX13" fmla="*/ 1346970 w 1970627"/>
                <a:gd name="connsiteY13" fmla="*/ 279340 h 810430"/>
                <a:gd name="connsiteX14" fmla="*/ 1415762 w 1970627"/>
                <a:gd name="connsiteY14" fmla="*/ 229983 h 810430"/>
                <a:gd name="connsiteX15" fmla="*/ 1470602 w 1970627"/>
                <a:gd name="connsiteY15" fmla="*/ 189189 h 810430"/>
                <a:gd name="connsiteX16" fmla="*/ 1539394 w 1970627"/>
                <a:gd name="connsiteY16" fmla="*/ 145316 h 810430"/>
                <a:gd name="connsiteX17" fmla="*/ 1600970 w 1970627"/>
                <a:gd name="connsiteY17" fmla="*/ 102309 h 810430"/>
                <a:gd name="connsiteX18" fmla="*/ 1670243 w 1970627"/>
                <a:gd name="connsiteY18" fmla="*/ 56127 h 810430"/>
                <a:gd name="connsiteX19" fmla="*/ 1716424 w 1970627"/>
                <a:gd name="connsiteY19" fmla="*/ 33037 h 810430"/>
                <a:gd name="connsiteX20" fmla="*/ 1790700 w 1970627"/>
                <a:gd name="connsiteY20" fmla="*/ 6290 h 810430"/>
                <a:gd name="connsiteX21" fmla="*/ 1890761 w 1970627"/>
                <a:gd name="connsiteY21" fmla="*/ 10812 h 810430"/>
                <a:gd name="connsiteX22" fmla="*/ 1947815 w 1970627"/>
                <a:gd name="connsiteY22" fmla="*/ 47949 h 810430"/>
                <a:gd name="connsiteX23" fmla="*/ 1969559 w 1970627"/>
                <a:gd name="connsiteY23" fmla="*/ 138485 h 810430"/>
                <a:gd name="connsiteX24" fmla="*/ 1916065 w 1970627"/>
                <a:gd name="connsiteY24" fmla="*/ 202851 h 810430"/>
                <a:gd name="connsiteX25" fmla="*/ 1836401 w 1970627"/>
                <a:gd name="connsiteY25" fmla="*/ 263946 h 810430"/>
                <a:gd name="connsiteX26" fmla="*/ 1760778 w 1970627"/>
                <a:gd name="connsiteY26" fmla="*/ 331871 h 810430"/>
                <a:gd name="connsiteX27" fmla="*/ 1693334 w 1970627"/>
                <a:gd name="connsiteY27" fmla="*/ 387097 h 810430"/>
                <a:gd name="connsiteX28" fmla="*/ 1639455 w 1970627"/>
                <a:gd name="connsiteY28" fmla="*/ 433279 h 810430"/>
                <a:gd name="connsiteX29" fmla="*/ 1573357 w 1970627"/>
                <a:gd name="connsiteY29" fmla="*/ 485811 h 810430"/>
                <a:gd name="connsiteX30" fmla="*/ 1519478 w 1970627"/>
                <a:gd name="connsiteY30" fmla="*/ 528337 h 810430"/>
                <a:gd name="connsiteX31" fmla="*/ 1470121 w 1970627"/>
                <a:gd name="connsiteY31" fmla="*/ 571824 h 810430"/>
                <a:gd name="connsiteX32" fmla="*/ 1423940 w 1970627"/>
                <a:gd name="connsiteY32" fmla="*/ 625703 h 810430"/>
                <a:gd name="connsiteX33" fmla="*/ 1416243 w 1970627"/>
                <a:gd name="connsiteY33" fmla="*/ 756552 h 810430"/>
                <a:gd name="connsiteX34" fmla="*/ 1447031 w 1970627"/>
                <a:gd name="connsiteY34" fmla="*/ 810430 h 810430"/>
                <a:gd name="connsiteX0" fmla="*/ 0 w 1967647"/>
                <a:gd name="connsiteY0" fmla="*/ 425582 h 810430"/>
                <a:gd name="connsiteX1" fmla="*/ 69273 w 1967647"/>
                <a:gd name="connsiteY1" fmla="*/ 371703 h 810430"/>
                <a:gd name="connsiteX2" fmla="*/ 153940 w 1967647"/>
                <a:gd name="connsiteY2" fmla="*/ 317824 h 810430"/>
                <a:gd name="connsiteX3" fmla="*/ 261697 w 1967647"/>
                <a:gd name="connsiteY3" fmla="*/ 279340 h 810430"/>
                <a:gd name="connsiteX4" fmla="*/ 407940 w 1967647"/>
                <a:gd name="connsiteY4" fmla="*/ 248552 h 810430"/>
                <a:gd name="connsiteX5" fmla="*/ 584970 w 1967647"/>
                <a:gd name="connsiteY5" fmla="*/ 233158 h 810430"/>
                <a:gd name="connsiteX6" fmla="*/ 746606 w 1967647"/>
                <a:gd name="connsiteY6" fmla="*/ 240855 h 810430"/>
                <a:gd name="connsiteX7" fmla="*/ 869758 w 1967647"/>
                <a:gd name="connsiteY7" fmla="*/ 271643 h 810430"/>
                <a:gd name="connsiteX8" fmla="*/ 928640 w 1967647"/>
                <a:gd name="connsiteY8" fmla="*/ 294734 h 810430"/>
                <a:gd name="connsiteX9" fmla="*/ 985212 w 1967647"/>
                <a:gd name="connsiteY9" fmla="*/ 325521 h 810430"/>
                <a:gd name="connsiteX10" fmla="*/ 1080751 w 1967647"/>
                <a:gd name="connsiteY10" fmla="*/ 362178 h 810430"/>
                <a:gd name="connsiteX11" fmla="*/ 1198418 w 1967647"/>
                <a:gd name="connsiteY11" fmla="*/ 369009 h 810430"/>
                <a:gd name="connsiteX12" fmla="*/ 1270000 w 1967647"/>
                <a:gd name="connsiteY12" fmla="*/ 333218 h 810430"/>
                <a:gd name="connsiteX13" fmla="*/ 1346970 w 1967647"/>
                <a:gd name="connsiteY13" fmla="*/ 279340 h 810430"/>
                <a:gd name="connsiteX14" fmla="*/ 1415762 w 1967647"/>
                <a:gd name="connsiteY14" fmla="*/ 229983 h 810430"/>
                <a:gd name="connsiteX15" fmla="*/ 1470602 w 1967647"/>
                <a:gd name="connsiteY15" fmla="*/ 189189 h 810430"/>
                <a:gd name="connsiteX16" fmla="*/ 1539394 w 1967647"/>
                <a:gd name="connsiteY16" fmla="*/ 145316 h 810430"/>
                <a:gd name="connsiteX17" fmla="*/ 1600970 w 1967647"/>
                <a:gd name="connsiteY17" fmla="*/ 102309 h 810430"/>
                <a:gd name="connsiteX18" fmla="*/ 1670243 w 1967647"/>
                <a:gd name="connsiteY18" fmla="*/ 56127 h 810430"/>
                <a:gd name="connsiteX19" fmla="*/ 1716424 w 1967647"/>
                <a:gd name="connsiteY19" fmla="*/ 33037 h 810430"/>
                <a:gd name="connsiteX20" fmla="*/ 1790700 w 1967647"/>
                <a:gd name="connsiteY20" fmla="*/ 6290 h 810430"/>
                <a:gd name="connsiteX21" fmla="*/ 1890761 w 1967647"/>
                <a:gd name="connsiteY21" fmla="*/ 10812 h 810430"/>
                <a:gd name="connsiteX22" fmla="*/ 1947815 w 1967647"/>
                <a:gd name="connsiteY22" fmla="*/ 47949 h 810430"/>
                <a:gd name="connsiteX23" fmla="*/ 1966384 w 1967647"/>
                <a:gd name="connsiteY23" fmla="*/ 116260 h 810430"/>
                <a:gd name="connsiteX24" fmla="*/ 1916065 w 1967647"/>
                <a:gd name="connsiteY24" fmla="*/ 202851 h 810430"/>
                <a:gd name="connsiteX25" fmla="*/ 1836401 w 1967647"/>
                <a:gd name="connsiteY25" fmla="*/ 263946 h 810430"/>
                <a:gd name="connsiteX26" fmla="*/ 1760778 w 1967647"/>
                <a:gd name="connsiteY26" fmla="*/ 331871 h 810430"/>
                <a:gd name="connsiteX27" fmla="*/ 1693334 w 1967647"/>
                <a:gd name="connsiteY27" fmla="*/ 387097 h 810430"/>
                <a:gd name="connsiteX28" fmla="*/ 1639455 w 1967647"/>
                <a:gd name="connsiteY28" fmla="*/ 433279 h 810430"/>
                <a:gd name="connsiteX29" fmla="*/ 1573357 w 1967647"/>
                <a:gd name="connsiteY29" fmla="*/ 485811 h 810430"/>
                <a:gd name="connsiteX30" fmla="*/ 1519478 w 1967647"/>
                <a:gd name="connsiteY30" fmla="*/ 528337 h 810430"/>
                <a:gd name="connsiteX31" fmla="*/ 1470121 w 1967647"/>
                <a:gd name="connsiteY31" fmla="*/ 571824 h 810430"/>
                <a:gd name="connsiteX32" fmla="*/ 1423940 w 1967647"/>
                <a:gd name="connsiteY32" fmla="*/ 625703 h 810430"/>
                <a:gd name="connsiteX33" fmla="*/ 1416243 w 1967647"/>
                <a:gd name="connsiteY33" fmla="*/ 756552 h 810430"/>
                <a:gd name="connsiteX34" fmla="*/ 1447031 w 1967647"/>
                <a:gd name="connsiteY34" fmla="*/ 810430 h 810430"/>
                <a:gd name="connsiteX0" fmla="*/ 0 w 1966683"/>
                <a:gd name="connsiteY0" fmla="*/ 424798 h 809646"/>
                <a:gd name="connsiteX1" fmla="*/ 69273 w 1966683"/>
                <a:gd name="connsiteY1" fmla="*/ 370919 h 809646"/>
                <a:gd name="connsiteX2" fmla="*/ 153940 w 1966683"/>
                <a:gd name="connsiteY2" fmla="*/ 317040 h 809646"/>
                <a:gd name="connsiteX3" fmla="*/ 261697 w 1966683"/>
                <a:gd name="connsiteY3" fmla="*/ 278556 h 809646"/>
                <a:gd name="connsiteX4" fmla="*/ 407940 w 1966683"/>
                <a:gd name="connsiteY4" fmla="*/ 247768 h 809646"/>
                <a:gd name="connsiteX5" fmla="*/ 584970 w 1966683"/>
                <a:gd name="connsiteY5" fmla="*/ 232374 h 809646"/>
                <a:gd name="connsiteX6" fmla="*/ 746606 w 1966683"/>
                <a:gd name="connsiteY6" fmla="*/ 240071 h 809646"/>
                <a:gd name="connsiteX7" fmla="*/ 869758 w 1966683"/>
                <a:gd name="connsiteY7" fmla="*/ 270859 h 809646"/>
                <a:gd name="connsiteX8" fmla="*/ 928640 w 1966683"/>
                <a:gd name="connsiteY8" fmla="*/ 293950 h 809646"/>
                <a:gd name="connsiteX9" fmla="*/ 985212 w 1966683"/>
                <a:gd name="connsiteY9" fmla="*/ 324737 h 809646"/>
                <a:gd name="connsiteX10" fmla="*/ 1080751 w 1966683"/>
                <a:gd name="connsiteY10" fmla="*/ 361394 h 809646"/>
                <a:gd name="connsiteX11" fmla="*/ 1198418 w 1966683"/>
                <a:gd name="connsiteY11" fmla="*/ 368225 h 809646"/>
                <a:gd name="connsiteX12" fmla="*/ 1270000 w 1966683"/>
                <a:gd name="connsiteY12" fmla="*/ 332434 h 809646"/>
                <a:gd name="connsiteX13" fmla="*/ 1346970 w 1966683"/>
                <a:gd name="connsiteY13" fmla="*/ 278556 h 809646"/>
                <a:gd name="connsiteX14" fmla="*/ 1415762 w 1966683"/>
                <a:gd name="connsiteY14" fmla="*/ 229199 h 809646"/>
                <a:gd name="connsiteX15" fmla="*/ 1470602 w 1966683"/>
                <a:gd name="connsiteY15" fmla="*/ 188405 h 809646"/>
                <a:gd name="connsiteX16" fmla="*/ 1539394 w 1966683"/>
                <a:gd name="connsiteY16" fmla="*/ 144532 h 809646"/>
                <a:gd name="connsiteX17" fmla="*/ 1600970 w 1966683"/>
                <a:gd name="connsiteY17" fmla="*/ 101525 h 809646"/>
                <a:gd name="connsiteX18" fmla="*/ 1670243 w 1966683"/>
                <a:gd name="connsiteY18" fmla="*/ 55343 h 809646"/>
                <a:gd name="connsiteX19" fmla="*/ 1716424 w 1966683"/>
                <a:gd name="connsiteY19" fmla="*/ 32253 h 809646"/>
                <a:gd name="connsiteX20" fmla="*/ 1790700 w 1966683"/>
                <a:gd name="connsiteY20" fmla="*/ 5506 h 809646"/>
                <a:gd name="connsiteX21" fmla="*/ 1890761 w 1966683"/>
                <a:gd name="connsiteY21" fmla="*/ 10028 h 809646"/>
                <a:gd name="connsiteX22" fmla="*/ 1935115 w 1966683"/>
                <a:gd name="connsiteY22" fmla="*/ 24940 h 809646"/>
                <a:gd name="connsiteX23" fmla="*/ 1966384 w 1966683"/>
                <a:gd name="connsiteY23" fmla="*/ 115476 h 809646"/>
                <a:gd name="connsiteX24" fmla="*/ 1916065 w 1966683"/>
                <a:gd name="connsiteY24" fmla="*/ 202067 h 809646"/>
                <a:gd name="connsiteX25" fmla="*/ 1836401 w 1966683"/>
                <a:gd name="connsiteY25" fmla="*/ 263162 h 809646"/>
                <a:gd name="connsiteX26" fmla="*/ 1760778 w 1966683"/>
                <a:gd name="connsiteY26" fmla="*/ 331087 h 809646"/>
                <a:gd name="connsiteX27" fmla="*/ 1693334 w 1966683"/>
                <a:gd name="connsiteY27" fmla="*/ 386313 h 809646"/>
                <a:gd name="connsiteX28" fmla="*/ 1639455 w 1966683"/>
                <a:gd name="connsiteY28" fmla="*/ 432495 h 809646"/>
                <a:gd name="connsiteX29" fmla="*/ 1573357 w 1966683"/>
                <a:gd name="connsiteY29" fmla="*/ 485027 h 809646"/>
                <a:gd name="connsiteX30" fmla="*/ 1519478 w 1966683"/>
                <a:gd name="connsiteY30" fmla="*/ 527553 h 809646"/>
                <a:gd name="connsiteX31" fmla="*/ 1470121 w 1966683"/>
                <a:gd name="connsiteY31" fmla="*/ 571040 h 809646"/>
                <a:gd name="connsiteX32" fmla="*/ 1423940 w 1966683"/>
                <a:gd name="connsiteY32" fmla="*/ 624919 h 809646"/>
                <a:gd name="connsiteX33" fmla="*/ 1416243 w 1966683"/>
                <a:gd name="connsiteY33" fmla="*/ 755768 h 809646"/>
                <a:gd name="connsiteX34" fmla="*/ 1447031 w 1966683"/>
                <a:gd name="connsiteY34" fmla="*/ 809646 h 809646"/>
                <a:gd name="connsiteX0" fmla="*/ 0 w 1966683"/>
                <a:gd name="connsiteY0" fmla="*/ 425645 h 810493"/>
                <a:gd name="connsiteX1" fmla="*/ 69273 w 1966683"/>
                <a:gd name="connsiteY1" fmla="*/ 371766 h 810493"/>
                <a:gd name="connsiteX2" fmla="*/ 153940 w 1966683"/>
                <a:gd name="connsiteY2" fmla="*/ 317887 h 810493"/>
                <a:gd name="connsiteX3" fmla="*/ 261697 w 1966683"/>
                <a:gd name="connsiteY3" fmla="*/ 279403 h 810493"/>
                <a:gd name="connsiteX4" fmla="*/ 407940 w 1966683"/>
                <a:gd name="connsiteY4" fmla="*/ 248615 h 810493"/>
                <a:gd name="connsiteX5" fmla="*/ 584970 w 1966683"/>
                <a:gd name="connsiteY5" fmla="*/ 233221 h 810493"/>
                <a:gd name="connsiteX6" fmla="*/ 746606 w 1966683"/>
                <a:gd name="connsiteY6" fmla="*/ 240918 h 810493"/>
                <a:gd name="connsiteX7" fmla="*/ 869758 w 1966683"/>
                <a:gd name="connsiteY7" fmla="*/ 271706 h 810493"/>
                <a:gd name="connsiteX8" fmla="*/ 928640 w 1966683"/>
                <a:gd name="connsiteY8" fmla="*/ 294797 h 810493"/>
                <a:gd name="connsiteX9" fmla="*/ 985212 w 1966683"/>
                <a:gd name="connsiteY9" fmla="*/ 325584 h 810493"/>
                <a:gd name="connsiteX10" fmla="*/ 1080751 w 1966683"/>
                <a:gd name="connsiteY10" fmla="*/ 362241 h 810493"/>
                <a:gd name="connsiteX11" fmla="*/ 1198418 w 1966683"/>
                <a:gd name="connsiteY11" fmla="*/ 369072 h 810493"/>
                <a:gd name="connsiteX12" fmla="*/ 1270000 w 1966683"/>
                <a:gd name="connsiteY12" fmla="*/ 333281 h 810493"/>
                <a:gd name="connsiteX13" fmla="*/ 1346970 w 1966683"/>
                <a:gd name="connsiteY13" fmla="*/ 279403 h 810493"/>
                <a:gd name="connsiteX14" fmla="*/ 1415762 w 1966683"/>
                <a:gd name="connsiteY14" fmla="*/ 230046 h 810493"/>
                <a:gd name="connsiteX15" fmla="*/ 1470602 w 1966683"/>
                <a:gd name="connsiteY15" fmla="*/ 189252 h 810493"/>
                <a:gd name="connsiteX16" fmla="*/ 1539394 w 1966683"/>
                <a:gd name="connsiteY16" fmla="*/ 145379 h 810493"/>
                <a:gd name="connsiteX17" fmla="*/ 1600970 w 1966683"/>
                <a:gd name="connsiteY17" fmla="*/ 102372 h 810493"/>
                <a:gd name="connsiteX18" fmla="*/ 1670243 w 1966683"/>
                <a:gd name="connsiteY18" fmla="*/ 56190 h 810493"/>
                <a:gd name="connsiteX19" fmla="*/ 1716424 w 1966683"/>
                <a:gd name="connsiteY19" fmla="*/ 33100 h 810493"/>
                <a:gd name="connsiteX20" fmla="*/ 1790700 w 1966683"/>
                <a:gd name="connsiteY20" fmla="*/ 6353 h 810493"/>
                <a:gd name="connsiteX21" fmla="*/ 1878061 w 1966683"/>
                <a:gd name="connsiteY21" fmla="*/ 1350 h 810493"/>
                <a:gd name="connsiteX22" fmla="*/ 1935115 w 1966683"/>
                <a:gd name="connsiteY22" fmla="*/ 25787 h 810493"/>
                <a:gd name="connsiteX23" fmla="*/ 1966384 w 1966683"/>
                <a:gd name="connsiteY23" fmla="*/ 116323 h 810493"/>
                <a:gd name="connsiteX24" fmla="*/ 1916065 w 1966683"/>
                <a:gd name="connsiteY24" fmla="*/ 202914 h 810493"/>
                <a:gd name="connsiteX25" fmla="*/ 1836401 w 1966683"/>
                <a:gd name="connsiteY25" fmla="*/ 264009 h 810493"/>
                <a:gd name="connsiteX26" fmla="*/ 1760778 w 1966683"/>
                <a:gd name="connsiteY26" fmla="*/ 331934 h 810493"/>
                <a:gd name="connsiteX27" fmla="*/ 1693334 w 1966683"/>
                <a:gd name="connsiteY27" fmla="*/ 387160 h 810493"/>
                <a:gd name="connsiteX28" fmla="*/ 1639455 w 1966683"/>
                <a:gd name="connsiteY28" fmla="*/ 433342 h 810493"/>
                <a:gd name="connsiteX29" fmla="*/ 1573357 w 1966683"/>
                <a:gd name="connsiteY29" fmla="*/ 485874 h 810493"/>
                <a:gd name="connsiteX30" fmla="*/ 1519478 w 1966683"/>
                <a:gd name="connsiteY30" fmla="*/ 528400 h 810493"/>
                <a:gd name="connsiteX31" fmla="*/ 1470121 w 1966683"/>
                <a:gd name="connsiteY31" fmla="*/ 571887 h 810493"/>
                <a:gd name="connsiteX32" fmla="*/ 1423940 w 1966683"/>
                <a:gd name="connsiteY32" fmla="*/ 625766 h 810493"/>
                <a:gd name="connsiteX33" fmla="*/ 1416243 w 1966683"/>
                <a:gd name="connsiteY33" fmla="*/ 756615 h 810493"/>
                <a:gd name="connsiteX34" fmla="*/ 1447031 w 1966683"/>
                <a:gd name="connsiteY34" fmla="*/ 810493 h 810493"/>
                <a:gd name="connsiteX0" fmla="*/ 0 w 1966422"/>
                <a:gd name="connsiteY0" fmla="*/ 425645 h 810493"/>
                <a:gd name="connsiteX1" fmla="*/ 69273 w 1966422"/>
                <a:gd name="connsiteY1" fmla="*/ 371766 h 810493"/>
                <a:gd name="connsiteX2" fmla="*/ 153940 w 1966422"/>
                <a:gd name="connsiteY2" fmla="*/ 317887 h 810493"/>
                <a:gd name="connsiteX3" fmla="*/ 261697 w 1966422"/>
                <a:gd name="connsiteY3" fmla="*/ 279403 h 810493"/>
                <a:gd name="connsiteX4" fmla="*/ 407940 w 1966422"/>
                <a:gd name="connsiteY4" fmla="*/ 248615 h 810493"/>
                <a:gd name="connsiteX5" fmla="*/ 584970 w 1966422"/>
                <a:gd name="connsiteY5" fmla="*/ 233221 h 810493"/>
                <a:gd name="connsiteX6" fmla="*/ 746606 w 1966422"/>
                <a:gd name="connsiteY6" fmla="*/ 240918 h 810493"/>
                <a:gd name="connsiteX7" fmla="*/ 869758 w 1966422"/>
                <a:gd name="connsiteY7" fmla="*/ 271706 h 810493"/>
                <a:gd name="connsiteX8" fmla="*/ 928640 w 1966422"/>
                <a:gd name="connsiteY8" fmla="*/ 294797 h 810493"/>
                <a:gd name="connsiteX9" fmla="*/ 985212 w 1966422"/>
                <a:gd name="connsiteY9" fmla="*/ 325584 h 810493"/>
                <a:gd name="connsiteX10" fmla="*/ 1080751 w 1966422"/>
                <a:gd name="connsiteY10" fmla="*/ 362241 h 810493"/>
                <a:gd name="connsiteX11" fmla="*/ 1198418 w 1966422"/>
                <a:gd name="connsiteY11" fmla="*/ 369072 h 810493"/>
                <a:gd name="connsiteX12" fmla="*/ 1270000 w 1966422"/>
                <a:gd name="connsiteY12" fmla="*/ 333281 h 810493"/>
                <a:gd name="connsiteX13" fmla="*/ 1346970 w 1966422"/>
                <a:gd name="connsiteY13" fmla="*/ 279403 h 810493"/>
                <a:gd name="connsiteX14" fmla="*/ 1415762 w 1966422"/>
                <a:gd name="connsiteY14" fmla="*/ 230046 h 810493"/>
                <a:gd name="connsiteX15" fmla="*/ 1470602 w 1966422"/>
                <a:gd name="connsiteY15" fmla="*/ 189252 h 810493"/>
                <a:gd name="connsiteX16" fmla="*/ 1539394 w 1966422"/>
                <a:gd name="connsiteY16" fmla="*/ 145379 h 810493"/>
                <a:gd name="connsiteX17" fmla="*/ 1600970 w 1966422"/>
                <a:gd name="connsiteY17" fmla="*/ 102372 h 810493"/>
                <a:gd name="connsiteX18" fmla="*/ 1670243 w 1966422"/>
                <a:gd name="connsiteY18" fmla="*/ 56190 h 810493"/>
                <a:gd name="connsiteX19" fmla="*/ 1716424 w 1966422"/>
                <a:gd name="connsiteY19" fmla="*/ 33100 h 810493"/>
                <a:gd name="connsiteX20" fmla="*/ 1790700 w 1966422"/>
                <a:gd name="connsiteY20" fmla="*/ 6353 h 810493"/>
                <a:gd name="connsiteX21" fmla="*/ 1878061 w 1966422"/>
                <a:gd name="connsiteY21" fmla="*/ 1350 h 810493"/>
                <a:gd name="connsiteX22" fmla="*/ 1935115 w 1966422"/>
                <a:gd name="connsiteY22" fmla="*/ 25787 h 810493"/>
                <a:gd name="connsiteX23" fmla="*/ 1966384 w 1966422"/>
                <a:gd name="connsiteY23" fmla="*/ 116323 h 810493"/>
                <a:gd name="connsiteX24" fmla="*/ 1928765 w 1966422"/>
                <a:gd name="connsiteY24" fmla="*/ 193389 h 810493"/>
                <a:gd name="connsiteX25" fmla="*/ 1836401 w 1966422"/>
                <a:gd name="connsiteY25" fmla="*/ 264009 h 810493"/>
                <a:gd name="connsiteX26" fmla="*/ 1760778 w 1966422"/>
                <a:gd name="connsiteY26" fmla="*/ 331934 h 810493"/>
                <a:gd name="connsiteX27" fmla="*/ 1693334 w 1966422"/>
                <a:gd name="connsiteY27" fmla="*/ 387160 h 810493"/>
                <a:gd name="connsiteX28" fmla="*/ 1639455 w 1966422"/>
                <a:gd name="connsiteY28" fmla="*/ 433342 h 810493"/>
                <a:gd name="connsiteX29" fmla="*/ 1573357 w 1966422"/>
                <a:gd name="connsiteY29" fmla="*/ 485874 h 810493"/>
                <a:gd name="connsiteX30" fmla="*/ 1519478 w 1966422"/>
                <a:gd name="connsiteY30" fmla="*/ 528400 h 810493"/>
                <a:gd name="connsiteX31" fmla="*/ 1470121 w 1966422"/>
                <a:gd name="connsiteY31" fmla="*/ 571887 h 810493"/>
                <a:gd name="connsiteX32" fmla="*/ 1423940 w 1966422"/>
                <a:gd name="connsiteY32" fmla="*/ 625766 h 810493"/>
                <a:gd name="connsiteX33" fmla="*/ 1416243 w 1966422"/>
                <a:gd name="connsiteY33" fmla="*/ 756615 h 810493"/>
                <a:gd name="connsiteX34" fmla="*/ 1447031 w 1966422"/>
                <a:gd name="connsiteY34" fmla="*/ 810493 h 810493"/>
                <a:gd name="connsiteX0" fmla="*/ 0 w 1982432"/>
                <a:gd name="connsiteY0" fmla="*/ 425645 h 810493"/>
                <a:gd name="connsiteX1" fmla="*/ 69273 w 1982432"/>
                <a:gd name="connsiteY1" fmla="*/ 371766 h 810493"/>
                <a:gd name="connsiteX2" fmla="*/ 153940 w 1982432"/>
                <a:gd name="connsiteY2" fmla="*/ 317887 h 810493"/>
                <a:gd name="connsiteX3" fmla="*/ 261697 w 1982432"/>
                <a:gd name="connsiteY3" fmla="*/ 279403 h 810493"/>
                <a:gd name="connsiteX4" fmla="*/ 407940 w 1982432"/>
                <a:gd name="connsiteY4" fmla="*/ 248615 h 810493"/>
                <a:gd name="connsiteX5" fmla="*/ 584970 w 1982432"/>
                <a:gd name="connsiteY5" fmla="*/ 233221 h 810493"/>
                <a:gd name="connsiteX6" fmla="*/ 746606 w 1982432"/>
                <a:gd name="connsiteY6" fmla="*/ 240918 h 810493"/>
                <a:gd name="connsiteX7" fmla="*/ 869758 w 1982432"/>
                <a:gd name="connsiteY7" fmla="*/ 271706 h 810493"/>
                <a:gd name="connsiteX8" fmla="*/ 928640 w 1982432"/>
                <a:gd name="connsiteY8" fmla="*/ 294797 h 810493"/>
                <a:gd name="connsiteX9" fmla="*/ 985212 w 1982432"/>
                <a:gd name="connsiteY9" fmla="*/ 325584 h 810493"/>
                <a:gd name="connsiteX10" fmla="*/ 1080751 w 1982432"/>
                <a:gd name="connsiteY10" fmla="*/ 362241 h 810493"/>
                <a:gd name="connsiteX11" fmla="*/ 1198418 w 1982432"/>
                <a:gd name="connsiteY11" fmla="*/ 369072 h 810493"/>
                <a:gd name="connsiteX12" fmla="*/ 1270000 w 1982432"/>
                <a:gd name="connsiteY12" fmla="*/ 333281 h 810493"/>
                <a:gd name="connsiteX13" fmla="*/ 1346970 w 1982432"/>
                <a:gd name="connsiteY13" fmla="*/ 279403 h 810493"/>
                <a:gd name="connsiteX14" fmla="*/ 1415762 w 1982432"/>
                <a:gd name="connsiteY14" fmla="*/ 230046 h 810493"/>
                <a:gd name="connsiteX15" fmla="*/ 1470602 w 1982432"/>
                <a:gd name="connsiteY15" fmla="*/ 189252 h 810493"/>
                <a:gd name="connsiteX16" fmla="*/ 1539394 w 1982432"/>
                <a:gd name="connsiteY16" fmla="*/ 145379 h 810493"/>
                <a:gd name="connsiteX17" fmla="*/ 1600970 w 1982432"/>
                <a:gd name="connsiteY17" fmla="*/ 102372 h 810493"/>
                <a:gd name="connsiteX18" fmla="*/ 1670243 w 1982432"/>
                <a:gd name="connsiteY18" fmla="*/ 56190 h 810493"/>
                <a:gd name="connsiteX19" fmla="*/ 1716424 w 1982432"/>
                <a:gd name="connsiteY19" fmla="*/ 33100 h 810493"/>
                <a:gd name="connsiteX20" fmla="*/ 1790700 w 1982432"/>
                <a:gd name="connsiteY20" fmla="*/ 6353 h 810493"/>
                <a:gd name="connsiteX21" fmla="*/ 1878061 w 1982432"/>
                <a:gd name="connsiteY21" fmla="*/ 1350 h 810493"/>
                <a:gd name="connsiteX22" fmla="*/ 1935115 w 1982432"/>
                <a:gd name="connsiteY22" fmla="*/ 25787 h 810493"/>
                <a:gd name="connsiteX23" fmla="*/ 1981103 w 1982432"/>
                <a:gd name="connsiteY23" fmla="*/ 101797 h 810493"/>
                <a:gd name="connsiteX24" fmla="*/ 1966384 w 1982432"/>
                <a:gd name="connsiteY24" fmla="*/ 116323 h 810493"/>
                <a:gd name="connsiteX25" fmla="*/ 1928765 w 1982432"/>
                <a:gd name="connsiteY25" fmla="*/ 193389 h 810493"/>
                <a:gd name="connsiteX26" fmla="*/ 1836401 w 1982432"/>
                <a:gd name="connsiteY26" fmla="*/ 264009 h 810493"/>
                <a:gd name="connsiteX27" fmla="*/ 1760778 w 1982432"/>
                <a:gd name="connsiteY27" fmla="*/ 331934 h 810493"/>
                <a:gd name="connsiteX28" fmla="*/ 1693334 w 1982432"/>
                <a:gd name="connsiteY28" fmla="*/ 387160 h 810493"/>
                <a:gd name="connsiteX29" fmla="*/ 1639455 w 1982432"/>
                <a:gd name="connsiteY29" fmla="*/ 433342 h 810493"/>
                <a:gd name="connsiteX30" fmla="*/ 1573357 w 1982432"/>
                <a:gd name="connsiteY30" fmla="*/ 485874 h 810493"/>
                <a:gd name="connsiteX31" fmla="*/ 1519478 w 1982432"/>
                <a:gd name="connsiteY31" fmla="*/ 528400 h 810493"/>
                <a:gd name="connsiteX32" fmla="*/ 1470121 w 1982432"/>
                <a:gd name="connsiteY32" fmla="*/ 571887 h 810493"/>
                <a:gd name="connsiteX33" fmla="*/ 1423940 w 1982432"/>
                <a:gd name="connsiteY33" fmla="*/ 625766 h 810493"/>
                <a:gd name="connsiteX34" fmla="*/ 1416243 w 1982432"/>
                <a:gd name="connsiteY34" fmla="*/ 756615 h 810493"/>
                <a:gd name="connsiteX35" fmla="*/ 1447031 w 1982432"/>
                <a:gd name="connsiteY35" fmla="*/ 810493 h 810493"/>
                <a:gd name="connsiteX0" fmla="*/ 0 w 1981103"/>
                <a:gd name="connsiteY0" fmla="*/ 425645 h 810493"/>
                <a:gd name="connsiteX1" fmla="*/ 69273 w 1981103"/>
                <a:gd name="connsiteY1" fmla="*/ 371766 h 810493"/>
                <a:gd name="connsiteX2" fmla="*/ 153940 w 1981103"/>
                <a:gd name="connsiteY2" fmla="*/ 317887 h 810493"/>
                <a:gd name="connsiteX3" fmla="*/ 261697 w 1981103"/>
                <a:gd name="connsiteY3" fmla="*/ 279403 h 810493"/>
                <a:gd name="connsiteX4" fmla="*/ 407940 w 1981103"/>
                <a:gd name="connsiteY4" fmla="*/ 248615 h 810493"/>
                <a:gd name="connsiteX5" fmla="*/ 584970 w 1981103"/>
                <a:gd name="connsiteY5" fmla="*/ 233221 h 810493"/>
                <a:gd name="connsiteX6" fmla="*/ 746606 w 1981103"/>
                <a:gd name="connsiteY6" fmla="*/ 240918 h 810493"/>
                <a:gd name="connsiteX7" fmla="*/ 869758 w 1981103"/>
                <a:gd name="connsiteY7" fmla="*/ 271706 h 810493"/>
                <a:gd name="connsiteX8" fmla="*/ 928640 w 1981103"/>
                <a:gd name="connsiteY8" fmla="*/ 294797 h 810493"/>
                <a:gd name="connsiteX9" fmla="*/ 985212 w 1981103"/>
                <a:gd name="connsiteY9" fmla="*/ 325584 h 810493"/>
                <a:gd name="connsiteX10" fmla="*/ 1080751 w 1981103"/>
                <a:gd name="connsiteY10" fmla="*/ 362241 h 810493"/>
                <a:gd name="connsiteX11" fmla="*/ 1198418 w 1981103"/>
                <a:gd name="connsiteY11" fmla="*/ 369072 h 810493"/>
                <a:gd name="connsiteX12" fmla="*/ 1270000 w 1981103"/>
                <a:gd name="connsiteY12" fmla="*/ 333281 h 810493"/>
                <a:gd name="connsiteX13" fmla="*/ 1346970 w 1981103"/>
                <a:gd name="connsiteY13" fmla="*/ 279403 h 810493"/>
                <a:gd name="connsiteX14" fmla="*/ 1415762 w 1981103"/>
                <a:gd name="connsiteY14" fmla="*/ 230046 h 810493"/>
                <a:gd name="connsiteX15" fmla="*/ 1470602 w 1981103"/>
                <a:gd name="connsiteY15" fmla="*/ 189252 h 810493"/>
                <a:gd name="connsiteX16" fmla="*/ 1539394 w 1981103"/>
                <a:gd name="connsiteY16" fmla="*/ 145379 h 810493"/>
                <a:gd name="connsiteX17" fmla="*/ 1600970 w 1981103"/>
                <a:gd name="connsiteY17" fmla="*/ 102372 h 810493"/>
                <a:gd name="connsiteX18" fmla="*/ 1670243 w 1981103"/>
                <a:gd name="connsiteY18" fmla="*/ 56190 h 810493"/>
                <a:gd name="connsiteX19" fmla="*/ 1716424 w 1981103"/>
                <a:gd name="connsiteY19" fmla="*/ 33100 h 810493"/>
                <a:gd name="connsiteX20" fmla="*/ 1790700 w 1981103"/>
                <a:gd name="connsiteY20" fmla="*/ 6353 h 810493"/>
                <a:gd name="connsiteX21" fmla="*/ 1878061 w 1981103"/>
                <a:gd name="connsiteY21" fmla="*/ 1350 h 810493"/>
                <a:gd name="connsiteX22" fmla="*/ 1935115 w 1981103"/>
                <a:gd name="connsiteY22" fmla="*/ 25787 h 810493"/>
                <a:gd name="connsiteX23" fmla="*/ 1981103 w 1981103"/>
                <a:gd name="connsiteY23" fmla="*/ 101797 h 810493"/>
                <a:gd name="connsiteX24" fmla="*/ 1966384 w 1981103"/>
                <a:gd name="connsiteY24" fmla="*/ 116323 h 810493"/>
                <a:gd name="connsiteX25" fmla="*/ 1928765 w 1981103"/>
                <a:gd name="connsiteY25" fmla="*/ 193389 h 810493"/>
                <a:gd name="connsiteX26" fmla="*/ 1836401 w 1981103"/>
                <a:gd name="connsiteY26" fmla="*/ 264009 h 810493"/>
                <a:gd name="connsiteX27" fmla="*/ 1760778 w 1981103"/>
                <a:gd name="connsiteY27" fmla="*/ 331934 h 810493"/>
                <a:gd name="connsiteX28" fmla="*/ 1693334 w 1981103"/>
                <a:gd name="connsiteY28" fmla="*/ 387160 h 810493"/>
                <a:gd name="connsiteX29" fmla="*/ 1639455 w 1981103"/>
                <a:gd name="connsiteY29" fmla="*/ 433342 h 810493"/>
                <a:gd name="connsiteX30" fmla="*/ 1573357 w 1981103"/>
                <a:gd name="connsiteY30" fmla="*/ 485874 h 810493"/>
                <a:gd name="connsiteX31" fmla="*/ 1519478 w 1981103"/>
                <a:gd name="connsiteY31" fmla="*/ 528400 h 810493"/>
                <a:gd name="connsiteX32" fmla="*/ 1470121 w 1981103"/>
                <a:gd name="connsiteY32" fmla="*/ 571887 h 810493"/>
                <a:gd name="connsiteX33" fmla="*/ 1423940 w 1981103"/>
                <a:gd name="connsiteY33" fmla="*/ 625766 h 810493"/>
                <a:gd name="connsiteX34" fmla="*/ 1416243 w 1981103"/>
                <a:gd name="connsiteY34" fmla="*/ 756615 h 810493"/>
                <a:gd name="connsiteX35" fmla="*/ 1447031 w 1981103"/>
                <a:gd name="connsiteY35" fmla="*/ 810493 h 810493"/>
                <a:gd name="connsiteX0" fmla="*/ 0 w 1981103"/>
                <a:gd name="connsiteY0" fmla="*/ 425645 h 810493"/>
                <a:gd name="connsiteX1" fmla="*/ 69273 w 1981103"/>
                <a:gd name="connsiteY1" fmla="*/ 371766 h 810493"/>
                <a:gd name="connsiteX2" fmla="*/ 153940 w 1981103"/>
                <a:gd name="connsiteY2" fmla="*/ 317887 h 810493"/>
                <a:gd name="connsiteX3" fmla="*/ 261697 w 1981103"/>
                <a:gd name="connsiteY3" fmla="*/ 279403 h 810493"/>
                <a:gd name="connsiteX4" fmla="*/ 407940 w 1981103"/>
                <a:gd name="connsiteY4" fmla="*/ 248615 h 810493"/>
                <a:gd name="connsiteX5" fmla="*/ 584970 w 1981103"/>
                <a:gd name="connsiteY5" fmla="*/ 233221 h 810493"/>
                <a:gd name="connsiteX6" fmla="*/ 746606 w 1981103"/>
                <a:gd name="connsiteY6" fmla="*/ 240918 h 810493"/>
                <a:gd name="connsiteX7" fmla="*/ 869758 w 1981103"/>
                <a:gd name="connsiteY7" fmla="*/ 271706 h 810493"/>
                <a:gd name="connsiteX8" fmla="*/ 928640 w 1981103"/>
                <a:gd name="connsiteY8" fmla="*/ 294797 h 810493"/>
                <a:gd name="connsiteX9" fmla="*/ 985212 w 1981103"/>
                <a:gd name="connsiteY9" fmla="*/ 325584 h 810493"/>
                <a:gd name="connsiteX10" fmla="*/ 1080751 w 1981103"/>
                <a:gd name="connsiteY10" fmla="*/ 362241 h 810493"/>
                <a:gd name="connsiteX11" fmla="*/ 1198418 w 1981103"/>
                <a:gd name="connsiteY11" fmla="*/ 369072 h 810493"/>
                <a:gd name="connsiteX12" fmla="*/ 1270000 w 1981103"/>
                <a:gd name="connsiteY12" fmla="*/ 333281 h 810493"/>
                <a:gd name="connsiteX13" fmla="*/ 1346970 w 1981103"/>
                <a:gd name="connsiteY13" fmla="*/ 279403 h 810493"/>
                <a:gd name="connsiteX14" fmla="*/ 1415762 w 1981103"/>
                <a:gd name="connsiteY14" fmla="*/ 230046 h 810493"/>
                <a:gd name="connsiteX15" fmla="*/ 1470602 w 1981103"/>
                <a:gd name="connsiteY15" fmla="*/ 189252 h 810493"/>
                <a:gd name="connsiteX16" fmla="*/ 1539394 w 1981103"/>
                <a:gd name="connsiteY16" fmla="*/ 145379 h 810493"/>
                <a:gd name="connsiteX17" fmla="*/ 1600970 w 1981103"/>
                <a:gd name="connsiteY17" fmla="*/ 102372 h 810493"/>
                <a:gd name="connsiteX18" fmla="*/ 1670243 w 1981103"/>
                <a:gd name="connsiteY18" fmla="*/ 56190 h 810493"/>
                <a:gd name="connsiteX19" fmla="*/ 1716424 w 1981103"/>
                <a:gd name="connsiteY19" fmla="*/ 33100 h 810493"/>
                <a:gd name="connsiteX20" fmla="*/ 1790700 w 1981103"/>
                <a:gd name="connsiteY20" fmla="*/ 6353 h 810493"/>
                <a:gd name="connsiteX21" fmla="*/ 1878061 w 1981103"/>
                <a:gd name="connsiteY21" fmla="*/ 1350 h 810493"/>
                <a:gd name="connsiteX22" fmla="*/ 1935115 w 1981103"/>
                <a:gd name="connsiteY22" fmla="*/ 25787 h 810493"/>
                <a:gd name="connsiteX23" fmla="*/ 1981103 w 1981103"/>
                <a:gd name="connsiteY23" fmla="*/ 101797 h 810493"/>
                <a:gd name="connsiteX24" fmla="*/ 1966384 w 1981103"/>
                <a:gd name="connsiteY24" fmla="*/ 116323 h 810493"/>
                <a:gd name="connsiteX25" fmla="*/ 1928765 w 1981103"/>
                <a:gd name="connsiteY25" fmla="*/ 193389 h 810493"/>
                <a:gd name="connsiteX26" fmla="*/ 1836401 w 1981103"/>
                <a:gd name="connsiteY26" fmla="*/ 264009 h 810493"/>
                <a:gd name="connsiteX27" fmla="*/ 1760778 w 1981103"/>
                <a:gd name="connsiteY27" fmla="*/ 331934 h 810493"/>
                <a:gd name="connsiteX28" fmla="*/ 1693334 w 1981103"/>
                <a:gd name="connsiteY28" fmla="*/ 387160 h 810493"/>
                <a:gd name="connsiteX29" fmla="*/ 1639455 w 1981103"/>
                <a:gd name="connsiteY29" fmla="*/ 433342 h 810493"/>
                <a:gd name="connsiteX30" fmla="*/ 1573357 w 1981103"/>
                <a:gd name="connsiteY30" fmla="*/ 485874 h 810493"/>
                <a:gd name="connsiteX31" fmla="*/ 1519478 w 1981103"/>
                <a:gd name="connsiteY31" fmla="*/ 528400 h 810493"/>
                <a:gd name="connsiteX32" fmla="*/ 1470121 w 1981103"/>
                <a:gd name="connsiteY32" fmla="*/ 571887 h 810493"/>
                <a:gd name="connsiteX33" fmla="*/ 1423940 w 1981103"/>
                <a:gd name="connsiteY33" fmla="*/ 625766 h 810493"/>
                <a:gd name="connsiteX34" fmla="*/ 1416243 w 1981103"/>
                <a:gd name="connsiteY34" fmla="*/ 756615 h 810493"/>
                <a:gd name="connsiteX35" fmla="*/ 1447031 w 1981103"/>
                <a:gd name="connsiteY35" fmla="*/ 810493 h 810493"/>
                <a:gd name="connsiteX0" fmla="*/ 0 w 1981103"/>
                <a:gd name="connsiteY0" fmla="*/ 425645 h 810493"/>
                <a:gd name="connsiteX1" fmla="*/ 69273 w 1981103"/>
                <a:gd name="connsiteY1" fmla="*/ 371766 h 810493"/>
                <a:gd name="connsiteX2" fmla="*/ 153940 w 1981103"/>
                <a:gd name="connsiteY2" fmla="*/ 317887 h 810493"/>
                <a:gd name="connsiteX3" fmla="*/ 261697 w 1981103"/>
                <a:gd name="connsiteY3" fmla="*/ 279403 h 810493"/>
                <a:gd name="connsiteX4" fmla="*/ 407940 w 1981103"/>
                <a:gd name="connsiteY4" fmla="*/ 248615 h 810493"/>
                <a:gd name="connsiteX5" fmla="*/ 584970 w 1981103"/>
                <a:gd name="connsiteY5" fmla="*/ 233221 h 810493"/>
                <a:gd name="connsiteX6" fmla="*/ 746606 w 1981103"/>
                <a:gd name="connsiteY6" fmla="*/ 240918 h 810493"/>
                <a:gd name="connsiteX7" fmla="*/ 869758 w 1981103"/>
                <a:gd name="connsiteY7" fmla="*/ 271706 h 810493"/>
                <a:gd name="connsiteX8" fmla="*/ 928640 w 1981103"/>
                <a:gd name="connsiteY8" fmla="*/ 294797 h 810493"/>
                <a:gd name="connsiteX9" fmla="*/ 985212 w 1981103"/>
                <a:gd name="connsiteY9" fmla="*/ 325584 h 810493"/>
                <a:gd name="connsiteX10" fmla="*/ 1080751 w 1981103"/>
                <a:gd name="connsiteY10" fmla="*/ 362241 h 810493"/>
                <a:gd name="connsiteX11" fmla="*/ 1198418 w 1981103"/>
                <a:gd name="connsiteY11" fmla="*/ 369072 h 810493"/>
                <a:gd name="connsiteX12" fmla="*/ 1270000 w 1981103"/>
                <a:gd name="connsiteY12" fmla="*/ 333281 h 810493"/>
                <a:gd name="connsiteX13" fmla="*/ 1346970 w 1981103"/>
                <a:gd name="connsiteY13" fmla="*/ 279403 h 810493"/>
                <a:gd name="connsiteX14" fmla="*/ 1415762 w 1981103"/>
                <a:gd name="connsiteY14" fmla="*/ 230046 h 810493"/>
                <a:gd name="connsiteX15" fmla="*/ 1470602 w 1981103"/>
                <a:gd name="connsiteY15" fmla="*/ 189252 h 810493"/>
                <a:gd name="connsiteX16" fmla="*/ 1539394 w 1981103"/>
                <a:gd name="connsiteY16" fmla="*/ 145379 h 810493"/>
                <a:gd name="connsiteX17" fmla="*/ 1600970 w 1981103"/>
                <a:gd name="connsiteY17" fmla="*/ 102372 h 810493"/>
                <a:gd name="connsiteX18" fmla="*/ 1670243 w 1981103"/>
                <a:gd name="connsiteY18" fmla="*/ 56190 h 810493"/>
                <a:gd name="connsiteX19" fmla="*/ 1716424 w 1981103"/>
                <a:gd name="connsiteY19" fmla="*/ 33100 h 810493"/>
                <a:gd name="connsiteX20" fmla="*/ 1790700 w 1981103"/>
                <a:gd name="connsiteY20" fmla="*/ 6353 h 810493"/>
                <a:gd name="connsiteX21" fmla="*/ 1878061 w 1981103"/>
                <a:gd name="connsiteY21" fmla="*/ 1350 h 810493"/>
                <a:gd name="connsiteX22" fmla="*/ 1935115 w 1981103"/>
                <a:gd name="connsiteY22" fmla="*/ 25787 h 810493"/>
                <a:gd name="connsiteX23" fmla="*/ 1981103 w 1981103"/>
                <a:gd name="connsiteY23" fmla="*/ 101797 h 810493"/>
                <a:gd name="connsiteX24" fmla="*/ 1969559 w 1981103"/>
                <a:gd name="connsiteY24" fmla="*/ 138548 h 810493"/>
                <a:gd name="connsiteX25" fmla="*/ 1928765 w 1981103"/>
                <a:gd name="connsiteY25" fmla="*/ 193389 h 810493"/>
                <a:gd name="connsiteX26" fmla="*/ 1836401 w 1981103"/>
                <a:gd name="connsiteY26" fmla="*/ 264009 h 810493"/>
                <a:gd name="connsiteX27" fmla="*/ 1760778 w 1981103"/>
                <a:gd name="connsiteY27" fmla="*/ 331934 h 810493"/>
                <a:gd name="connsiteX28" fmla="*/ 1693334 w 1981103"/>
                <a:gd name="connsiteY28" fmla="*/ 387160 h 810493"/>
                <a:gd name="connsiteX29" fmla="*/ 1639455 w 1981103"/>
                <a:gd name="connsiteY29" fmla="*/ 433342 h 810493"/>
                <a:gd name="connsiteX30" fmla="*/ 1573357 w 1981103"/>
                <a:gd name="connsiteY30" fmla="*/ 485874 h 810493"/>
                <a:gd name="connsiteX31" fmla="*/ 1519478 w 1981103"/>
                <a:gd name="connsiteY31" fmla="*/ 528400 h 810493"/>
                <a:gd name="connsiteX32" fmla="*/ 1470121 w 1981103"/>
                <a:gd name="connsiteY32" fmla="*/ 571887 h 810493"/>
                <a:gd name="connsiteX33" fmla="*/ 1423940 w 1981103"/>
                <a:gd name="connsiteY33" fmla="*/ 625766 h 810493"/>
                <a:gd name="connsiteX34" fmla="*/ 1416243 w 1981103"/>
                <a:gd name="connsiteY34" fmla="*/ 756615 h 810493"/>
                <a:gd name="connsiteX35" fmla="*/ 1447031 w 1981103"/>
                <a:gd name="connsiteY35" fmla="*/ 810493 h 810493"/>
                <a:gd name="connsiteX0" fmla="*/ 0 w 1969598"/>
                <a:gd name="connsiteY0" fmla="*/ 425645 h 810493"/>
                <a:gd name="connsiteX1" fmla="*/ 69273 w 1969598"/>
                <a:gd name="connsiteY1" fmla="*/ 371766 h 810493"/>
                <a:gd name="connsiteX2" fmla="*/ 153940 w 1969598"/>
                <a:gd name="connsiteY2" fmla="*/ 317887 h 810493"/>
                <a:gd name="connsiteX3" fmla="*/ 261697 w 1969598"/>
                <a:gd name="connsiteY3" fmla="*/ 279403 h 810493"/>
                <a:gd name="connsiteX4" fmla="*/ 407940 w 1969598"/>
                <a:gd name="connsiteY4" fmla="*/ 248615 h 810493"/>
                <a:gd name="connsiteX5" fmla="*/ 584970 w 1969598"/>
                <a:gd name="connsiteY5" fmla="*/ 233221 h 810493"/>
                <a:gd name="connsiteX6" fmla="*/ 746606 w 1969598"/>
                <a:gd name="connsiteY6" fmla="*/ 240918 h 810493"/>
                <a:gd name="connsiteX7" fmla="*/ 869758 w 1969598"/>
                <a:gd name="connsiteY7" fmla="*/ 271706 h 810493"/>
                <a:gd name="connsiteX8" fmla="*/ 928640 w 1969598"/>
                <a:gd name="connsiteY8" fmla="*/ 294797 h 810493"/>
                <a:gd name="connsiteX9" fmla="*/ 985212 w 1969598"/>
                <a:gd name="connsiteY9" fmla="*/ 325584 h 810493"/>
                <a:gd name="connsiteX10" fmla="*/ 1080751 w 1969598"/>
                <a:gd name="connsiteY10" fmla="*/ 362241 h 810493"/>
                <a:gd name="connsiteX11" fmla="*/ 1198418 w 1969598"/>
                <a:gd name="connsiteY11" fmla="*/ 369072 h 810493"/>
                <a:gd name="connsiteX12" fmla="*/ 1270000 w 1969598"/>
                <a:gd name="connsiteY12" fmla="*/ 333281 h 810493"/>
                <a:gd name="connsiteX13" fmla="*/ 1346970 w 1969598"/>
                <a:gd name="connsiteY13" fmla="*/ 279403 h 810493"/>
                <a:gd name="connsiteX14" fmla="*/ 1415762 w 1969598"/>
                <a:gd name="connsiteY14" fmla="*/ 230046 h 810493"/>
                <a:gd name="connsiteX15" fmla="*/ 1470602 w 1969598"/>
                <a:gd name="connsiteY15" fmla="*/ 189252 h 810493"/>
                <a:gd name="connsiteX16" fmla="*/ 1539394 w 1969598"/>
                <a:gd name="connsiteY16" fmla="*/ 145379 h 810493"/>
                <a:gd name="connsiteX17" fmla="*/ 1600970 w 1969598"/>
                <a:gd name="connsiteY17" fmla="*/ 102372 h 810493"/>
                <a:gd name="connsiteX18" fmla="*/ 1670243 w 1969598"/>
                <a:gd name="connsiteY18" fmla="*/ 56190 h 810493"/>
                <a:gd name="connsiteX19" fmla="*/ 1716424 w 1969598"/>
                <a:gd name="connsiteY19" fmla="*/ 33100 h 810493"/>
                <a:gd name="connsiteX20" fmla="*/ 1790700 w 1969598"/>
                <a:gd name="connsiteY20" fmla="*/ 6353 h 810493"/>
                <a:gd name="connsiteX21" fmla="*/ 1878061 w 1969598"/>
                <a:gd name="connsiteY21" fmla="*/ 1350 h 810493"/>
                <a:gd name="connsiteX22" fmla="*/ 1935115 w 1969598"/>
                <a:gd name="connsiteY22" fmla="*/ 25787 h 810493"/>
                <a:gd name="connsiteX23" fmla="*/ 1969559 w 1969598"/>
                <a:gd name="connsiteY23" fmla="*/ 138548 h 810493"/>
                <a:gd name="connsiteX24" fmla="*/ 1928765 w 1969598"/>
                <a:gd name="connsiteY24" fmla="*/ 193389 h 810493"/>
                <a:gd name="connsiteX25" fmla="*/ 1836401 w 1969598"/>
                <a:gd name="connsiteY25" fmla="*/ 264009 h 810493"/>
                <a:gd name="connsiteX26" fmla="*/ 1760778 w 1969598"/>
                <a:gd name="connsiteY26" fmla="*/ 331934 h 810493"/>
                <a:gd name="connsiteX27" fmla="*/ 1693334 w 1969598"/>
                <a:gd name="connsiteY27" fmla="*/ 387160 h 810493"/>
                <a:gd name="connsiteX28" fmla="*/ 1639455 w 1969598"/>
                <a:gd name="connsiteY28" fmla="*/ 433342 h 810493"/>
                <a:gd name="connsiteX29" fmla="*/ 1573357 w 1969598"/>
                <a:gd name="connsiteY29" fmla="*/ 485874 h 810493"/>
                <a:gd name="connsiteX30" fmla="*/ 1519478 w 1969598"/>
                <a:gd name="connsiteY30" fmla="*/ 528400 h 810493"/>
                <a:gd name="connsiteX31" fmla="*/ 1470121 w 1969598"/>
                <a:gd name="connsiteY31" fmla="*/ 571887 h 810493"/>
                <a:gd name="connsiteX32" fmla="*/ 1423940 w 1969598"/>
                <a:gd name="connsiteY32" fmla="*/ 625766 h 810493"/>
                <a:gd name="connsiteX33" fmla="*/ 1416243 w 1969598"/>
                <a:gd name="connsiteY33" fmla="*/ 756615 h 810493"/>
                <a:gd name="connsiteX34" fmla="*/ 1447031 w 1969598"/>
                <a:gd name="connsiteY34" fmla="*/ 810493 h 810493"/>
                <a:gd name="connsiteX0" fmla="*/ 0 w 1982283"/>
                <a:gd name="connsiteY0" fmla="*/ 425645 h 810493"/>
                <a:gd name="connsiteX1" fmla="*/ 69273 w 1982283"/>
                <a:gd name="connsiteY1" fmla="*/ 371766 h 810493"/>
                <a:gd name="connsiteX2" fmla="*/ 153940 w 1982283"/>
                <a:gd name="connsiteY2" fmla="*/ 317887 h 810493"/>
                <a:gd name="connsiteX3" fmla="*/ 261697 w 1982283"/>
                <a:gd name="connsiteY3" fmla="*/ 279403 h 810493"/>
                <a:gd name="connsiteX4" fmla="*/ 407940 w 1982283"/>
                <a:gd name="connsiteY4" fmla="*/ 248615 h 810493"/>
                <a:gd name="connsiteX5" fmla="*/ 584970 w 1982283"/>
                <a:gd name="connsiteY5" fmla="*/ 233221 h 810493"/>
                <a:gd name="connsiteX6" fmla="*/ 746606 w 1982283"/>
                <a:gd name="connsiteY6" fmla="*/ 240918 h 810493"/>
                <a:gd name="connsiteX7" fmla="*/ 869758 w 1982283"/>
                <a:gd name="connsiteY7" fmla="*/ 271706 h 810493"/>
                <a:gd name="connsiteX8" fmla="*/ 928640 w 1982283"/>
                <a:gd name="connsiteY8" fmla="*/ 294797 h 810493"/>
                <a:gd name="connsiteX9" fmla="*/ 985212 w 1982283"/>
                <a:gd name="connsiteY9" fmla="*/ 325584 h 810493"/>
                <a:gd name="connsiteX10" fmla="*/ 1080751 w 1982283"/>
                <a:gd name="connsiteY10" fmla="*/ 362241 h 810493"/>
                <a:gd name="connsiteX11" fmla="*/ 1198418 w 1982283"/>
                <a:gd name="connsiteY11" fmla="*/ 369072 h 810493"/>
                <a:gd name="connsiteX12" fmla="*/ 1270000 w 1982283"/>
                <a:gd name="connsiteY12" fmla="*/ 333281 h 810493"/>
                <a:gd name="connsiteX13" fmla="*/ 1346970 w 1982283"/>
                <a:gd name="connsiteY13" fmla="*/ 279403 h 810493"/>
                <a:gd name="connsiteX14" fmla="*/ 1415762 w 1982283"/>
                <a:gd name="connsiteY14" fmla="*/ 230046 h 810493"/>
                <a:gd name="connsiteX15" fmla="*/ 1470602 w 1982283"/>
                <a:gd name="connsiteY15" fmla="*/ 189252 h 810493"/>
                <a:gd name="connsiteX16" fmla="*/ 1539394 w 1982283"/>
                <a:gd name="connsiteY16" fmla="*/ 145379 h 810493"/>
                <a:gd name="connsiteX17" fmla="*/ 1600970 w 1982283"/>
                <a:gd name="connsiteY17" fmla="*/ 102372 h 810493"/>
                <a:gd name="connsiteX18" fmla="*/ 1670243 w 1982283"/>
                <a:gd name="connsiteY18" fmla="*/ 56190 h 810493"/>
                <a:gd name="connsiteX19" fmla="*/ 1716424 w 1982283"/>
                <a:gd name="connsiteY19" fmla="*/ 33100 h 810493"/>
                <a:gd name="connsiteX20" fmla="*/ 1790700 w 1982283"/>
                <a:gd name="connsiteY20" fmla="*/ 6353 h 810493"/>
                <a:gd name="connsiteX21" fmla="*/ 1878061 w 1982283"/>
                <a:gd name="connsiteY21" fmla="*/ 1350 h 810493"/>
                <a:gd name="connsiteX22" fmla="*/ 1935115 w 1982283"/>
                <a:gd name="connsiteY22" fmla="*/ 25787 h 810493"/>
                <a:gd name="connsiteX23" fmla="*/ 1982259 w 1982283"/>
                <a:gd name="connsiteY23" fmla="*/ 103623 h 810493"/>
                <a:gd name="connsiteX24" fmla="*/ 1928765 w 1982283"/>
                <a:gd name="connsiteY24" fmla="*/ 193389 h 810493"/>
                <a:gd name="connsiteX25" fmla="*/ 1836401 w 1982283"/>
                <a:gd name="connsiteY25" fmla="*/ 264009 h 810493"/>
                <a:gd name="connsiteX26" fmla="*/ 1760778 w 1982283"/>
                <a:gd name="connsiteY26" fmla="*/ 331934 h 810493"/>
                <a:gd name="connsiteX27" fmla="*/ 1693334 w 1982283"/>
                <a:gd name="connsiteY27" fmla="*/ 387160 h 810493"/>
                <a:gd name="connsiteX28" fmla="*/ 1639455 w 1982283"/>
                <a:gd name="connsiteY28" fmla="*/ 433342 h 810493"/>
                <a:gd name="connsiteX29" fmla="*/ 1573357 w 1982283"/>
                <a:gd name="connsiteY29" fmla="*/ 485874 h 810493"/>
                <a:gd name="connsiteX30" fmla="*/ 1519478 w 1982283"/>
                <a:gd name="connsiteY30" fmla="*/ 528400 h 810493"/>
                <a:gd name="connsiteX31" fmla="*/ 1470121 w 1982283"/>
                <a:gd name="connsiteY31" fmla="*/ 571887 h 810493"/>
                <a:gd name="connsiteX32" fmla="*/ 1423940 w 1982283"/>
                <a:gd name="connsiteY32" fmla="*/ 625766 h 810493"/>
                <a:gd name="connsiteX33" fmla="*/ 1416243 w 1982283"/>
                <a:gd name="connsiteY33" fmla="*/ 756615 h 810493"/>
                <a:gd name="connsiteX34" fmla="*/ 1447031 w 1982283"/>
                <a:gd name="connsiteY34" fmla="*/ 810493 h 810493"/>
                <a:gd name="connsiteX0" fmla="*/ 0 w 1969598"/>
                <a:gd name="connsiteY0" fmla="*/ 425645 h 810493"/>
                <a:gd name="connsiteX1" fmla="*/ 69273 w 1969598"/>
                <a:gd name="connsiteY1" fmla="*/ 371766 h 810493"/>
                <a:gd name="connsiteX2" fmla="*/ 153940 w 1969598"/>
                <a:gd name="connsiteY2" fmla="*/ 317887 h 810493"/>
                <a:gd name="connsiteX3" fmla="*/ 261697 w 1969598"/>
                <a:gd name="connsiteY3" fmla="*/ 279403 h 810493"/>
                <a:gd name="connsiteX4" fmla="*/ 407940 w 1969598"/>
                <a:gd name="connsiteY4" fmla="*/ 248615 h 810493"/>
                <a:gd name="connsiteX5" fmla="*/ 584970 w 1969598"/>
                <a:gd name="connsiteY5" fmla="*/ 233221 h 810493"/>
                <a:gd name="connsiteX6" fmla="*/ 746606 w 1969598"/>
                <a:gd name="connsiteY6" fmla="*/ 240918 h 810493"/>
                <a:gd name="connsiteX7" fmla="*/ 869758 w 1969598"/>
                <a:gd name="connsiteY7" fmla="*/ 271706 h 810493"/>
                <a:gd name="connsiteX8" fmla="*/ 928640 w 1969598"/>
                <a:gd name="connsiteY8" fmla="*/ 294797 h 810493"/>
                <a:gd name="connsiteX9" fmla="*/ 985212 w 1969598"/>
                <a:gd name="connsiteY9" fmla="*/ 325584 h 810493"/>
                <a:gd name="connsiteX10" fmla="*/ 1080751 w 1969598"/>
                <a:gd name="connsiteY10" fmla="*/ 362241 h 810493"/>
                <a:gd name="connsiteX11" fmla="*/ 1198418 w 1969598"/>
                <a:gd name="connsiteY11" fmla="*/ 369072 h 810493"/>
                <a:gd name="connsiteX12" fmla="*/ 1270000 w 1969598"/>
                <a:gd name="connsiteY12" fmla="*/ 333281 h 810493"/>
                <a:gd name="connsiteX13" fmla="*/ 1346970 w 1969598"/>
                <a:gd name="connsiteY13" fmla="*/ 279403 h 810493"/>
                <a:gd name="connsiteX14" fmla="*/ 1415762 w 1969598"/>
                <a:gd name="connsiteY14" fmla="*/ 230046 h 810493"/>
                <a:gd name="connsiteX15" fmla="*/ 1470602 w 1969598"/>
                <a:gd name="connsiteY15" fmla="*/ 189252 h 810493"/>
                <a:gd name="connsiteX16" fmla="*/ 1539394 w 1969598"/>
                <a:gd name="connsiteY16" fmla="*/ 145379 h 810493"/>
                <a:gd name="connsiteX17" fmla="*/ 1600970 w 1969598"/>
                <a:gd name="connsiteY17" fmla="*/ 102372 h 810493"/>
                <a:gd name="connsiteX18" fmla="*/ 1670243 w 1969598"/>
                <a:gd name="connsiteY18" fmla="*/ 56190 h 810493"/>
                <a:gd name="connsiteX19" fmla="*/ 1716424 w 1969598"/>
                <a:gd name="connsiteY19" fmla="*/ 33100 h 810493"/>
                <a:gd name="connsiteX20" fmla="*/ 1790700 w 1969598"/>
                <a:gd name="connsiteY20" fmla="*/ 6353 h 810493"/>
                <a:gd name="connsiteX21" fmla="*/ 1878061 w 1969598"/>
                <a:gd name="connsiteY21" fmla="*/ 1350 h 810493"/>
                <a:gd name="connsiteX22" fmla="*/ 1935115 w 1969598"/>
                <a:gd name="connsiteY22" fmla="*/ 25787 h 810493"/>
                <a:gd name="connsiteX23" fmla="*/ 1969559 w 1969598"/>
                <a:gd name="connsiteY23" fmla="*/ 103623 h 810493"/>
                <a:gd name="connsiteX24" fmla="*/ 1928765 w 1969598"/>
                <a:gd name="connsiteY24" fmla="*/ 193389 h 810493"/>
                <a:gd name="connsiteX25" fmla="*/ 1836401 w 1969598"/>
                <a:gd name="connsiteY25" fmla="*/ 264009 h 810493"/>
                <a:gd name="connsiteX26" fmla="*/ 1760778 w 1969598"/>
                <a:gd name="connsiteY26" fmla="*/ 331934 h 810493"/>
                <a:gd name="connsiteX27" fmla="*/ 1693334 w 1969598"/>
                <a:gd name="connsiteY27" fmla="*/ 387160 h 810493"/>
                <a:gd name="connsiteX28" fmla="*/ 1639455 w 1969598"/>
                <a:gd name="connsiteY28" fmla="*/ 433342 h 810493"/>
                <a:gd name="connsiteX29" fmla="*/ 1573357 w 1969598"/>
                <a:gd name="connsiteY29" fmla="*/ 485874 h 810493"/>
                <a:gd name="connsiteX30" fmla="*/ 1519478 w 1969598"/>
                <a:gd name="connsiteY30" fmla="*/ 528400 h 810493"/>
                <a:gd name="connsiteX31" fmla="*/ 1470121 w 1969598"/>
                <a:gd name="connsiteY31" fmla="*/ 571887 h 810493"/>
                <a:gd name="connsiteX32" fmla="*/ 1423940 w 1969598"/>
                <a:gd name="connsiteY32" fmla="*/ 625766 h 810493"/>
                <a:gd name="connsiteX33" fmla="*/ 1416243 w 1969598"/>
                <a:gd name="connsiteY33" fmla="*/ 756615 h 810493"/>
                <a:gd name="connsiteX34" fmla="*/ 1447031 w 1969598"/>
                <a:gd name="connsiteY34" fmla="*/ 810493 h 810493"/>
                <a:gd name="connsiteX0" fmla="*/ 0 w 1969598"/>
                <a:gd name="connsiteY0" fmla="*/ 426810 h 811658"/>
                <a:gd name="connsiteX1" fmla="*/ 69273 w 1969598"/>
                <a:gd name="connsiteY1" fmla="*/ 372931 h 811658"/>
                <a:gd name="connsiteX2" fmla="*/ 153940 w 1969598"/>
                <a:gd name="connsiteY2" fmla="*/ 319052 h 811658"/>
                <a:gd name="connsiteX3" fmla="*/ 261697 w 1969598"/>
                <a:gd name="connsiteY3" fmla="*/ 280568 h 811658"/>
                <a:gd name="connsiteX4" fmla="*/ 407940 w 1969598"/>
                <a:gd name="connsiteY4" fmla="*/ 249780 h 811658"/>
                <a:gd name="connsiteX5" fmla="*/ 584970 w 1969598"/>
                <a:gd name="connsiteY5" fmla="*/ 234386 h 811658"/>
                <a:gd name="connsiteX6" fmla="*/ 746606 w 1969598"/>
                <a:gd name="connsiteY6" fmla="*/ 242083 h 811658"/>
                <a:gd name="connsiteX7" fmla="*/ 869758 w 1969598"/>
                <a:gd name="connsiteY7" fmla="*/ 272871 h 811658"/>
                <a:gd name="connsiteX8" fmla="*/ 928640 w 1969598"/>
                <a:gd name="connsiteY8" fmla="*/ 295962 h 811658"/>
                <a:gd name="connsiteX9" fmla="*/ 985212 w 1969598"/>
                <a:gd name="connsiteY9" fmla="*/ 326749 h 811658"/>
                <a:gd name="connsiteX10" fmla="*/ 1080751 w 1969598"/>
                <a:gd name="connsiteY10" fmla="*/ 363406 h 811658"/>
                <a:gd name="connsiteX11" fmla="*/ 1198418 w 1969598"/>
                <a:gd name="connsiteY11" fmla="*/ 370237 h 811658"/>
                <a:gd name="connsiteX12" fmla="*/ 1270000 w 1969598"/>
                <a:gd name="connsiteY12" fmla="*/ 334446 h 811658"/>
                <a:gd name="connsiteX13" fmla="*/ 1346970 w 1969598"/>
                <a:gd name="connsiteY13" fmla="*/ 280568 h 811658"/>
                <a:gd name="connsiteX14" fmla="*/ 1415762 w 1969598"/>
                <a:gd name="connsiteY14" fmla="*/ 231211 h 811658"/>
                <a:gd name="connsiteX15" fmla="*/ 1470602 w 1969598"/>
                <a:gd name="connsiteY15" fmla="*/ 190417 h 811658"/>
                <a:gd name="connsiteX16" fmla="*/ 1539394 w 1969598"/>
                <a:gd name="connsiteY16" fmla="*/ 146544 h 811658"/>
                <a:gd name="connsiteX17" fmla="*/ 1600970 w 1969598"/>
                <a:gd name="connsiteY17" fmla="*/ 103537 h 811658"/>
                <a:gd name="connsiteX18" fmla="*/ 1670243 w 1969598"/>
                <a:gd name="connsiteY18" fmla="*/ 57355 h 811658"/>
                <a:gd name="connsiteX19" fmla="*/ 1716424 w 1969598"/>
                <a:gd name="connsiteY19" fmla="*/ 34265 h 811658"/>
                <a:gd name="connsiteX20" fmla="*/ 1790700 w 1969598"/>
                <a:gd name="connsiteY20" fmla="*/ 7518 h 811658"/>
                <a:gd name="connsiteX21" fmla="*/ 1878061 w 1969598"/>
                <a:gd name="connsiteY21" fmla="*/ 2515 h 811658"/>
                <a:gd name="connsiteX22" fmla="*/ 1935115 w 1969598"/>
                <a:gd name="connsiteY22" fmla="*/ 42827 h 811658"/>
                <a:gd name="connsiteX23" fmla="*/ 1969559 w 1969598"/>
                <a:gd name="connsiteY23" fmla="*/ 104788 h 811658"/>
                <a:gd name="connsiteX24" fmla="*/ 1928765 w 1969598"/>
                <a:gd name="connsiteY24" fmla="*/ 194554 h 811658"/>
                <a:gd name="connsiteX25" fmla="*/ 1836401 w 1969598"/>
                <a:gd name="connsiteY25" fmla="*/ 265174 h 811658"/>
                <a:gd name="connsiteX26" fmla="*/ 1760778 w 1969598"/>
                <a:gd name="connsiteY26" fmla="*/ 333099 h 811658"/>
                <a:gd name="connsiteX27" fmla="*/ 1693334 w 1969598"/>
                <a:gd name="connsiteY27" fmla="*/ 388325 h 811658"/>
                <a:gd name="connsiteX28" fmla="*/ 1639455 w 1969598"/>
                <a:gd name="connsiteY28" fmla="*/ 434507 h 811658"/>
                <a:gd name="connsiteX29" fmla="*/ 1573357 w 1969598"/>
                <a:gd name="connsiteY29" fmla="*/ 487039 h 811658"/>
                <a:gd name="connsiteX30" fmla="*/ 1519478 w 1969598"/>
                <a:gd name="connsiteY30" fmla="*/ 529565 h 811658"/>
                <a:gd name="connsiteX31" fmla="*/ 1470121 w 1969598"/>
                <a:gd name="connsiteY31" fmla="*/ 573052 h 811658"/>
                <a:gd name="connsiteX32" fmla="*/ 1423940 w 1969598"/>
                <a:gd name="connsiteY32" fmla="*/ 626931 h 811658"/>
                <a:gd name="connsiteX33" fmla="*/ 1416243 w 1969598"/>
                <a:gd name="connsiteY33" fmla="*/ 757780 h 811658"/>
                <a:gd name="connsiteX34" fmla="*/ 1447031 w 1969598"/>
                <a:gd name="connsiteY34" fmla="*/ 811658 h 811658"/>
                <a:gd name="connsiteX0" fmla="*/ 0 w 1974550"/>
                <a:gd name="connsiteY0" fmla="*/ 425646 h 810494"/>
                <a:gd name="connsiteX1" fmla="*/ 69273 w 1974550"/>
                <a:gd name="connsiteY1" fmla="*/ 371767 h 810494"/>
                <a:gd name="connsiteX2" fmla="*/ 153940 w 1974550"/>
                <a:gd name="connsiteY2" fmla="*/ 317888 h 810494"/>
                <a:gd name="connsiteX3" fmla="*/ 261697 w 1974550"/>
                <a:gd name="connsiteY3" fmla="*/ 279404 h 810494"/>
                <a:gd name="connsiteX4" fmla="*/ 407940 w 1974550"/>
                <a:gd name="connsiteY4" fmla="*/ 248616 h 810494"/>
                <a:gd name="connsiteX5" fmla="*/ 584970 w 1974550"/>
                <a:gd name="connsiteY5" fmla="*/ 233222 h 810494"/>
                <a:gd name="connsiteX6" fmla="*/ 746606 w 1974550"/>
                <a:gd name="connsiteY6" fmla="*/ 240919 h 810494"/>
                <a:gd name="connsiteX7" fmla="*/ 869758 w 1974550"/>
                <a:gd name="connsiteY7" fmla="*/ 271707 h 810494"/>
                <a:gd name="connsiteX8" fmla="*/ 928640 w 1974550"/>
                <a:gd name="connsiteY8" fmla="*/ 294798 h 810494"/>
                <a:gd name="connsiteX9" fmla="*/ 985212 w 1974550"/>
                <a:gd name="connsiteY9" fmla="*/ 325585 h 810494"/>
                <a:gd name="connsiteX10" fmla="*/ 1080751 w 1974550"/>
                <a:gd name="connsiteY10" fmla="*/ 362242 h 810494"/>
                <a:gd name="connsiteX11" fmla="*/ 1198418 w 1974550"/>
                <a:gd name="connsiteY11" fmla="*/ 369073 h 810494"/>
                <a:gd name="connsiteX12" fmla="*/ 1270000 w 1974550"/>
                <a:gd name="connsiteY12" fmla="*/ 333282 h 810494"/>
                <a:gd name="connsiteX13" fmla="*/ 1346970 w 1974550"/>
                <a:gd name="connsiteY13" fmla="*/ 279404 h 810494"/>
                <a:gd name="connsiteX14" fmla="*/ 1415762 w 1974550"/>
                <a:gd name="connsiteY14" fmla="*/ 230047 h 810494"/>
                <a:gd name="connsiteX15" fmla="*/ 1470602 w 1974550"/>
                <a:gd name="connsiteY15" fmla="*/ 189253 h 810494"/>
                <a:gd name="connsiteX16" fmla="*/ 1539394 w 1974550"/>
                <a:gd name="connsiteY16" fmla="*/ 145380 h 810494"/>
                <a:gd name="connsiteX17" fmla="*/ 1600970 w 1974550"/>
                <a:gd name="connsiteY17" fmla="*/ 102373 h 810494"/>
                <a:gd name="connsiteX18" fmla="*/ 1670243 w 1974550"/>
                <a:gd name="connsiteY18" fmla="*/ 56191 h 810494"/>
                <a:gd name="connsiteX19" fmla="*/ 1716424 w 1974550"/>
                <a:gd name="connsiteY19" fmla="*/ 33101 h 810494"/>
                <a:gd name="connsiteX20" fmla="*/ 1790700 w 1974550"/>
                <a:gd name="connsiteY20" fmla="*/ 6354 h 810494"/>
                <a:gd name="connsiteX21" fmla="*/ 1878061 w 1974550"/>
                <a:gd name="connsiteY21" fmla="*/ 1351 h 810494"/>
                <a:gd name="connsiteX22" fmla="*/ 1963690 w 1974550"/>
                <a:gd name="connsiteY22" fmla="*/ 25788 h 810494"/>
                <a:gd name="connsiteX23" fmla="*/ 1969559 w 1974550"/>
                <a:gd name="connsiteY23" fmla="*/ 103624 h 810494"/>
                <a:gd name="connsiteX24" fmla="*/ 1928765 w 1974550"/>
                <a:gd name="connsiteY24" fmla="*/ 193390 h 810494"/>
                <a:gd name="connsiteX25" fmla="*/ 1836401 w 1974550"/>
                <a:gd name="connsiteY25" fmla="*/ 264010 h 810494"/>
                <a:gd name="connsiteX26" fmla="*/ 1760778 w 1974550"/>
                <a:gd name="connsiteY26" fmla="*/ 331935 h 810494"/>
                <a:gd name="connsiteX27" fmla="*/ 1693334 w 1974550"/>
                <a:gd name="connsiteY27" fmla="*/ 387161 h 810494"/>
                <a:gd name="connsiteX28" fmla="*/ 1639455 w 1974550"/>
                <a:gd name="connsiteY28" fmla="*/ 433343 h 810494"/>
                <a:gd name="connsiteX29" fmla="*/ 1573357 w 1974550"/>
                <a:gd name="connsiteY29" fmla="*/ 485875 h 810494"/>
                <a:gd name="connsiteX30" fmla="*/ 1519478 w 1974550"/>
                <a:gd name="connsiteY30" fmla="*/ 528401 h 810494"/>
                <a:gd name="connsiteX31" fmla="*/ 1470121 w 1974550"/>
                <a:gd name="connsiteY31" fmla="*/ 571888 h 810494"/>
                <a:gd name="connsiteX32" fmla="*/ 1423940 w 1974550"/>
                <a:gd name="connsiteY32" fmla="*/ 625767 h 810494"/>
                <a:gd name="connsiteX33" fmla="*/ 1416243 w 1974550"/>
                <a:gd name="connsiteY33" fmla="*/ 756616 h 810494"/>
                <a:gd name="connsiteX34" fmla="*/ 1447031 w 1974550"/>
                <a:gd name="connsiteY34" fmla="*/ 810494 h 810494"/>
                <a:gd name="connsiteX0" fmla="*/ 0 w 1969918"/>
                <a:gd name="connsiteY0" fmla="*/ 426342 h 811190"/>
                <a:gd name="connsiteX1" fmla="*/ 69273 w 1969918"/>
                <a:gd name="connsiteY1" fmla="*/ 372463 h 811190"/>
                <a:gd name="connsiteX2" fmla="*/ 153940 w 1969918"/>
                <a:gd name="connsiteY2" fmla="*/ 318584 h 811190"/>
                <a:gd name="connsiteX3" fmla="*/ 261697 w 1969918"/>
                <a:gd name="connsiteY3" fmla="*/ 280100 h 811190"/>
                <a:gd name="connsiteX4" fmla="*/ 407940 w 1969918"/>
                <a:gd name="connsiteY4" fmla="*/ 249312 h 811190"/>
                <a:gd name="connsiteX5" fmla="*/ 584970 w 1969918"/>
                <a:gd name="connsiteY5" fmla="*/ 233918 h 811190"/>
                <a:gd name="connsiteX6" fmla="*/ 746606 w 1969918"/>
                <a:gd name="connsiteY6" fmla="*/ 241615 h 811190"/>
                <a:gd name="connsiteX7" fmla="*/ 869758 w 1969918"/>
                <a:gd name="connsiteY7" fmla="*/ 272403 h 811190"/>
                <a:gd name="connsiteX8" fmla="*/ 928640 w 1969918"/>
                <a:gd name="connsiteY8" fmla="*/ 295494 h 811190"/>
                <a:gd name="connsiteX9" fmla="*/ 985212 w 1969918"/>
                <a:gd name="connsiteY9" fmla="*/ 326281 h 811190"/>
                <a:gd name="connsiteX10" fmla="*/ 1080751 w 1969918"/>
                <a:gd name="connsiteY10" fmla="*/ 362938 h 811190"/>
                <a:gd name="connsiteX11" fmla="*/ 1198418 w 1969918"/>
                <a:gd name="connsiteY11" fmla="*/ 369769 h 811190"/>
                <a:gd name="connsiteX12" fmla="*/ 1270000 w 1969918"/>
                <a:gd name="connsiteY12" fmla="*/ 333978 h 811190"/>
                <a:gd name="connsiteX13" fmla="*/ 1346970 w 1969918"/>
                <a:gd name="connsiteY13" fmla="*/ 280100 h 811190"/>
                <a:gd name="connsiteX14" fmla="*/ 1415762 w 1969918"/>
                <a:gd name="connsiteY14" fmla="*/ 230743 h 811190"/>
                <a:gd name="connsiteX15" fmla="*/ 1470602 w 1969918"/>
                <a:gd name="connsiteY15" fmla="*/ 189949 h 811190"/>
                <a:gd name="connsiteX16" fmla="*/ 1539394 w 1969918"/>
                <a:gd name="connsiteY16" fmla="*/ 146076 h 811190"/>
                <a:gd name="connsiteX17" fmla="*/ 1600970 w 1969918"/>
                <a:gd name="connsiteY17" fmla="*/ 103069 h 811190"/>
                <a:gd name="connsiteX18" fmla="*/ 1670243 w 1969918"/>
                <a:gd name="connsiteY18" fmla="*/ 56887 h 811190"/>
                <a:gd name="connsiteX19" fmla="*/ 1716424 w 1969918"/>
                <a:gd name="connsiteY19" fmla="*/ 33797 h 811190"/>
                <a:gd name="connsiteX20" fmla="*/ 1790700 w 1969918"/>
                <a:gd name="connsiteY20" fmla="*/ 7050 h 811190"/>
                <a:gd name="connsiteX21" fmla="*/ 1878061 w 1969918"/>
                <a:gd name="connsiteY21" fmla="*/ 2047 h 811190"/>
                <a:gd name="connsiteX22" fmla="*/ 1944640 w 1969918"/>
                <a:gd name="connsiteY22" fmla="*/ 36009 h 811190"/>
                <a:gd name="connsiteX23" fmla="*/ 1969559 w 1969918"/>
                <a:gd name="connsiteY23" fmla="*/ 104320 h 811190"/>
                <a:gd name="connsiteX24" fmla="*/ 1928765 w 1969918"/>
                <a:gd name="connsiteY24" fmla="*/ 194086 h 811190"/>
                <a:gd name="connsiteX25" fmla="*/ 1836401 w 1969918"/>
                <a:gd name="connsiteY25" fmla="*/ 264706 h 811190"/>
                <a:gd name="connsiteX26" fmla="*/ 1760778 w 1969918"/>
                <a:gd name="connsiteY26" fmla="*/ 332631 h 811190"/>
                <a:gd name="connsiteX27" fmla="*/ 1693334 w 1969918"/>
                <a:gd name="connsiteY27" fmla="*/ 387857 h 811190"/>
                <a:gd name="connsiteX28" fmla="*/ 1639455 w 1969918"/>
                <a:gd name="connsiteY28" fmla="*/ 434039 h 811190"/>
                <a:gd name="connsiteX29" fmla="*/ 1573357 w 1969918"/>
                <a:gd name="connsiteY29" fmla="*/ 486571 h 811190"/>
                <a:gd name="connsiteX30" fmla="*/ 1519478 w 1969918"/>
                <a:gd name="connsiteY30" fmla="*/ 529097 h 811190"/>
                <a:gd name="connsiteX31" fmla="*/ 1470121 w 1969918"/>
                <a:gd name="connsiteY31" fmla="*/ 572584 h 811190"/>
                <a:gd name="connsiteX32" fmla="*/ 1423940 w 1969918"/>
                <a:gd name="connsiteY32" fmla="*/ 626463 h 811190"/>
                <a:gd name="connsiteX33" fmla="*/ 1416243 w 1969918"/>
                <a:gd name="connsiteY33" fmla="*/ 757312 h 811190"/>
                <a:gd name="connsiteX34" fmla="*/ 1447031 w 1969918"/>
                <a:gd name="connsiteY34" fmla="*/ 811190 h 811190"/>
                <a:gd name="connsiteX0" fmla="*/ 0 w 1969918"/>
                <a:gd name="connsiteY0" fmla="*/ 426342 h 811190"/>
                <a:gd name="connsiteX1" fmla="*/ 69273 w 1969918"/>
                <a:gd name="connsiteY1" fmla="*/ 372463 h 811190"/>
                <a:gd name="connsiteX2" fmla="*/ 153940 w 1969918"/>
                <a:gd name="connsiteY2" fmla="*/ 318584 h 811190"/>
                <a:gd name="connsiteX3" fmla="*/ 261697 w 1969918"/>
                <a:gd name="connsiteY3" fmla="*/ 280100 h 811190"/>
                <a:gd name="connsiteX4" fmla="*/ 407940 w 1969918"/>
                <a:gd name="connsiteY4" fmla="*/ 249312 h 811190"/>
                <a:gd name="connsiteX5" fmla="*/ 584970 w 1969918"/>
                <a:gd name="connsiteY5" fmla="*/ 233918 h 811190"/>
                <a:gd name="connsiteX6" fmla="*/ 746606 w 1969918"/>
                <a:gd name="connsiteY6" fmla="*/ 241615 h 811190"/>
                <a:gd name="connsiteX7" fmla="*/ 869758 w 1969918"/>
                <a:gd name="connsiteY7" fmla="*/ 272403 h 811190"/>
                <a:gd name="connsiteX8" fmla="*/ 928640 w 1969918"/>
                <a:gd name="connsiteY8" fmla="*/ 295494 h 811190"/>
                <a:gd name="connsiteX9" fmla="*/ 985212 w 1969918"/>
                <a:gd name="connsiteY9" fmla="*/ 326281 h 811190"/>
                <a:gd name="connsiteX10" fmla="*/ 1080751 w 1969918"/>
                <a:gd name="connsiteY10" fmla="*/ 362938 h 811190"/>
                <a:gd name="connsiteX11" fmla="*/ 1198418 w 1969918"/>
                <a:gd name="connsiteY11" fmla="*/ 369769 h 811190"/>
                <a:gd name="connsiteX12" fmla="*/ 1270000 w 1969918"/>
                <a:gd name="connsiteY12" fmla="*/ 333978 h 811190"/>
                <a:gd name="connsiteX13" fmla="*/ 1346970 w 1969918"/>
                <a:gd name="connsiteY13" fmla="*/ 280100 h 811190"/>
                <a:gd name="connsiteX14" fmla="*/ 1415762 w 1969918"/>
                <a:gd name="connsiteY14" fmla="*/ 230743 h 811190"/>
                <a:gd name="connsiteX15" fmla="*/ 1470602 w 1969918"/>
                <a:gd name="connsiteY15" fmla="*/ 189949 h 811190"/>
                <a:gd name="connsiteX16" fmla="*/ 1539394 w 1969918"/>
                <a:gd name="connsiteY16" fmla="*/ 146076 h 811190"/>
                <a:gd name="connsiteX17" fmla="*/ 1600970 w 1969918"/>
                <a:gd name="connsiteY17" fmla="*/ 103069 h 811190"/>
                <a:gd name="connsiteX18" fmla="*/ 1670243 w 1969918"/>
                <a:gd name="connsiteY18" fmla="*/ 56887 h 811190"/>
                <a:gd name="connsiteX19" fmla="*/ 1716424 w 1969918"/>
                <a:gd name="connsiteY19" fmla="*/ 33797 h 811190"/>
                <a:gd name="connsiteX20" fmla="*/ 1790700 w 1969918"/>
                <a:gd name="connsiteY20" fmla="*/ 7050 h 811190"/>
                <a:gd name="connsiteX21" fmla="*/ 1878061 w 1969918"/>
                <a:gd name="connsiteY21" fmla="*/ 2047 h 811190"/>
                <a:gd name="connsiteX22" fmla="*/ 1944640 w 1969918"/>
                <a:gd name="connsiteY22" fmla="*/ 36009 h 811190"/>
                <a:gd name="connsiteX23" fmla="*/ 1969559 w 1969918"/>
                <a:gd name="connsiteY23" fmla="*/ 104320 h 811190"/>
                <a:gd name="connsiteX24" fmla="*/ 1928765 w 1969918"/>
                <a:gd name="connsiteY24" fmla="*/ 194086 h 811190"/>
                <a:gd name="connsiteX25" fmla="*/ 1836401 w 1969918"/>
                <a:gd name="connsiteY25" fmla="*/ 264706 h 811190"/>
                <a:gd name="connsiteX26" fmla="*/ 1760778 w 1969918"/>
                <a:gd name="connsiteY26" fmla="*/ 332631 h 811190"/>
                <a:gd name="connsiteX27" fmla="*/ 1693334 w 1969918"/>
                <a:gd name="connsiteY27" fmla="*/ 387857 h 811190"/>
                <a:gd name="connsiteX28" fmla="*/ 1639455 w 1969918"/>
                <a:gd name="connsiteY28" fmla="*/ 434039 h 811190"/>
                <a:gd name="connsiteX29" fmla="*/ 1573357 w 1969918"/>
                <a:gd name="connsiteY29" fmla="*/ 486571 h 811190"/>
                <a:gd name="connsiteX30" fmla="*/ 1519478 w 1969918"/>
                <a:gd name="connsiteY30" fmla="*/ 529097 h 811190"/>
                <a:gd name="connsiteX31" fmla="*/ 1470121 w 1969918"/>
                <a:gd name="connsiteY31" fmla="*/ 572584 h 811190"/>
                <a:gd name="connsiteX32" fmla="*/ 1423940 w 1969918"/>
                <a:gd name="connsiteY32" fmla="*/ 626463 h 811190"/>
                <a:gd name="connsiteX33" fmla="*/ 1416243 w 1969918"/>
                <a:gd name="connsiteY33" fmla="*/ 757312 h 811190"/>
                <a:gd name="connsiteX34" fmla="*/ 1447031 w 1969918"/>
                <a:gd name="connsiteY34" fmla="*/ 811190 h 811190"/>
                <a:gd name="connsiteX0" fmla="*/ 0 w 1969918"/>
                <a:gd name="connsiteY0" fmla="*/ 426342 h 811190"/>
                <a:gd name="connsiteX1" fmla="*/ 69273 w 1969918"/>
                <a:gd name="connsiteY1" fmla="*/ 372463 h 811190"/>
                <a:gd name="connsiteX2" fmla="*/ 153940 w 1969918"/>
                <a:gd name="connsiteY2" fmla="*/ 318584 h 811190"/>
                <a:gd name="connsiteX3" fmla="*/ 261697 w 1969918"/>
                <a:gd name="connsiteY3" fmla="*/ 280100 h 811190"/>
                <a:gd name="connsiteX4" fmla="*/ 407940 w 1969918"/>
                <a:gd name="connsiteY4" fmla="*/ 249312 h 811190"/>
                <a:gd name="connsiteX5" fmla="*/ 584970 w 1969918"/>
                <a:gd name="connsiteY5" fmla="*/ 233918 h 811190"/>
                <a:gd name="connsiteX6" fmla="*/ 746606 w 1969918"/>
                <a:gd name="connsiteY6" fmla="*/ 241615 h 811190"/>
                <a:gd name="connsiteX7" fmla="*/ 869758 w 1969918"/>
                <a:gd name="connsiteY7" fmla="*/ 272403 h 811190"/>
                <a:gd name="connsiteX8" fmla="*/ 928640 w 1969918"/>
                <a:gd name="connsiteY8" fmla="*/ 295494 h 811190"/>
                <a:gd name="connsiteX9" fmla="*/ 985212 w 1969918"/>
                <a:gd name="connsiteY9" fmla="*/ 326281 h 811190"/>
                <a:gd name="connsiteX10" fmla="*/ 1080751 w 1969918"/>
                <a:gd name="connsiteY10" fmla="*/ 362938 h 811190"/>
                <a:gd name="connsiteX11" fmla="*/ 1198418 w 1969918"/>
                <a:gd name="connsiteY11" fmla="*/ 369769 h 811190"/>
                <a:gd name="connsiteX12" fmla="*/ 1270000 w 1969918"/>
                <a:gd name="connsiteY12" fmla="*/ 333978 h 811190"/>
                <a:gd name="connsiteX13" fmla="*/ 1346970 w 1969918"/>
                <a:gd name="connsiteY13" fmla="*/ 280100 h 811190"/>
                <a:gd name="connsiteX14" fmla="*/ 1415762 w 1969918"/>
                <a:gd name="connsiteY14" fmla="*/ 230743 h 811190"/>
                <a:gd name="connsiteX15" fmla="*/ 1470602 w 1969918"/>
                <a:gd name="connsiteY15" fmla="*/ 189949 h 811190"/>
                <a:gd name="connsiteX16" fmla="*/ 1539394 w 1969918"/>
                <a:gd name="connsiteY16" fmla="*/ 146076 h 811190"/>
                <a:gd name="connsiteX17" fmla="*/ 1600970 w 1969918"/>
                <a:gd name="connsiteY17" fmla="*/ 103069 h 811190"/>
                <a:gd name="connsiteX18" fmla="*/ 1670243 w 1969918"/>
                <a:gd name="connsiteY18" fmla="*/ 56887 h 811190"/>
                <a:gd name="connsiteX19" fmla="*/ 1716424 w 1969918"/>
                <a:gd name="connsiteY19" fmla="*/ 33797 h 811190"/>
                <a:gd name="connsiteX20" fmla="*/ 1790700 w 1969918"/>
                <a:gd name="connsiteY20" fmla="*/ 7050 h 811190"/>
                <a:gd name="connsiteX21" fmla="*/ 1878061 w 1969918"/>
                <a:gd name="connsiteY21" fmla="*/ 2047 h 811190"/>
                <a:gd name="connsiteX22" fmla="*/ 1944640 w 1969918"/>
                <a:gd name="connsiteY22" fmla="*/ 36009 h 811190"/>
                <a:gd name="connsiteX23" fmla="*/ 1969559 w 1969918"/>
                <a:gd name="connsiteY23" fmla="*/ 104320 h 811190"/>
                <a:gd name="connsiteX24" fmla="*/ 1928765 w 1969918"/>
                <a:gd name="connsiteY24" fmla="*/ 194086 h 811190"/>
                <a:gd name="connsiteX25" fmla="*/ 1842751 w 1969918"/>
                <a:gd name="connsiteY25" fmla="*/ 274231 h 811190"/>
                <a:gd name="connsiteX26" fmla="*/ 1760778 w 1969918"/>
                <a:gd name="connsiteY26" fmla="*/ 332631 h 811190"/>
                <a:gd name="connsiteX27" fmla="*/ 1693334 w 1969918"/>
                <a:gd name="connsiteY27" fmla="*/ 387857 h 811190"/>
                <a:gd name="connsiteX28" fmla="*/ 1639455 w 1969918"/>
                <a:gd name="connsiteY28" fmla="*/ 434039 h 811190"/>
                <a:gd name="connsiteX29" fmla="*/ 1573357 w 1969918"/>
                <a:gd name="connsiteY29" fmla="*/ 486571 h 811190"/>
                <a:gd name="connsiteX30" fmla="*/ 1519478 w 1969918"/>
                <a:gd name="connsiteY30" fmla="*/ 529097 h 811190"/>
                <a:gd name="connsiteX31" fmla="*/ 1470121 w 1969918"/>
                <a:gd name="connsiteY31" fmla="*/ 572584 h 811190"/>
                <a:gd name="connsiteX32" fmla="*/ 1423940 w 1969918"/>
                <a:gd name="connsiteY32" fmla="*/ 626463 h 811190"/>
                <a:gd name="connsiteX33" fmla="*/ 1416243 w 1969918"/>
                <a:gd name="connsiteY33" fmla="*/ 757312 h 811190"/>
                <a:gd name="connsiteX34" fmla="*/ 1447031 w 1969918"/>
                <a:gd name="connsiteY34" fmla="*/ 811190 h 811190"/>
                <a:gd name="connsiteX0" fmla="*/ 0 w 1969918"/>
                <a:gd name="connsiteY0" fmla="*/ 426342 h 811190"/>
                <a:gd name="connsiteX1" fmla="*/ 69273 w 1969918"/>
                <a:gd name="connsiteY1" fmla="*/ 372463 h 811190"/>
                <a:gd name="connsiteX2" fmla="*/ 153940 w 1969918"/>
                <a:gd name="connsiteY2" fmla="*/ 318584 h 811190"/>
                <a:gd name="connsiteX3" fmla="*/ 261697 w 1969918"/>
                <a:gd name="connsiteY3" fmla="*/ 280100 h 811190"/>
                <a:gd name="connsiteX4" fmla="*/ 407940 w 1969918"/>
                <a:gd name="connsiteY4" fmla="*/ 249312 h 811190"/>
                <a:gd name="connsiteX5" fmla="*/ 584970 w 1969918"/>
                <a:gd name="connsiteY5" fmla="*/ 233918 h 811190"/>
                <a:gd name="connsiteX6" fmla="*/ 746606 w 1969918"/>
                <a:gd name="connsiteY6" fmla="*/ 241615 h 811190"/>
                <a:gd name="connsiteX7" fmla="*/ 869758 w 1969918"/>
                <a:gd name="connsiteY7" fmla="*/ 272403 h 811190"/>
                <a:gd name="connsiteX8" fmla="*/ 928640 w 1969918"/>
                <a:gd name="connsiteY8" fmla="*/ 295494 h 811190"/>
                <a:gd name="connsiteX9" fmla="*/ 985212 w 1969918"/>
                <a:gd name="connsiteY9" fmla="*/ 326281 h 811190"/>
                <a:gd name="connsiteX10" fmla="*/ 1080751 w 1969918"/>
                <a:gd name="connsiteY10" fmla="*/ 362938 h 811190"/>
                <a:gd name="connsiteX11" fmla="*/ 1198418 w 1969918"/>
                <a:gd name="connsiteY11" fmla="*/ 369769 h 811190"/>
                <a:gd name="connsiteX12" fmla="*/ 1270000 w 1969918"/>
                <a:gd name="connsiteY12" fmla="*/ 333978 h 811190"/>
                <a:gd name="connsiteX13" fmla="*/ 1346970 w 1969918"/>
                <a:gd name="connsiteY13" fmla="*/ 280100 h 811190"/>
                <a:gd name="connsiteX14" fmla="*/ 1415762 w 1969918"/>
                <a:gd name="connsiteY14" fmla="*/ 230743 h 811190"/>
                <a:gd name="connsiteX15" fmla="*/ 1470602 w 1969918"/>
                <a:gd name="connsiteY15" fmla="*/ 189949 h 811190"/>
                <a:gd name="connsiteX16" fmla="*/ 1539394 w 1969918"/>
                <a:gd name="connsiteY16" fmla="*/ 146076 h 811190"/>
                <a:gd name="connsiteX17" fmla="*/ 1600970 w 1969918"/>
                <a:gd name="connsiteY17" fmla="*/ 103069 h 811190"/>
                <a:gd name="connsiteX18" fmla="*/ 1670243 w 1969918"/>
                <a:gd name="connsiteY18" fmla="*/ 56887 h 811190"/>
                <a:gd name="connsiteX19" fmla="*/ 1716424 w 1969918"/>
                <a:gd name="connsiteY19" fmla="*/ 33797 h 811190"/>
                <a:gd name="connsiteX20" fmla="*/ 1790700 w 1969918"/>
                <a:gd name="connsiteY20" fmla="*/ 7050 h 811190"/>
                <a:gd name="connsiteX21" fmla="*/ 1878061 w 1969918"/>
                <a:gd name="connsiteY21" fmla="*/ 2047 h 811190"/>
                <a:gd name="connsiteX22" fmla="*/ 1944640 w 1969918"/>
                <a:gd name="connsiteY22" fmla="*/ 36009 h 811190"/>
                <a:gd name="connsiteX23" fmla="*/ 1969559 w 1969918"/>
                <a:gd name="connsiteY23" fmla="*/ 104320 h 811190"/>
                <a:gd name="connsiteX24" fmla="*/ 1928765 w 1969918"/>
                <a:gd name="connsiteY24" fmla="*/ 194086 h 811190"/>
                <a:gd name="connsiteX25" fmla="*/ 1842751 w 1969918"/>
                <a:gd name="connsiteY25" fmla="*/ 274231 h 811190"/>
                <a:gd name="connsiteX26" fmla="*/ 1760778 w 1969918"/>
                <a:gd name="connsiteY26" fmla="*/ 332631 h 811190"/>
                <a:gd name="connsiteX27" fmla="*/ 1693334 w 1969918"/>
                <a:gd name="connsiteY27" fmla="*/ 387857 h 811190"/>
                <a:gd name="connsiteX28" fmla="*/ 1639455 w 1969918"/>
                <a:gd name="connsiteY28" fmla="*/ 434039 h 811190"/>
                <a:gd name="connsiteX29" fmla="*/ 1573357 w 1969918"/>
                <a:gd name="connsiteY29" fmla="*/ 486571 h 811190"/>
                <a:gd name="connsiteX30" fmla="*/ 1519478 w 1969918"/>
                <a:gd name="connsiteY30" fmla="*/ 529097 h 811190"/>
                <a:gd name="connsiteX31" fmla="*/ 1470121 w 1969918"/>
                <a:gd name="connsiteY31" fmla="*/ 572584 h 811190"/>
                <a:gd name="connsiteX32" fmla="*/ 1423940 w 1969918"/>
                <a:gd name="connsiteY32" fmla="*/ 626463 h 811190"/>
                <a:gd name="connsiteX33" fmla="*/ 1416243 w 1969918"/>
                <a:gd name="connsiteY33" fmla="*/ 757312 h 811190"/>
                <a:gd name="connsiteX34" fmla="*/ 1447031 w 1969918"/>
                <a:gd name="connsiteY34" fmla="*/ 811190 h 811190"/>
                <a:gd name="connsiteX0" fmla="*/ 0 w 1970645"/>
                <a:gd name="connsiteY0" fmla="*/ 426342 h 811190"/>
                <a:gd name="connsiteX1" fmla="*/ 69273 w 1970645"/>
                <a:gd name="connsiteY1" fmla="*/ 372463 h 811190"/>
                <a:gd name="connsiteX2" fmla="*/ 153940 w 1970645"/>
                <a:gd name="connsiteY2" fmla="*/ 318584 h 811190"/>
                <a:gd name="connsiteX3" fmla="*/ 261697 w 1970645"/>
                <a:gd name="connsiteY3" fmla="*/ 280100 h 811190"/>
                <a:gd name="connsiteX4" fmla="*/ 407940 w 1970645"/>
                <a:gd name="connsiteY4" fmla="*/ 249312 h 811190"/>
                <a:gd name="connsiteX5" fmla="*/ 584970 w 1970645"/>
                <a:gd name="connsiteY5" fmla="*/ 233918 h 811190"/>
                <a:gd name="connsiteX6" fmla="*/ 746606 w 1970645"/>
                <a:gd name="connsiteY6" fmla="*/ 241615 h 811190"/>
                <a:gd name="connsiteX7" fmla="*/ 869758 w 1970645"/>
                <a:gd name="connsiteY7" fmla="*/ 272403 h 811190"/>
                <a:gd name="connsiteX8" fmla="*/ 928640 w 1970645"/>
                <a:gd name="connsiteY8" fmla="*/ 295494 h 811190"/>
                <a:gd name="connsiteX9" fmla="*/ 985212 w 1970645"/>
                <a:gd name="connsiteY9" fmla="*/ 326281 h 811190"/>
                <a:gd name="connsiteX10" fmla="*/ 1080751 w 1970645"/>
                <a:gd name="connsiteY10" fmla="*/ 362938 h 811190"/>
                <a:gd name="connsiteX11" fmla="*/ 1198418 w 1970645"/>
                <a:gd name="connsiteY11" fmla="*/ 369769 h 811190"/>
                <a:gd name="connsiteX12" fmla="*/ 1270000 w 1970645"/>
                <a:gd name="connsiteY12" fmla="*/ 333978 h 811190"/>
                <a:gd name="connsiteX13" fmla="*/ 1346970 w 1970645"/>
                <a:gd name="connsiteY13" fmla="*/ 280100 h 811190"/>
                <a:gd name="connsiteX14" fmla="*/ 1415762 w 1970645"/>
                <a:gd name="connsiteY14" fmla="*/ 230743 h 811190"/>
                <a:gd name="connsiteX15" fmla="*/ 1470602 w 1970645"/>
                <a:gd name="connsiteY15" fmla="*/ 189949 h 811190"/>
                <a:gd name="connsiteX16" fmla="*/ 1539394 w 1970645"/>
                <a:gd name="connsiteY16" fmla="*/ 146076 h 811190"/>
                <a:gd name="connsiteX17" fmla="*/ 1600970 w 1970645"/>
                <a:gd name="connsiteY17" fmla="*/ 103069 h 811190"/>
                <a:gd name="connsiteX18" fmla="*/ 1670243 w 1970645"/>
                <a:gd name="connsiteY18" fmla="*/ 56887 h 811190"/>
                <a:gd name="connsiteX19" fmla="*/ 1716424 w 1970645"/>
                <a:gd name="connsiteY19" fmla="*/ 33797 h 811190"/>
                <a:gd name="connsiteX20" fmla="*/ 1790700 w 1970645"/>
                <a:gd name="connsiteY20" fmla="*/ 7050 h 811190"/>
                <a:gd name="connsiteX21" fmla="*/ 1878061 w 1970645"/>
                <a:gd name="connsiteY21" fmla="*/ 2047 h 811190"/>
                <a:gd name="connsiteX22" fmla="*/ 1944640 w 1970645"/>
                <a:gd name="connsiteY22" fmla="*/ 36009 h 811190"/>
                <a:gd name="connsiteX23" fmla="*/ 1969559 w 1970645"/>
                <a:gd name="connsiteY23" fmla="*/ 104320 h 811190"/>
                <a:gd name="connsiteX24" fmla="*/ 1912890 w 1970645"/>
                <a:gd name="connsiteY24" fmla="*/ 181386 h 811190"/>
                <a:gd name="connsiteX25" fmla="*/ 1842751 w 1970645"/>
                <a:gd name="connsiteY25" fmla="*/ 274231 h 811190"/>
                <a:gd name="connsiteX26" fmla="*/ 1760778 w 1970645"/>
                <a:gd name="connsiteY26" fmla="*/ 332631 h 811190"/>
                <a:gd name="connsiteX27" fmla="*/ 1693334 w 1970645"/>
                <a:gd name="connsiteY27" fmla="*/ 387857 h 811190"/>
                <a:gd name="connsiteX28" fmla="*/ 1639455 w 1970645"/>
                <a:gd name="connsiteY28" fmla="*/ 434039 h 811190"/>
                <a:gd name="connsiteX29" fmla="*/ 1573357 w 1970645"/>
                <a:gd name="connsiteY29" fmla="*/ 486571 h 811190"/>
                <a:gd name="connsiteX30" fmla="*/ 1519478 w 1970645"/>
                <a:gd name="connsiteY30" fmla="*/ 529097 h 811190"/>
                <a:gd name="connsiteX31" fmla="*/ 1470121 w 1970645"/>
                <a:gd name="connsiteY31" fmla="*/ 572584 h 811190"/>
                <a:gd name="connsiteX32" fmla="*/ 1423940 w 1970645"/>
                <a:gd name="connsiteY32" fmla="*/ 626463 h 811190"/>
                <a:gd name="connsiteX33" fmla="*/ 1416243 w 1970645"/>
                <a:gd name="connsiteY33" fmla="*/ 757312 h 811190"/>
                <a:gd name="connsiteX34" fmla="*/ 1447031 w 1970645"/>
                <a:gd name="connsiteY34" fmla="*/ 811190 h 811190"/>
                <a:gd name="connsiteX0" fmla="*/ 0 w 1953781"/>
                <a:gd name="connsiteY0" fmla="*/ 426342 h 811190"/>
                <a:gd name="connsiteX1" fmla="*/ 69273 w 1953781"/>
                <a:gd name="connsiteY1" fmla="*/ 372463 h 811190"/>
                <a:gd name="connsiteX2" fmla="*/ 153940 w 1953781"/>
                <a:gd name="connsiteY2" fmla="*/ 318584 h 811190"/>
                <a:gd name="connsiteX3" fmla="*/ 261697 w 1953781"/>
                <a:gd name="connsiteY3" fmla="*/ 280100 h 811190"/>
                <a:gd name="connsiteX4" fmla="*/ 407940 w 1953781"/>
                <a:gd name="connsiteY4" fmla="*/ 249312 h 811190"/>
                <a:gd name="connsiteX5" fmla="*/ 584970 w 1953781"/>
                <a:gd name="connsiteY5" fmla="*/ 233918 h 811190"/>
                <a:gd name="connsiteX6" fmla="*/ 746606 w 1953781"/>
                <a:gd name="connsiteY6" fmla="*/ 241615 h 811190"/>
                <a:gd name="connsiteX7" fmla="*/ 869758 w 1953781"/>
                <a:gd name="connsiteY7" fmla="*/ 272403 h 811190"/>
                <a:gd name="connsiteX8" fmla="*/ 928640 w 1953781"/>
                <a:gd name="connsiteY8" fmla="*/ 295494 h 811190"/>
                <a:gd name="connsiteX9" fmla="*/ 985212 w 1953781"/>
                <a:gd name="connsiteY9" fmla="*/ 326281 h 811190"/>
                <a:gd name="connsiteX10" fmla="*/ 1080751 w 1953781"/>
                <a:gd name="connsiteY10" fmla="*/ 362938 h 811190"/>
                <a:gd name="connsiteX11" fmla="*/ 1198418 w 1953781"/>
                <a:gd name="connsiteY11" fmla="*/ 369769 h 811190"/>
                <a:gd name="connsiteX12" fmla="*/ 1270000 w 1953781"/>
                <a:gd name="connsiteY12" fmla="*/ 333978 h 811190"/>
                <a:gd name="connsiteX13" fmla="*/ 1346970 w 1953781"/>
                <a:gd name="connsiteY13" fmla="*/ 280100 h 811190"/>
                <a:gd name="connsiteX14" fmla="*/ 1415762 w 1953781"/>
                <a:gd name="connsiteY14" fmla="*/ 230743 h 811190"/>
                <a:gd name="connsiteX15" fmla="*/ 1470602 w 1953781"/>
                <a:gd name="connsiteY15" fmla="*/ 189949 h 811190"/>
                <a:gd name="connsiteX16" fmla="*/ 1539394 w 1953781"/>
                <a:gd name="connsiteY16" fmla="*/ 146076 h 811190"/>
                <a:gd name="connsiteX17" fmla="*/ 1600970 w 1953781"/>
                <a:gd name="connsiteY17" fmla="*/ 103069 h 811190"/>
                <a:gd name="connsiteX18" fmla="*/ 1670243 w 1953781"/>
                <a:gd name="connsiteY18" fmla="*/ 56887 h 811190"/>
                <a:gd name="connsiteX19" fmla="*/ 1716424 w 1953781"/>
                <a:gd name="connsiteY19" fmla="*/ 33797 h 811190"/>
                <a:gd name="connsiteX20" fmla="*/ 1790700 w 1953781"/>
                <a:gd name="connsiteY20" fmla="*/ 7050 h 811190"/>
                <a:gd name="connsiteX21" fmla="*/ 1878061 w 1953781"/>
                <a:gd name="connsiteY21" fmla="*/ 2047 h 811190"/>
                <a:gd name="connsiteX22" fmla="*/ 1944640 w 1953781"/>
                <a:gd name="connsiteY22" fmla="*/ 36009 h 811190"/>
                <a:gd name="connsiteX23" fmla="*/ 1947334 w 1953781"/>
                <a:gd name="connsiteY23" fmla="*/ 82095 h 811190"/>
                <a:gd name="connsiteX24" fmla="*/ 1912890 w 1953781"/>
                <a:gd name="connsiteY24" fmla="*/ 181386 h 811190"/>
                <a:gd name="connsiteX25" fmla="*/ 1842751 w 1953781"/>
                <a:gd name="connsiteY25" fmla="*/ 274231 h 811190"/>
                <a:gd name="connsiteX26" fmla="*/ 1760778 w 1953781"/>
                <a:gd name="connsiteY26" fmla="*/ 332631 h 811190"/>
                <a:gd name="connsiteX27" fmla="*/ 1693334 w 1953781"/>
                <a:gd name="connsiteY27" fmla="*/ 387857 h 811190"/>
                <a:gd name="connsiteX28" fmla="*/ 1639455 w 1953781"/>
                <a:gd name="connsiteY28" fmla="*/ 434039 h 811190"/>
                <a:gd name="connsiteX29" fmla="*/ 1573357 w 1953781"/>
                <a:gd name="connsiteY29" fmla="*/ 486571 h 811190"/>
                <a:gd name="connsiteX30" fmla="*/ 1519478 w 1953781"/>
                <a:gd name="connsiteY30" fmla="*/ 529097 h 811190"/>
                <a:gd name="connsiteX31" fmla="*/ 1470121 w 1953781"/>
                <a:gd name="connsiteY31" fmla="*/ 572584 h 811190"/>
                <a:gd name="connsiteX32" fmla="*/ 1423940 w 1953781"/>
                <a:gd name="connsiteY32" fmla="*/ 626463 h 811190"/>
                <a:gd name="connsiteX33" fmla="*/ 1416243 w 1953781"/>
                <a:gd name="connsiteY33" fmla="*/ 757312 h 811190"/>
                <a:gd name="connsiteX34" fmla="*/ 1447031 w 1953781"/>
                <a:gd name="connsiteY34" fmla="*/ 811190 h 811190"/>
                <a:gd name="connsiteX0" fmla="*/ 0 w 1953781"/>
                <a:gd name="connsiteY0" fmla="*/ 426342 h 811190"/>
                <a:gd name="connsiteX1" fmla="*/ 69273 w 1953781"/>
                <a:gd name="connsiteY1" fmla="*/ 372463 h 811190"/>
                <a:gd name="connsiteX2" fmla="*/ 153940 w 1953781"/>
                <a:gd name="connsiteY2" fmla="*/ 318584 h 811190"/>
                <a:gd name="connsiteX3" fmla="*/ 261697 w 1953781"/>
                <a:gd name="connsiteY3" fmla="*/ 280100 h 811190"/>
                <a:gd name="connsiteX4" fmla="*/ 407940 w 1953781"/>
                <a:gd name="connsiteY4" fmla="*/ 249312 h 811190"/>
                <a:gd name="connsiteX5" fmla="*/ 584970 w 1953781"/>
                <a:gd name="connsiteY5" fmla="*/ 233918 h 811190"/>
                <a:gd name="connsiteX6" fmla="*/ 746606 w 1953781"/>
                <a:gd name="connsiteY6" fmla="*/ 241615 h 811190"/>
                <a:gd name="connsiteX7" fmla="*/ 869758 w 1953781"/>
                <a:gd name="connsiteY7" fmla="*/ 272403 h 811190"/>
                <a:gd name="connsiteX8" fmla="*/ 928640 w 1953781"/>
                <a:gd name="connsiteY8" fmla="*/ 295494 h 811190"/>
                <a:gd name="connsiteX9" fmla="*/ 985212 w 1953781"/>
                <a:gd name="connsiteY9" fmla="*/ 326281 h 811190"/>
                <a:gd name="connsiteX10" fmla="*/ 1080751 w 1953781"/>
                <a:gd name="connsiteY10" fmla="*/ 362938 h 811190"/>
                <a:gd name="connsiteX11" fmla="*/ 1198418 w 1953781"/>
                <a:gd name="connsiteY11" fmla="*/ 369769 h 811190"/>
                <a:gd name="connsiteX12" fmla="*/ 1270000 w 1953781"/>
                <a:gd name="connsiteY12" fmla="*/ 333978 h 811190"/>
                <a:gd name="connsiteX13" fmla="*/ 1346970 w 1953781"/>
                <a:gd name="connsiteY13" fmla="*/ 280100 h 811190"/>
                <a:gd name="connsiteX14" fmla="*/ 1415762 w 1953781"/>
                <a:gd name="connsiteY14" fmla="*/ 230743 h 811190"/>
                <a:gd name="connsiteX15" fmla="*/ 1470602 w 1953781"/>
                <a:gd name="connsiteY15" fmla="*/ 189949 h 811190"/>
                <a:gd name="connsiteX16" fmla="*/ 1539394 w 1953781"/>
                <a:gd name="connsiteY16" fmla="*/ 146076 h 811190"/>
                <a:gd name="connsiteX17" fmla="*/ 1600970 w 1953781"/>
                <a:gd name="connsiteY17" fmla="*/ 103069 h 811190"/>
                <a:gd name="connsiteX18" fmla="*/ 1670243 w 1953781"/>
                <a:gd name="connsiteY18" fmla="*/ 56887 h 811190"/>
                <a:gd name="connsiteX19" fmla="*/ 1716424 w 1953781"/>
                <a:gd name="connsiteY19" fmla="*/ 33797 h 811190"/>
                <a:gd name="connsiteX20" fmla="*/ 1790700 w 1953781"/>
                <a:gd name="connsiteY20" fmla="*/ 7050 h 811190"/>
                <a:gd name="connsiteX21" fmla="*/ 1878061 w 1953781"/>
                <a:gd name="connsiteY21" fmla="*/ 2047 h 811190"/>
                <a:gd name="connsiteX22" fmla="*/ 1944640 w 1953781"/>
                <a:gd name="connsiteY22" fmla="*/ 36009 h 811190"/>
                <a:gd name="connsiteX23" fmla="*/ 1947334 w 1953781"/>
                <a:gd name="connsiteY23" fmla="*/ 82095 h 811190"/>
                <a:gd name="connsiteX24" fmla="*/ 1912890 w 1953781"/>
                <a:gd name="connsiteY24" fmla="*/ 181386 h 811190"/>
                <a:gd name="connsiteX25" fmla="*/ 1842751 w 1953781"/>
                <a:gd name="connsiteY25" fmla="*/ 274231 h 811190"/>
                <a:gd name="connsiteX26" fmla="*/ 1760778 w 1953781"/>
                <a:gd name="connsiteY26" fmla="*/ 332631 h 811190"/>
                <a:gd name="connsiteX27" fmla="*/ 1693334 w 1953781"/>
                <a:gd name="connsiteY27" fmla="*/ 387857 h 811190"/>
                <a:gd name="connsiteX28" fmla="*/ 1639455 w 1953781"/>
                <a:gd name="connsiteY28" fmla="*/ 434039 h 811190"/>
                <a:gd name="connsiteX29" fmla="*/ 1573357 w 1953781"/>
                <a:gd name="connsiteY29" fmla="*/ 486571 h 811190"/>
                <a:gd name="connsiteX30" fmla="*/ 1519478 w 1953781"/>
                <a:gd name="connsiteY30" fmla="*/ 529097 h 811190"/>
                <a:gd name="connsiteX31" fmla="*/ 1470121 w 1953781"/>
                <a:gd name="connsiteY31" fmla="*/ 572584 h 811190"/>
                <a:gd name="connsiteX32" fmla="*/ 1423940 w 1953781"/>
                <a:gd name="connsiteY32" fmla="*/ 626463 h 811190"/>
                <a:gd name="connsiteX33" fmla="*/ 1416243 w 1953781"/>
                <a:gd name="connsiteY33" fmla="*/ 757312 h 811190"/>
                <a:gd name="connsiteX34" fmla="*/ 1447031 w 1953781"/>
                <a:gd name="connsiteY34" fmla="*/ 811190 h 811190"/>
                <a:gd name="connsiteX0" fmla="*/ 0 w 1952787"/>
                <a:gd name="connsiteY0" fmla="*/ 426342 h 811190"/>
                <a:gd name="connsiteX1" fmla="*/ 69273 w 1952787"/>
                <a:gd name="connsiteY1" fmla="*/ 372463 h 811190"/>
                <a:gd name="connsiteX2" fmla="*/ 153940 w 1952787"/>
                <a:gd name="connsiteY2" fmla="*/ 318584 h 811190"/>
                <a:gd name="connsiteX3" fmla="*/ 261697 w 1952787"/>
                <a:gd name="connsiteY3" fmla="*/ 280100 h 811190"/>
                <a:gd name="connsiteX4" fmla="*/ 407940 w 1952787"/>
                <a:gd name="connsiteY4" fmla="*/ 249312 h 811190"/>
                <a:gd name="connsiteX5" fmla="*/ 584970 w 1952787"/>
                <a:gd name="connsiteY5" fmla="*/ 233918 h 811190"/>
                <a:gd name="connsiteX6" fmla="*/ 746606 w 1952787"/>
                <a:gd name="connsiteY6" fmla="*/ 241615 h 811190"/>
                <a:gd name="connsiteX7" fmla="*/ 869758 w 1952787"/>
                <a:gd name="connsiteY7" fmla="*/ 272403 h 811190"/>
                <a:gd name="connsiteX8" fmla="*/ 928640 w 1952787"/>
                <a:gd name="connsiteY8" fmla="*/ 295494 h 811190"/>
                <a:gd name="connsiteX9" fmla="*/ 985212 w 1952787"/>
                <a:gd name="connsiteY9" fmla="*/ 326281 h 811190"/>
                <a:gd name="connsiteX10" fmla="*/ 1080751 w 1952787"/>
                <a:gd name="connsiteY10" fmla="*/ 362938 h 811190"/>
                <a:gd name="connsiteX11" fmla="*/ 1198418 w 1952787"/>
                <a:gd name="connsiteY11" fmla="*/ 369769 h 811190"/>
                <a:gd name="connsiteX12" fmla="*/ 1270000 w 1952787"/>
                <a:gd name="connsiteY12" fmla="*/ 333978 h 811190"/>
                <a:gd name="connsiteX13" fmla="*/ 1346970 w 1952787"/>
                <a:gd name="connsiteY13" fmla="*/ 280100 h 811190"/>
                <a:gd name="connsiteX14" fmla="*/ 1415762 w 1952787"/>
                <a:gd name="connsiteY14" fmla="*/ 230743 h 811190"/>
                <a:gd name="connsiteX15" fmla="*/ 1470602 w 1952787"/>
                <a:gd name="connsiteY15" fmla="*/ 189949 h 811190"/>
                <a:gd name="connsiteX16" fmla="*/ 1539394 w 1952787"/>
                <a:gd name="connsiteY16" fmla="*/ 146076 h 811190"/>
                <a:gd name="connsiteX17" fmla="*/ 1600970 w 1952787"/>
                <a:gd name="connsiteY17" fmla="*/ 103069 h 811190"/>
                <a:gd name="connsiteX18" fmla="*/ 1670243 w 1952787"/>
                <a:gd name="connsiteY18" fmla="*/ 56887 h 811190"/>
                <a:gd name="connsiteX19" fmla="*/ 1716424 w 1952787"/>
                <a:gd name="connsiteY19" fmla="*/ 33797 h 811190"/>
                <a:gd name="connsiteX20" fmla="*/ 1790700 w 1952787"/>
                <a:gd name="connsiteY20" fmla="*/ 7050 h 811190"/>
                <a:gd name="connsiteX21" fmla="*/ 1878061 w 1952787"/>
                <a:gd name="connsiteY21" fmla="*/ 2047 h 811190"/>
                <a:gd name="connsiteX22" fmla="*/ 1944640 w 1952787"/>
                <a:gd name="connsiteY22" fmla="*/ 36009 h 811190"/>
                <a:gd name="connsiteX23" fmla="*/ 1947334 w 1952787"/>
                <a:gd name="connsiteY23" fmla="*/ 82095 h 811190"/>
                <a:gd name="connsiteX24" fmla="*/ 1931940 w 1952787"/>
                <a:gd name="connsiteY24" fmla="*/ 194086 h 811190"/>
                <a:gd name="connsiteX25" fmla="*/ 1842751 w 1952787"/>
                <a:gd name="connsiteY25" fmla="*/ 274231 h 811190"/>
                <a:gd name="connsiteX26" fmla="*/ 1760778 w 1952787"/>
                <a:gd name="connsiteY26" fmla="*/ 332631 h 811190"/>
                <a:gd name="connsiteX27" fmla="*/ 1693334 w 1952787"/>
                <a:gd name="connsiteY27" fmla="*/ 387857 h 811190"/>
                <a:gd name="connsiteX28" fmla="*/ 1639455 w 1952787"/>
                <a:gd name="connsiteY28" fmla="*/ 434039 h 811190"/>
                <a:gd name="connsiteX29" fmla="*/ 1573357 w 1952787"/>
                <a:gd name="connsiteY29" fmla="*/ 486571 h 811190"/>
                <a:gd name="connsiteX30" fmla="*/ 1519478 w 1952787"/>
                <a:gd name="connsiteY30" fmla="*/ 529097 h 811190"/>
                <a:gd name="connsiteX31" fmla="*/ 1470121 w 1952787"/>
                <a:gd name="connsiteY31" fmla="*/ 572584 h 811190"/>
                <a:gd name="connsiteX32" fmla="*/ 1423940 w 1952787"/>
                <a:gd name="connsiteY32" fmla="*/ 626463 h 811190"/>
                <a:gd name="connsiteX33" fmla="*/ 1416243 w 1952787"/>
                <a:gd name="connsiteY33" fmla="*/ 757312 h 811190"/>
                <a:gd name="connsiteX34" fmla="*/ 1447031 w 1952787"/>
                <a:gd name="connsiteY34" fmla="*/ 811190 h 811190"/>
                <a:gd name="connsiteX0" fmla="*/ 0 w 1952787"/>
                <a:gd name="connsiteY0" fmla="*/ 426342 h 811190"/>
                <a:gd name="connsiteX1" fmla="*/ 69273 w 1952787"/>
                <a:gd name="connsiteY1" fmla="*/ 372463 h 811190"/>
                <a:gd name="connsiteX2" fmla="*/ 153940 w 1952787"/>
                <a:gd name="connsiteY2" fmla="*/ 318584 h 811190"/>
                <a:gd name="connsiteX3" fmla="*/ 261697 w 1952787"/>
                <a:gd name="connsiteY3" fmla="*/ 280100 h 811190"/>
                <a:gd name="connsiteX4" fmla="*/ 407940 w 1952787"/>
                <a:gd name="connsiteY4" fmla="*/ 249312 h 811190"/>
                <a:gd name="connsiteX5" fmla="*/ 584970 w 1952787"/>
                <a:gd name="connsiteY5" fmla="*/ 233918 h 811190"/>
                <a:gd name="connsiteX6" fmla="*/ 746606 w 1952787"/>
                <a:gd name="connsiteY6" fmla="*/ 241615 h 811190"/>
                <a:gd name="connsiteX7" fmla="*/ 869758 w 1952787"/>
                <a:gd name="connsiteY7" fmla="*/ 272403 h 811190"/>
                <a:gd name="connsiteX8" fmla="*/ 928640 w 1952787"/>
                <a:gd name="connsiteY8" fmla="*/ 295494 h 811190"/>
                <a:gd name="connsiteX9" fmla="*/ 985212 w 1952787"/>
                <a:gd name="connsiteY9" fmla="*/ 326281 h 811190"/>
                <a:gd name="connsiteX10" fmla="*/ 1080751 w 1952787"/>
                <a:gd name="connsiteY10" fmla="*/ 362938 h 811190"/>
                <a:gd name="connsiteX11" fmla="*/ 1198418 w 1952787"/>
                <a:gd name="connsiteY11" fmla="*/ 369769 h 811190"/>
                <a:gd name="connsiteX12" fmla="*/ 1270000 w 1952787"/>
                <a:gd name="connsiteY12" fmla="*/ 333978 h 811190"/>
                <a:gd name="connsiteX13" fmla="*/ 1346970 w 1952787"/>
                <a:gd name="connsiteY13" fmla="*/ 280100 h 811190"/>
                <a:gd name="connsiteX14" fmla="*/ 1415762 w 1952787"/>
                <a:gd name="connsiteY14" fmla="*/ 230743 h 811190"/>
                <a:gd name="connsiteX15" fmla="*/ 1470602 w 1952787"/>
                <a:gd name="connsiteY15" fmla="*/ 189949 h 811190"/>
                <a:gd name="connsiteX16" fmla="*/ 1539394 w 1952787"/>
                <a:gd name="connsiteY16" fmla="*/ 146076 h 811190"/>
                <a:gd name="connsiteX17" fmla="*/ 1600970 w 1952787"/>
                <a:gd name="connsiteY17" fmla="*/ 103069 h 811190"/>
                <a:gd name="connsiteX18" fmla="*/ 1670243 w 1952787"/>
                <a:gd name="connsiteY18" fmla="*/ 56887 h 811190"/>
                <a:gd name="connsiteX19" fmla="*/ 1716424 w 1952787"/>
                <a:gd name="connsiteY19" fmla="*/ 33797 h 811190"/>
                <a:gd name="connsiteX20" fmla="*/ 1790700 w 1952787"/>
                <a:gd name="connsiteY20" fmla="*/ 7050 h 811190"/>
                <a:gd name="connsiteX21" fmla="*/ 1878061 w 1952787"/>
                <a:gd name="connsiteY21" fmla="*/ 2047 h 811190"/>
                <a:gd name="connsiteX22" fmla="*/ 1944640 w 1952787"/>
                <a:gd name="connsiteY22" fmla="*/ 36009 h 811190"/>
                <a:gd name="connsiteX23" fmla="*/ 1947334 w 1952787"/>
                <a:gd name="connsiteY23" fmla="*/ 82095 h 811190"/>
                <a:gd name="connsiteX24" fmla="*/ 1931940 w 1952787"/>
                <a:gd name="connsiteY24" fmla="*/ 194086 h 811190"/>
                <a:gd name="connsiteX25" fmla="*/ 1842751 w 1952787"/>
                <a:gd name="connsiteY25" fmla="*/ 274231 h 811190"/>
                <a:gd name="connsiteX26" fmla="*/ 1760778 w 1952787"/>
                <a:gd name="connsiteY26" fmla="*/ 332631 h 811190"/>
                <a:gd name="connsiteX27" fmla="*/ 1693334 w 1952787"/>
                <a:gd name="connsiteY27" fmla="*/ 387857 h 811190"/>
                <a:gd name="connsiteX28" fmla="*/ 1639455 w 1952787"/>
                <a:gd name="connsiteY28" fmla="*/ 434039 h 811190"/>
                <a:gd name="connsiteX29" fmla="*/ 1573357 w 1952787"/>
                <a:gd name="connsiteY29" fmla="*/ 486571 h 811190"/>
                <a:gd name="connsiteX30" fmla="*/ 1519478 w 1952787"/>
                <a:gd name="connsiteY30" fmla="*/ 529097 h 811190"/>
                <a:gd name="connsiteX31" fmla="*/ 1470121 w 1952787"/>
                <a:gd name="connsiteY31" fmla="*/ 572584 h 811190"/>
                <a:gd name="connsiteX32" fmla="*/ 1423940 w 1952787"/>
                <a:gd name="connsiteY32" fmla="*/ 626463 h 811190"/>
                <a:gd name="connsiteX33" fmla="*/ 1416243 w 1952787"/>
                <a:gd name="connsiteY33" fmla="*/ 757312 h 811190"/>
                <a:gd name="connsiteX34" fmla="*/ 1447031 w 1952787"/>
                <a:gd name="connsiteY34" fmla="*/ 811190 h 811190"/>
                <a:gd name="connsiteX0" fmla="*/ 0 w 1972935"/>
                <a:gd name="connsiteY0" fmla="*/ 426342 h 811190"/>
                <a:gd name="connsiteX1" fmla="*/ 69273 w 1972935"/>
                <a:gd name="connsiteY1" fmla="*/ 372463 h 811190"/>
                <a:gd name="connsiteX2" fmla="*/ 153940 w 1972935"/>
                <a:gd name="connsiteY2" fmla="*/ 318584 h 811190"/>
                <a:gd name="connsiteX3" fmla="*/ 261697 w 1972935"/>
                <a:gd name="connsiteY3" fmla="*/ 280100 h 811190"/>
                <a:gd name="connsiteX4" fmla="*/ 407940 w 1972935"/>
                <a:gd name="connsiteY4" fmla="*/ 249312 h 811190"/>
                <a:gd name="connsiteX5" fmla="*/ 584970 w 1972935"/>
                <a:gd name="connsiteY5" fmla="*/ 233918 h 811190"/>
                <a:gd name="connsiteX6" fmla="*/ 746606 w 1972935"/>
                <a:gd name="connsiteY6" fmla="*/ 241615 h 811190"/>
                <a:gd name="connsiteX7" fmla="*/ 869758 w 1972935"/>
                <a:gd name="connsiteY7" fmla="*/ 272403 h 811190"/>
                <a:gd name="connsiteX8" fmla="*/ 928640 w 1972935"/>
                <a:gd name="connsiteY8" fmla="*/ 295494 h 811190"/>
                <a:gd name="connsiteX9" fmla="*/ 985212 w 1972935"/>
                <a:gd name="connsiteY9" fmla="*/ 326281 h 811190"/>
                <a:gd name="connsiteX10" fmla="*/ 1080751 w 1972935"/>
                <a:gd name="connsiteY10" fmla="*/ 362938 h 811190"/>
                <a:gd name="connsiteX11" fmla="*/ 1198418 w 1972935"/>
                <a:gd name="connsiteY11" fmla="*/ 369769 h 811190"/>
                <a:gd name="connsiteX12" fmla="*/ 1270000 w 1972935"/>
                <a:gd name="connsiteY12" fmla="*/ 333978 h 811190"/>
                <a:gd name="connsiteX13" fmla="*/ 1346970 w 1972935"/>
                <a:gd name="connsiteY13" fmla="*/ 280100 h 811190"/>
                <a:gd name="connsiteX14" fmla="*/ 1415762 w 1972935"/>
                <a:gd name="connsiteY14" fmla="*/ 230743 h 811190"/>
                <a:gd name="connsiteX15" fmla="*/ 1470602 w 1972935"/>
                <a:gd name="connsiteY15" fmla="*/ 189949 h 811190"/>
                <a:gd name="connsiteX16" fmla="*/ 1539394 w 1972935"/>
                <a:gd name="connsiteY16" fmla="*/ 146076 h 811190"/>
                <a:gd name="connsiteX17" fmla="*/ 1600970 w 1972935"/>
                <a:gd name="connsiteY17" fmla="*/ 103069 h 811190"/>
                <a:gd name="connsiteX18" fmla="*/ 1670243 w 1972935"/>
                <a:gd name="connsiteY18" fmla="*/ 56887 h 811190"/>
                <a:gd name="connsiteX19" fmla="*/ 1716424 w 1972935"/>
                <a:gd name="connsiteY19" fmla="*/ 33797 h 811190"/>
                <a:gd name="connsiteX20" fmla="*/ 1790700 w 1972935"/>
                <a:gd name="connsiteY20" fmla="*/ 7050 h 811190"/>
                <a:gd name="connsiteX21" fmla="*/ 1878061 w 1972935"/>
                <a:gd name="connsiteY21" fmla="*/ 2047 h 811190"/>
                <a:gd name="connsiteX22" fmla="*/ 1944640 w 1972935"/>
                <a:gd name="connsiteY22" fmla="*/ 36009 h 811190"/>
                <a:gd name="connsiteX23" fmla="*/ 1972734 w 1972935"/>
                <a:gd name="connsiteY23" fmla="*/ 91620 h 811190"/>
                <a:gd name="connsiteX24" fmla="*/ 1931940 w 1972935"/>
                <a:gd name="connsiteY24" fmla="*/ 194086 h 811190"/>
                <a:gd name="connsiteX25" fmla="*/ 1842751 w 1972935"/>
                <a:gd name="connsiteY25" fmla="*/ 274231 h 811190"/>
                <a:gd name="connsiteX26" fmla="*/ 1760778 w 1972935"/>
                <a:gd name="connsiteY26" fmla="*/ 332631 h 811190"/>
                <a:gd name="connsiteX27" fmla="*/ 1693334 w 1972935"/>
                <a:gd name="connsiteY27" fmla="*/ 387857 h 811190"/>
                <a:gd name="connsiteX28" fmla="*/ 1639455 w 1972935"/>
                <a:gd name="connsiteY28" fmla="*/ 434039 h 811190"/>
                <a:gd name="connsiteX29" fmla="*/ 1573357 w 1972935"/>
                <a:gd name="connsiteY29" fmla="*/ 486571 h 811190"/>
                <a:gd name="connsiteX30" fmla="*/ 1519478 w 1972935"/>
                <a:gd name="connsiteY30" fmla="*/ 529097 h 811190"/>
                <a:gd name="connsiteX31" fmla="*/ 1470121 w 1972935"/>
                <a:gd name="connsiteY31" fmla="*/ 572584 h 811190"/>
                <a:gd name="connsiteX32" fmla="*/ 1423940 w 1972935"/>
                <a:gd name="connsiteY32" fmla="*/ 626463 h 811190"/>
                <a:gd name="connsiteX33" fmla="*/ 1416243 w 1972935"/>
                <a:gd name="connsiteY33" fmla="*/ 757312 h 811190"/>
                <a:gd name="connsiteX34" fmla="*/ 1447031 w 1972935"/>
                <a:gd name="connsiteY34" fmla="*/ 811190 h 811190"/>
                <a:gd name="connsiteX0" fmla="*/ 0 w 1976078"/>
                <a:gd name="connsiteY0" fmla="*/ 426342 h 811190"/>
                <a:gd name="connsiteX1" fmla="*/ 69273 w 1976078"/>
                <a:gd name="connsiteY1" fmla="*/ 372463 h 811190"/>
                <a:gd name="connsiteX2" fmla="*/ 153940 w 1976078"/>
                <a:gd name="connsiteY2" fmla="*/ 318584 h 811190"/>
                <a:gd name="connsiteX3" fmla="*/ 261697 w 1976078"/>
                <a:gd name="connsiteY3" fmla="*/ 280100 h 811190"/>
                <a:gd name="connsiteX4" fmla="*/ 407940 w 1976078"/>
                <a:gd name="connsiteY4" fmla="*/ 249312 h 811190"/>
                <a:gd name="connsiteX5" fmla="*/ 584970 w 1976078"/>
                <a:gd name="connsiteY5" fmla="*/ 233918 h 811190"/>
                <a:gd name="connsiteX6" fmla="*/ 746606 w 1976078"/>
                <a:gd name="connsiteY6" fmla="*/ 241615 h 811190"/>
                <a:gd name="connsiteX7" fmla="*/ 869758 w 1976078"/>
                <a:gd name="connsiteY7" fmla="*/ 272403 h 811190"/>
                <a:gd name="connsiteX8" fmla="*/ 928640 w 1976078"/>
                <a:gd name="connsiteY8" fmla="*/ 295494 h 811190"/>
                <a:gd name="connsiteX9" fmla="*/ 985212 w 1976078"/>
                <a:gd name="connsiteY9" fmla="*/ 326281 h 811190"/>
                <a:gd name="connsiteX10" fmla="*/ 1080751 w 1976078"/>
                <a:gd name="connsiteY10" fmla="*/ 362938 h 811190"/>
                <a:gd name="connsiteX11" fmla="*/ 1198418 w 1976078"/>
                <a:gd name="connsiteY11" fmla="*/ 369769 h 811190"/>
                <a:gd name="connsiteX12" fmla="*/ 1270000 w 1976078"/>
                <a:gd name="connsiteY12" fmla="*/ 333978 h 811190"/>
                <a:gd name="connsiteX13" fmla="*/ 1346970 w 1976078"/>
                <a:gd name="connsiteY13" fmla="*/ 280100 h 811190"/>
                <a:gd name="connsiteX14" fmla="*/ 1415762 w 1976078"/>
                <a:gd name="connsiteY14" fmla="*/ 230743 h 811190"/>
                <a:gd name="connsiteX15" fmla="*/ 1470602 w 1976078"/>
                <a:gd name="connsiteY15" fmla="*/ 189949 h 811190"/>
                <a:gd name="connsiteX16" fmla="*/ 1539394 w 1976078"/>
                <a:gd name="connsiteY16" fmla="*/ 146076 h 811190"/>
                <a:gd name="connsiteX17" fmla="*/ 1600970 w 1976078"/>
                <a:gd name="connsiteY17" fmla="*/ 103069 h 811190"/>
                <a:gd name="connsiteX18" fmla="*/ 1670243 w 1976078"/>
                <a:gd name="connsiteY18" fmla="*/ 56887 h 811190"/>
                <a:gd name="connsiteX19" fmla="*/ 1716424 w 1976078"/>
                <a:gd name="connsiteY19" fmla="*/ 33797 h 811190"/>
                <a:gd name="connsiteX20" fmla="*/ 1790700 w 1976078"/>
                <a:gd name="connsiteY20" fmla="*/ 7050 h 811190"/>
                <a:gd name="connsiteX21" fmla="*/ 1878061 w 1976078"/>
                <a:gd name="connsiteY21" fmla="*/ 2047 h 811190"/>
                <a:gd name="connsiteX22" fmla="*/ 1944640 w 1976078"/>
                <a:gd name="connsiteY22" fmla="*/ 36009 h 811190"/>
                <a:gd name="connsiteX23" fmla="*/ 1975909 w 1976078"/>
                <a:gd name="connsiteY23" fmla="*/ 107495 h 811190"/>
                <a:gd name="connsiteX24" fmla="*/ 1931940 w 1976078"/>
                <a:gd name="connsiteY24" fmla="*/ 194086 h 811190"/>
                <a:gd name="connsiteX25" fmla="*/ 1842751 w 1976078"/>
                <a:gd name="connsiteY25" fmla="*/ 274231 h 811190"/>
                <a:gd name="connsiteX26" fmla="*/ 1760778 w 1976078"/>
                <a:gd name="connsiteY26" fmla="*/ 332631 h 811190"/>
                <a:gd name="connsiteX27" fmla="*/ 1693334 w 1976078"/>
                <a:gd name="connsiteY27" fmla="*/ 387857 h 811190"/>
                <a:gd name="connsiteX28" fmla="*/ 1639455 w 1976078"/>
                <a:gd name="connsiteY28" fmla="*/ 434039 h 811190"/>
                <a:gd name="connsiteX29" fmla="*/ 1573357 w 1976078"/>
                <a:gd name="connsiteY29" fmla="*/ 486571 h 811190"/>
                <a:gd name="connsiteX30" fmla="*/ 1519478 w 1976078"/>
                <a:gd name="connsiteY30" fmla="*/ 529097 h 811190"/>
                <a:gd name="connsiteX31" fmla="*/ 1470121 w 1976078"/>
                <a:gd name="connsiteY31" fmla="*/ 572584 h 811190"/>
                <a:gd name="connsiteX32" fmla="*/ 1423940 w 1976078"/>
                <a:gd name="connsiteY32" fmla="*/ 626463 h 811190"/>
                <a:gd name="connsiteX33" fmla="*/ 1416243 w 1976078"/>
                <a:gd name="connsiteY33" fmla="*/ 757312 h 811190"/>
                <a:gd name="connsiteX34" fmla="*/ 1447031 w 1976078"/>
                <a:gd name="connsiteY34" fmla="*/ 811190 h 811190"/>
                <a:gd name="connsiteX0" fmla="*/ 0 w 1947955"/>
                <a:gd name="connsiteY0" fmla="*/ 426342 h 811190"/>
                <a:gd name="connsiteX1" fmla="*/ 69273 w 1947955"/>
                <a:gd name="connsiteY1" fmla="*/ 372463 h 811190"/>
                <a:gd name="connsiteX2" fmla="*/ 153940 w 1947955"/>
                <a:gd name="connsiteY2" fmla="*/ 318584 h 811190"/>
                <a:gd name="connsiteX3" fmla="*/ 261697 w 1947955"/>
                <a:gd name="connsiteY3" fmla="*/ 280100 h 811190"/>
                <a:gd name="connsiteX4" fmla="*/ 407940 w 1947955"/>
                <a:gd name="connsiteY4" fmla="*/ 249312 h 811190"/>
                <a:gd name="connsiteX5" fmla="*/ 584970 w 1947955"/>
                <a:gd name="connsiteY5" fmla="*/ 233918 h 811190"/>
                <a:gd name="connsiteX6" fmla="*/ 746606 w 1947955"/>
                <a:gd name="connsiteY6" fmla="*/ 241615 h 811190"/>
                <a:gd name="connsiteX7" fmla="*/ 869758 w 1947955"/>
                <a:gd name="connsiteY7" fmla="*/ 272403 h 811190"/>
                <a:gd name="connsiteX8" fmla="*/ 928640 w 1947955"/>
                <a:gd name="connsiteY8" fmla="*/ 295494 h 811190"/>
                <a:gd name="connsiteX9" fmla="*/ 985212 w 1947955"/>
                <a:gd name="connsiteY9" fmla="*/ 326281 h 811190"/>
                <a:gd name="connsiteX10" fmla="*/ 1080751 w 1947955"/>
                <a:gd name="connsiteY10" fmla="*/ 362938 h 811190"/>
                <a:gd name="connsiteX11" fmla="*/ 1198418 w 1947955"/>
                <a:gd name="connsiteY11" fmla="*/ 369769 h 811190"/>
                <a:gd name="connsiteX12" fmla="*/ 1270000 w 1947955"/>
                <a:gd name="connsiteY12" fmla="*/ 333978 h 811190"/>
                <a:gd name="connsiteX13" fmla="*/ 1346970 w 1947955"/>
                <a:gd name="connsiteY13" fmla="*/ 280100 h 811190"/>
                <a:gd name="connsiteX14" fmla="*/ 1415762 w 1947955"/>
                <a:gd name="connsiteY14" fmla="*/ 230743 h 811190"/>
                <a:gd name="connsiteX15" fmla="*/ 1470602 w 1947955"/>
                <a:gd name="connsiteY15" fmla="*/ 189949 h 811190"/>
                <a:gd name="connsiteX16" fmla="*/ 1539394 w 1947955"/>
                <a:gd name="connsiteY16" fmla="*/ 146076 h 811190"/>
                <a:gd name="connsiteX17" fmla="*/ 1600970 w 1947955"/>
                <a:gd name="connsiteY17" fmla="*/ 103069 h 811190"/>
                <a:gd name="connsiteX18" fmla="*/ 1670243 w 1947955"/>
                <a:gd name="connsiteY18" fmla="*/ 56887 h 811190"/>
                <a:gd name="connsiteX19" fmla="*/ 1716424 w 1947955"/>
                <a:gd name="connsiteY19" fmla="*/ 33797 h 811190"/>
                <a:gd name="connsiteX20" fmla="*/ 1790700 w 1947955"/>
                <a:gd name="connsiteY20" fmla="*/ 7050 h 811190"/>
                <a:gd name="connsiteX21" fmla="*/ 1878061 w 1947955"/>
                <a:gd name="connsiteY21" fmla="*/ 2047 h 811190"/>
                <a:gd name="connsiteX22" fmla="*/ 1944640 w 1947955"/>
                <a:gd name="connsiteY22" fmla="*/ 36009 h 811190"/>
                <a:gd name="connsiteX23" fmla="*/ 1915584 w 1947955"/>
                <a:gd name="connsiteY23" fmla="*/ 129720 h 811190"/>
                <a:gd name="connsiteX24" fmla="*/ 1931940 w 1947955"/>
                <a:gd name="connsiteY24" fmla="*/ 194086 h 811190"/>
                <a:gd name="connsiteX25" fmla="*/ 1842751 w 1947955"/>
                <a:gd name="connsiteY25" fmla="*/ 274231 h 811190"/>
                <a:gd name="connsiteX26" fmla="*/ 1760778 w 1947955"/>
                <a:gd name="connsiteY26" fmla="*/ 332631 h 811190"/>
                <a:gd name="connsiteX27" fmla="*/ 1693334 w 1947955"/>
                <a:gd name="connsiteY27" fmla="*/ 387857 h 811190"/>
                <a:gd name="connsiteX28" fmla="*/ 1639455 w 1947955"/>
                <a:gd name="connsiteY28" fmla="*/ 434039 h 811190"/>
                <a:gd name="connsiteX29" fmla="*/ 1573357 w 1947955"/>
                <a:gd name="connsiteY29" fmla="*/ 486571 h 811190"/>
                <a:gd name="connsiteX30" fmla="*/ 1519478 w 1947955"/>
                <a:gd name="connsiteY30" fmla="*/ 529097 h 811190"/>
                <a:gd name="connsiteX31" fmla="*/ 1470121 w 1947955"/>
                <a:gd name="connsiteY31" fmla="*/ 572584 h 811190"/>
                <a:gd name="connsiteX32" fmla="*/ 1423940 w 1947955"/>
                <a:gd name="connsiteY32" fmla="*/ 626463 h 811190"/>
                <a:gd name="connsiteX33" fmla="*/ 1416243 w 1947955"/>
                <a:gd name="connsiteY33" fmla="*/ 757312 h 811190"/>
                <a:gd name="connsiteX34" fmla="*/ 1447031 w 1947955"/>
                <a:gd name="connsiteY34" fmla="*/ 811190 h 811190"/>
                <a:gd name="connsiteX0" fmla="*/ 0 w 1939024"/>
                <a:gd name="connsiteY0" fmla="*/ 425185 h 810033"/>
                <a:gd name="connsiteX1" fmla="*/ 69273 w 1939024"/>
                <a:gd name="connsiteY1" fmla="*/ 371306 h 810033"/>
                <a:gd name="connsiteX2" fmla="*/ 153940 w 1939024"/>
                <a:gd name="connsiteY2" fmla="*/ 317427 h 810033"/>
                <a:gd name="connsiteX3" fmla="*/ 261697 w 1939024"/>
                <a:gd name="connsiteY3" fmla="*/ 278943 h 810033"/>
                <a:gd name="connsiteX4" fmla="*/ 407940 w 1939024"/>
                <a:gd name="connsiteY4" fmla="*/ 248155 h 810033"/>
                <a:gd name="connsiteX5" fmla="*/ 584970 w 1939024"/>
                <a:gd name="connsiteY5" fmla="*/ 232761 h 810033"/>
                <a:gd name="connsiteX6" fmla="*/ 746606 w 1939024"/>
                <a:gd name="connsiteY6" fmla="*/ 240458 h 810033"/>
                <a:gd name="connsiteX7" fmla="*/ 869758 w 1939024"/>
                <a:gd name="connsiteY7" fmla="*/ 271246 h 810033"/>
                <a:gd name="connsiteX8" fmla="*/ 928640 w 1939024"/>
                <a:gd name="connsiteY8" fmla="*/ 294337 h 810033"/>
                <a:gd name="connsiteX9" fmla="*/ 985212 w 1939024"/>
                <a:gd name="connsiteY9" fmla="*/ 325124 h 810033"/>
                <a:gd name="connsiteX10" fmla="*/ 1080751 w 1939024"/>
                <a:gd name="connsiteY10" fmla="*/ 361781 h 810033"/>
                <a:gd name="connsiteX11" fmla="*/ 1198418 w 1939024"/>
                <a:gd name="connsiteY11" fmla="*/ 368612 h 810033"/>
                <a:gd name="connsiteX12" fmla="*/ 1270000 w 1939024"/>
                <a:gd name="connsiteY12" fmla="*/ 332821 h 810033"/>
                <a:gd name="connsiteX13" fmla="*/ 1346970 w 1939024"/>
                <a:gd name="connsiteY13" fmla="*/ 278943 h 810033"/>
                <a:gd name="connsiteX14" fmla="*/ 1415762 w 1939024"/>
                <a:gd name="connsiteY14" fmla="*/ 229586 h 810033"/>
                <a:gd name="connsiteX15" fmla="*/ 1470602 w 1939024"/>
                <a:gd name="connsiteY15" fmla="*/ 188792 h 810033"/>
                <a:gd name="connsiteX16" fmla="*/ 1539394 w 1939024"/>
                <a:gd name="connsiteY16" fmla="*/ 144919 h 810033"/>
                <a:gd name="connsiteX17" fmla="*/ 1600970 w 1939024"/>
                <a:gd name="connsiteY17" fmla="*/ 101912 h 810033"/>
                <a:gd name="connsiteX18" fmla="*/ 1670243 w 1939024"/>
                <a:gd name="connsiteY18" fmla="*/ 55730 h 810033"/>
                <a:gd name="connsiteX19" fmla="*/ 1716424 w 1939024"/>
                <a:gd name="connsiteY19" fmla="*/ 32640 h 810033"/>
                <a:gd name="connsiteX20" fmla="*/ 1790700 w 1939024"/>
                <a:gd name="connsiteY20" fmla="*/ 5893 h 810033"/>
                <a:gd name="connsiteX21" fmla="*/ 1878061 w 1939024"/>
                <a:gd name="connsiteY21" fmla="*/ 890 h 810033"/>
                <a:gd name="connsiteX22" fmla="*/ 1935115 w 1939024"/>
                <a:gd name="connsiteY22" fmla="*/ 18977 h 810033"/>
                <a:gd name="connsiteX23" fmla="*/ 1915584 w 1939024"/>
                <a:gd name="connsiteY23" fmla="*/ 128563 h 810033"/>
                <a:gd name="connsiteX24" fmla="*/ 1931940 w 1939024"/>
                <a:gd name="connsiteY24" fmla="*/ 192929 h 810033"/>
                <a:gd name="connsiteX25" fmla="*/ 1842751 w 1939024"/>
                <a:gd name="connsiteY25" fmla="*/ 273074 h 810033"/>
                <a:gd name="connsiteX26" fmla="*/ 1760778 w 1939024"/>
                <a:gd name="connsiteY26" fmla="*/ 331474 h 810033"/>
                <a:gd name="connsiteX27" fmla="*/ 1693334 w 1939024"/>
                <a:gd name="connsiteY27" fmla="*/ 386700 h 810033"/>
                <a:gd name="connsiteX28" fmla="*/ 1639455 w 1939024"/>
                <a:gd name="connsiteY28" fmla="*/ 432882 h 810033"/>
                <a:gd name="connsiteX29" fmla="*/ 1573357 w 1939024"/>
                <a:gd name="connsiteY29" fmla="*/ 485414 h 810033"/>
                <a:gd name="connsiteX30" fmla="*/ 1519478 w 1939024"/>
                <a:gd name="connsiteY30" fmla="*/ 527940 h 810033"/>
                <a:gd name="connsiteX31" fmla="*/ 1470121 w 1939024"/>
                <a:gd name="connsiteY31" fmla="*/ 571427 h 810033"/>
                <a:gd name="connsiteX32" fmla="*/ 1423940 w 1939024"/>
                <a:gd name="connsiteY32" fmla="*/ 625306 h 810033"/>
                <a:gd name="connsiteX33" fmla="*/ 1416243 w 1939024"/>
                <a:gd name="connsiteY33" fmla="*/ 756155 h 810033"/>
                <a:gd name="connsiteX34" fmla="*/ 1447031 w 1939024"/>
                <a:gd name="connsiteY34" fmla="*/ 810033 h 810033"/>
                <a:gd name="connsiteX0" fmla="*/ 0 w 1936097"/>
                <a:gd name="connsiteY0" fmla="*/ 428215 h 813063"/>
                <a:gd name="connsiteX1" fmla="*/ 69273 w 1936097"/>
                <a:gd name="connsiteY1" fmla="*/ 374336 h 813063"/>
                <a:gd name="connsiteX2" fmla="*/ 153940 w 1936097"/>
                <a:gd name="connsiteY2" fmla="*/ 320457 h 813063"/>
                <a:gd name="connsiteX3" fmla="*/ 261697 w 1936097"/>
                <a:gd name="connsiteY3" fmla="*/ 281973 h 813063"/>
                <a:gd name="connsiteX4" fmla="*/ 407940 w 1936097"/>
                <a:gd name="connsiteY4" fmla="*/ 251185 h 813063"/>
                <a:gd name="connsiteX5" fmla="*/ 584970 w 1936097"/>
                <a:gd name="connsiteY5" fmla="*/ 235791 h 813063"/>
                <a:gd name="connsiteX6" fmla="*/ 746606 w 1936097"/>
                <a:gd name="connsiteY6" fmla="*/ 243488 h 813063"/>
                <a:gd name="connsiteX7" fmla="*/ 869758 w 1936097"/>
                <a:gd name="connsiteY7" fmla="*/ 274276 h 813063"/>
                <a:gd name="connsiteX8" fmla="*/ 928640 w 1936097"/>
                <a:gd name="connsiteY8" fmla="*/ 297367 h 813063"/>
                <a:gd name="connsiteX9" fmla="*/ 985212 w 1936097"/>
                <a:gd name="connsiteY9" fmla="*/ 328154 h 813063"/>
                <a:gd name="connsiteX10" fmla="*/ 1080751 w 1936097"/>
                <a:gd name="connsiteY10" fmla="*/ 364811 h 813063"/>
                <a:gd name="connsiteX11" fmla="*/ 1198418 w 1936097"/>
                <a:gd name="connsiteY11" fmla="*/ 371642 h 813063"/>
                <a:gd name="connsiteX12" fmla="*/ 1270000 w 1936097"/>
                <a:gd name="connsiteY12" fmla="*/ 335851 h 813063"/>
                <a:gd name="connsiteX13" fmla="*/ 1346970 w 1936097"/>
                <a:gd name="connsiteY13" fmla="*/ 281973 h 813063"/>
                <a:gd name="connsiteX14" fmla="*/ 1415762 w 1936097"/>
                <a:gd name="connsiteY14" fmla="*/ 232616 h 813063"/>
                <a:gd name="connsiteX15" fmla="*/ 1470602 w 1936097"/>
                <a:gd name="connsiteY15" fmla="*/ 191822 h 813063"/>
                <a:gd name="connsiteX16" fmla="*/ 1539394 w 1936097"/>
                <a:gd name="connsiteY16" fmla="*/ 147949 h 813063"/>
                <a:gd name="connsiteX17" fmla="*/ 1600970 w 1936097"/>
                <a:gd name="connsiteY17" fmla="*/ 104942 h 813063"/>
                <a:gd name="connsiteX18" fmla="*/ 1670243 w 1936097"/>
                <a:gd name="connsiteY18" fmla="*/ 58760 h 813063"/>
                <a:gd name="connsiteX19" fmla="*/ 1716424 w 1936097"/>
                <a:gd name="connsiteY19" fmla="*/ 35670 h 813063"/>
                <a:gd name="connsiteX20" fmla="*/ 1790700 w 1936097"/>
                <a:gd name="connsiteY20" fmla="*/ 8923 h 813063"/>
                <a:gd name="connsiteX21" fmla="*/ 1878061 w 1936097"/>
                <a:gd name="connsiteY21" fmla="*/ 3920 h 813063"/>
                <a:gd name="connsiteX22" fmla="*/ 1931940 w 1936097"/>
                <a:gd name="connsiteY22" fmla="*/ 63282 h 813063"/>
                <a:gd name="connsiteX23" fmla="*/ 1915584 w 1936097"/>
                <a:gd name="connsiteY23" fmla="*/ 131593 h 813063"/>
                <a:gd name="connsiteX24" fmla="*/ 1931940 w 1936097"/>
                <a:gd name="connsiteY24" fmla="*/ 195959 h 813063"/>
                <a:gd name="connsiteX25" fmla="*/ 1842751 w 1936097"/>
                <a:gd name="connsiteY25" fmla="*/ 276104 h 813063"/>
                <a:gd name="connsiteX26" fmla="*/ 1760778 w 1936097"/>
                <a:gd name="connsiteY26" fmla="*/ 334504 h 813063"/>
                <a:gd name="connsiteX27" fmla="*/ 1693334 w 1936097"/>
                <a:gd name="connsiteY27" fmla="*/ 389730 h 813063"/>
                <a:gd name="connsiteX28" fmla="*/ 1639455 w 1936097"/>
                <a:gd name="connsiteY28" fmla="*/ 435912 h 813063"/>
                <a:gd name="connsiteX29" fmla="*/ 1573357 w 1936097"/>
                <a:gd name="connsiteY29" fmla="*/ 488444 h 813063"/>
                <a:gd name="connsiteX30" fmla="*/ 1519478 w 1936097"/>
                <a:gd name="connsiteY30" fmla="*/ 530970 h 813063"/>
                <a:gd name="connsiteX31" fmla="*/ 1470121 w 1936097"/>
                <a:gd name="connsiteY31" fmla="*/ 574457 h 813063"/>
                <a:gd name="connsiteX32" fmla="*/ 1423940 w 1936097"/>
                <a:gd name="connsiteY32" fmla="*/ 628336 h 813063"/>
                <a:gd name="connsiteX33" fmla="*/ 1416243 w 1936097"/>
                <a:gd name="connsiteY33" fmla="*/ 759185 h 813063"/>
                <a:gd name="connsiteX34" fmla="*/ 1447031 w 1936097"/>
                <a:gd name="connsiteY34" fmla="*/ 813063 h 813063"/>
                <a:gd name="connsiteX0" fmla="*/ 0 w 1934950"/>
                <a:gd name="connsiteY0" fmla="*/ 428215 h 813063"/>
                <a:gd name="connsiteX1" fmla="*/ 69273 w 1934950"/>
                <a:gd name="connsiteY1" fmla="*/ 374336 h 813063"/>
                <a:gd name="connsiteX2" fmla="*/ 153940 w 1934950"/>
                <a:gd name="connsiteY2" fmla="*/ 320457 h 813063"/>
                <a:gd name="connsiteX3" fmla="*/ 261697 w 1934950"/>
                <a:gd name="connsiteY3" fmla="*/ 281973 h 813063"/>
                <a:gd name="connsiteX4" fmla="*/ 407940 w 1934950"/>
                <a:gd name="connsiteY4" fmla="*/ 251185 h 813063"/>
                <a:gd name="connsiteX5" fmla="*/ 584970 w 1934950"/>
                <a:gd name="connsiteY5" fmla="*/ 235791 h 813063"/>
                <a:gd name="connsiteX6" fmla="*/ 746606 w 1934950"/>
                <a:gd name="connsiteY6" fmla="*/ 243488 h 813063"/>
                <a:gd name="connsiteX7" fmla="*/ 869758 w 1934950"/>
                <a:gd name="connsiteY7" fmla="*/ 274276 h 813063"/>
                <a:gd name="connsiteX8" fmla="*/ 928640 w 1934950"/>
                <a:gd name="connsiteY8" fmla="*/ 297367 h 813063"/>
                <a:gd name="connsiteX9" fmla="*/ 985212 w 1934950"/>
                <a:gd name="connsiteY9" fmla="*/ 328154 h 813063"/>
                <a:gd name="connsiteX10" fmla="*/ 1080751 w 1934950"/>
                <a:gd name="connsiteY10" fmla="*/ 364811 h 813063"/>
                <a:gd name="connsiteX11" fmla="*/ 1198418 w 1934950"/>
                <a:gd name="connsiteY11" fmla="*/ 371642 h 813063"/>
                <a:gd name="connsiteX12" fmla="*/ 1270000 w 1934950"/>
                <a:gd name="connsiteY12" fmla="*/ 335851 h 813063"/>
                <a:gd name="connsiteX13" fmla="*/ 1346970 w 1934950"/>
                <a:gd name="connsiteY13" fmla="*/ 281973 h 813063"/>
                <a:gd name="connsiteX14" fmla="*/ 1415762 w 1934950"/>
                <a:gd name="connsiteY14" fmla="*/ 232616 h 813063"/>
                <a:gd name="connsiteX15" fmla="*/ 1470602 w 1934950"/>
                <a:gd name="connsiteY15" fmla="*/ 191822 h 813063"/>
                <a:gd name="connsiteX16" fmla="*/ 1539394 w 1934950"/>
                <a:gd name="connsiteY16" fmla="*/ 147949 h 813063"/>
                <a:gd name="connsiteX17" fmla="*/ 1600970 w 1934950"/>
                <a:gd name="connsiteY17" fmla="*/ 104942 h 813063"/>
                <a:gd name="connsiteX18" fmla="*/ 1670243 w 1934950"/>
                <a:gd name="connsiteY18" fmla="*/ 58760 h 813063"/>
                <a:gd name="connsiteX19" fmla="*/ 1716424 w 1934950"/>
                <a:gd name="connsiteY19" fmla="*/ 35670 h 813063"/>
                <a:gd name="connsiteX20" fmla="*/ 1790700 w 1934950"/>
                <a:gd name="connsiteY20" fmla="*/ 8923 h 813063"/>
                <a:gd name="connsiteX21" fmla="*/ 1878061 w 1934950"/>
                <a:gd name="connsiteY21" fmla="*/ 3920 h 813063"/>
                <a:gd name="connsiteX22" fmla="*/ 1931940 w 1934950"/>
                <a:gd name="connsiteY22" fmla="*/ 63282 h 813063"/>
                <a:gd name="connsiteX23" fmla="*/ 1915584 w 1934950"/>
                <a:gd name="connsiteY23" fmla="*/ 131593 h 813063"/>
                <a:gd name="connsiteX24" fmla="*/ 1931940 w 1934950"/>
                <a:gd name="connsiteY24" fmla="*/ 195959 h 813063"/>
                <a:gd name="connsiteX25" fmla="*/ 1842751 w 1934950"/>
                <a:gd name="connsiteY25" fmla="*/ 276104 h 813063"/>
                <a:gd name="connsiteX26" fmla="*/ 1760778 w 1934950"/>
                <a:gd name="connsiteY26" fmla="*/ 334504 h 813063"/>
                <a:gd name="connsiteX27" fmla="*/ 1693334 w 1934950"/>
                <a:gd name="connsiteY27" fmla="*/ 389730 h 813063"/>
                <a:gd name="connsiteX28" fmla="*/ 1639455 w 1934950"/>
                <a:gd name="connsiteY28" fmla="*/ 435912 h 813063"/>
                <a:gd name="connsiteX29" fmla="*/ 1573357 w 1934950"/>
                <a:gd name="connsiteY29" fmla="*/ 488444 h 813063"/>
                <a:gd name="connsiteX30" fmla="*/ 1519478 w 1934950"/>
                <a:gd name="connsiteY30" fmla="*/ 530970 h 813063"/>
                <a:gd name="connsiteX31" fmla="*/ 1470121 w 1934950"/>
                <a:gd name="connsiteY31" fmla="*/ 574457 h 813063"/>
                <a:gd name="connsiteX32" fmla="*/ 1423940 w 1934950"/>
                <a:gd name="connsiteY32" fmla="*/ 628336 h 813063"/>
                <a:gd name="connsiteX33" fmla="*/ 1416243 w 1934950"/>
                <a:gd name="connsiteY33" fmla="*/ 759185 h 813063"/>
                <a:gd name="connsiteX34" fmla="*/ 1447031 w 1934950"/>
                <a:gd name="connsiteY34" fmla="*/ 813063 h 813063"/>
                <a:gd name="connsiteX0" fmla="*/ 0 w 1934950"/>
                <a:gd name="connsiteY0" fmla="*/ 425779 h 810627"/>
                <a:gd name="connsiteX1" fmla="*/ 69273 w 1934950"/>
                <a:gd name="connsiteY1" fmla="*/ 371900 h 810627"/>
                <a:gd name="connsiteX2" fmla="*/ 153940 w 1934950"/>
                <a:gd name="connsiteY2" fmla="*/ 318021 h 810627"/>
                <a:gd name="connsiteX3" fmla="*/ 261697 w 1934950"/>
                <a:gd name="connsiteY3" fmla="*/ 279537 h 810627"/>
                <a:gd name="connsiteX4" fmla="*/ 407940 w 1934950"/>
                <a:gd name="connsiteY4" fmla="*/ 248749 h 810627"/>
                <a:gd name="connsiteX5" fmla="*/ 584970 w 1934950"/>
                <a:gd name="connsiteY5" fmla="*/ 233355 h 810627"/>
                <a:gd name="connsiteX6" fmla="*/ 746606 w 1934950"/>
                <a:gd name="connsiteY6" fmla="*/ 241052 h 810627"/>
                <a:gd name="connsiteX7" fmla="*/ 869758 w 1934950"/>
                <a:gd name="connsiteY7" fmla="*/ 271840 h 810627"/>
                <a:gd name="connsiteX8" fmla="*/ 928640 w 1934950"/>
                <a:gd name="connsiteY8" fmla="*/ 294931 h 810627"/>
                <a:gd name="connsiteX9" fmla="*/ 985212 w 1934950"/>
                <a:gd name="connsiteY9" fmla="*/ 325718 h 810627"/>
                <a:gd name="connsiteX10" fmla="*/ 1080751 w 1934950"/>
                <a:gd name="connsiteY10" fmla="*/ 362375 h 810627"/>
                <a:gd name="connsiteX11" fmla="*/ 1198418 w 1934950"/>
                <a:gd name="connsiteY11" fmla="*/ 369206 h 810627"/>
                <a:gd name="connsiteX12" fmla="*/ 1270000 w 1934950"/>
                <a:gd name="connsiteY12" fmla="*/ 333415 h 810627"/>
                <a:gd name="connsiteX13" fmla="*/ 1346970 w 1934950"/>
                <a:gd name="connsiteY13" fmla="*/ 279537 h 810627"/>
                <a:gd name="connsiteX14" fmla="*/ 1415762 w 1934950"/>
                <a:gd name="connsiteY14" fmla="*/ 230180 h 810627"/>
                <a:gd name="connsiteX15" fmla="*/ 1470602 w 1934950"/>
                <a:gd name="connsiteY15" fmla="*/ 189386 h 810627"/>
                <a:gd name="connsiteX16" fmla="*/ 1539394 w 1934950"/>
                <a:gd name="connsiteY16" fmla="*/ 145513 h 810627"/>
                <a:gd name="connsiteX17" fmla="*/ 1600970 w 1934950"/>
                <a:gd name="connsiteY17" fmla="*/ 102506 h 810627"/>
                <a:gd name="connsiteX18" fmla="*/ 1670243 w 1934950"/>
                <a:gd name="connsiteY18" fmla="*/ 56324 h 810627"/>
                <a:gd name="connsiteX19" fmla="*/ 1716424 w 1934950"/>
                <a:gd name="connsiteY19" fmla="*/ 33234 h 810627"/>
                <a:gd name="connsiteX20" fmla="*/ 1790700 w 1934950"/>
                <a:gd name="connsiteY20" fmla="*/ 6487 h 810627"/>
                <a:gd name="connsiteX21" fmla="*/ 1852661 w 1934950"/>
                <a:gd name="connsiteY21" fmla="*/ 4659 h 810627"/>
                <a:gd name="connsiteX22" fmla="*/ 1931940 w 1934950"/>
                <a:gd name="connsiteY22" fmla="*/ 60846 h 810627"/>
                <a:gd name="connsiteX23" fmla="*/ 1915584 w 1934950"/>
                <a:gd name="connsiteY23" fmla="*/ 129157 h 810627"/>
                <a:gd name="connsiteX24" fmla="*/ 1931940 w 1934950"/>
                <a:gd name="connsiteY24" fmla="*/ 193523 h 810627"/>
                <a:gd name="connsiteX25" fmla="*/ 1842751 w 1934950"/>
                <a:gd name="connsiteY25" fmla="*/ 273668 h 810627"/>
                <a:gd name="connsiteX26" fmla="*/ 1760778 w 1934950"/>
                <a:gd name="connsiteY26" fmla="*/ 332068 h 810627"/>
                <a:gd name="connsiteX27" fmla="*/ 1693334 w 1934950"/>
                <a:gd name="connsiteY27" fmla="*/ 387294 h 810627"/>
                <a:gd name="connsiteX28" fmla="*/ 1639455 w 1934950"/>
                <a:gd name="connsiteY28" fmla="*/ 433476 h 810627"/>
                <a:gd name="connsiteX29" fmla="*/ 1573357 w 1934950"/>
                <a:gd name="connsiteY29" fmla="*/ 486008 h 810627"/>
                <a:gd name="connsiteX30" fmla="*/ 1519478 w 1934950"/>
                <a:gd name="connsiteY30" fmla="*/ 528534 h 810627"/>
                <a:gd name="connsiteX31" fmla="*/ 1470121 w 1934950"/>
                <a:gd name="connsiteY31" fmla="*/ 572021 h 810627"/>
                <a:gd name="connsiteX32" fmla="*/ 1423940 w 1934950"/>
                <a:gd name="connsiteY32" fmla="*/ 625900 h 810627"/>
                <a:gd name="connsiteX33" fmla="*/ 1416243 w 1934950"/>
                <a:gd name="connsiteY33" fmla="*/ 756749 h 810627"/>
                <a:gd name="connsiteX34" fmla="*/ 1447031 w 1934950"/>
                <a:gd name="connsiteY34" fmla="*/ 810627 h 810627"/>
                <a:gd name="connsiteX0" fmla="*/ 0 w 1934950"/>
                <a:gd name="connsiteY0" fmla="*/ 421865 h 806713"/>
                <a:gd name="connsiteX1" fmla="*/ 69273 w 1934950"/>
                <a:gd name="connsiteY1" fmla="*/ 367986 h 806713"/>
                <a:gd name="connsiteX2" fmla="*/ 153940 w 1934950"/>
                <a:gd name="connsiteY2" fmla="*/ 314107 h 806713"/>
                <a:gd name="connsiteX3" fmla="*/ 261697 w 1934950"/>
                <a:gd name="connsiteY3" fmla="*/ 275623 h 806713"/>
                <a:gd name="connsiteX4" fmla="*/ 407940 w 1934950"/>
                <a:gd name="connsiteY4" fmla="*/ 244835 h 806713"/>
                <a:gd name="connsiteX5" fmla="*/ 584970 w 1934950"/>
                <a:gd name="connsiteY5" fmla="*/ 229441 h 806713"/>
                <a:gd name="connsiteX6" fmla="*/ 746606 w 1934950"/>
                <a:gd name="connsiteY6" fmla="*/ 237138 h 806713"/>
                <a:gd name="connsiteX7" fmla="*/ 869758 w 1934950"/>
                <a:gd name="connsiteY7" fmla="*/ 267926 h 806713"/>
                <a:gd name="connsiteX8" fmla="*/ 928640 w 1934950"/>
                <a:gd name="connsiteY8" fmla="*/ 291017 h 806713"/>
                <a:gd name="connsiteX9" fmla="*/ 985212 w 1934950"/>
                <a:gd name="connsiteY9" fmla="*/ 321804 h 806713"/>
                <a:gd name="connsiteX10" fmla="*/ 1080751 w 1934950"/>
                <a:gd name="connsiteY10" fmla="*/ 358461 h 806713"/>
                <a:gd name="connsiteX11" fmla="*/ 1198418 w 1934950"/>
                <a:gd name="connsiteY11" fmla="*/ 365292 h 806713"/>
                <a:gd name="connsiteX12" fmla="*/ 1270000 w 1934950"/>
                <a:gd name="connsiteY12" fmla="*/ 329501 h 806713"/>
                <a:gd name="connsiteX13" fmla="*/ 1346970 w 1934950"/>
                <a:gd name="connsiteY13" fmla="*/ 275623 h 806713"/>
                <a:gd name="connsiteX14" fmla="*/ 1415762 w 1934950"/>
                <a:gd name="connsiteY14" fmla="*/ 226266 h 806713"/>
                <a:gd name="connsiteX15" fmla="*/ 1470602 w 1934950"/>
                <a:gd name="connsiteY15" fmla="*/ 185472 h 806713"/>
                <a:gd name="connsiteX16" fmla="*/ 1539394 w 1934950"/>
                <a:gd name="connsiteY16" fmla="*/ 141599 h 806713"/>
                <a:gd name="connsiteX17" fmla="*/ 1600970 w 1934950"/>
                <a:gd name="connsiteY17" fmla="*/ 98592 h 806713"/>
                <a:gd name="connsiteX18" fmla="*/ 1670243 w 1934950"/>
                <a:gd name="connsiteY18" fmla="*/ 52410 h 806713"/>
                <a:gd name="connsiteX19" fmla="*/ 1716424 w 1934950"/>
                <a:gd name="connsiteY19" fmla="*/ 29320 h 806713"/>
                <a:gd name="connsiteX20" fmla="*/ 1790700 w 1934950"/>
                <a:gd name="connsiteY20" fmla="*/ 2573 h 806713"/>
                <a:gd name="connsiteX21" fmla="*/ 1852661 w 1934950"/>
                <a:gd name="connsiteY21" fmla="*/ 745 h 806713"/>
                <a:gd name="connsiteX22" fmla="*/ 1931940 w 1934950"/>
                <a:gd name="connsiteY22" fmla="*/ 56932 h 806713"/>
                <a:gd name="connsiteX23" fmla="*/ 1915584 w 1934950"/>
                <a:gd name="connsiteY23" fmla="*/ 125243 h 806713"/>
                <a:gd name="connsiteX24" fmla="*/ 1931940 w 1934950"/>
                <a:gd name="connsiteY24" fmla="*/ 189609 h 806713"/>
                <a:gd name="connsiteX25" fmla="*/ 1842751 w 1934950"/>
                <a:gd name="connsiteY25" fmla="*/ 269754 h 806713"/>
                <a:gd name="connsiteX26" fmla="*/ 1760778 w 1934950"/>
                <a:gd name="connsiteY26" fmla="*/ 328154 h 806713"/>
                <a:gd name="connsiteX27" fmla="*/ 1693334 w 1934950"/>
                <a:gd name="connsiteY27" fmla="*/ 383380 h 806713"/>
                <a:gd name="connsiteX28" fmla="*/ 1639455 w 1934950"/>
                <a:gd name="connsiteY28" fmla="*/ 429562 h 806713"/>
                <a:gd name="connsiteX29" fmla="*/ 1573357 w 1934950"/>
                <a:gd name="connsiteY29" fmla="*/ 482094 h 806713"/>
                <a:gd name="connsiteX30" fmla="*/ 1519478 w 1934950"/>
                <a:gd name="connsiteY30" fmla="*/ 524620 h 806713"/>
                <a:gd name="connsiteX31" fmla="*/ 1470121 w 1934950"/>
                <a:gd name="connsiteY31" fmla="*/ 568107 h 806713"/>
                <a:gd name="connsiteX32" fmla="*/ 1423940 w 1934950"/>
                <a:gd name="connsiteY32" fmla="*/ 621986 h 806713"/>
                <a:gd name="connsiteX33" fmla="*/ 1416243 w 1934950"/>
                <a:gd name="connsiteY33" fmla="*/ 752835 h 806713"/>
                <a:gd name="connsiteX34" fmla="*/ 1447031 w 1934950"/>
                <a:gd name="connsiteY34" fmla="*/ 806713 h 806713"/>
                <a:gd name="connsiteX0" fmla="*/ 0 w 1931940"/>
                <a:gd name="connsiteY0" fmla="*/ 421865 h 806713"/>
                <a:gd name="connsiteX1" fmla="*/ 69273 w 1931940"/>
                <a:gd name="connsiteY1" fmla="*/ 367986 h 806713"/>
                <a:gd name="connsiteX2" fmla="*/ 153940 w 1931940"/>
                <a:gd name="connsiteY2" fmla="*/ 314107 h 806713"/>
                <a:gd name="connsiteX3" fmla="*/ 261697 w 1931940"/>
                <a:gd name="connsiteY3" fmla="*/ 275623 h 806713"/>
                <a:gd name="connsiteX4" fmla="*/ 407940 w 1931940"/>
                <a:gd name="connsiteY4" fmla="*/ 244835 h 806713"/>
                <a:gd name="connsiteX5" fmla="*/ 584970 w 1931940"/>
                <a:gd name="connsiteY5" fmla="*/ 229441 h 806713"/>
                <a:gd name="connsiteX6" fmla="*/ 746606 w 1931940"/>
                <a:gd name="connsiteY6" fmla="*/ 237138 h 806713"/>
                <a:gd name="connsiteX7" fmla="*/ 869758 w 1931940"/>
                <a:gd name="connsiteY7" fmla="*/ 267926 h 806713"/>
                <a:gd name="connsiteX8" fmla="*/ 928640 w 1931940"/>
                <a:gd name="connsiteY8" fmla="*/ 291017 h 806713"/>
                <a:gd name="connsiteX9" fmla="*/ 985212 w 1931940"/>
                <a:gd name="connsiteY9" fmla="*/ 321804 h 806713"/>
                <a:gd name="connsiteX10" fmla="*/ 1080751 w 1931940"/>
                <a:gd name="connsiteY10" fmla="*/ 358461 h 806713"/>
                <a:gd name="connsiteX11" fmla="*/ 1198418 w 1931940"/>
                <a:gd name="connsiteY11" fmla="*/ 365292 h 806713"/>
                <a:gd name="connsiteX12" fmla="*/ 1270000 w 1931940"/>
                <a:gd name="connsiteY12" fmla="*/ 329501 h 806713"/>
                <a:gd name="connsiteX13" fmla="*/ 1346970 w 1931940"/>
                <a:gd name="connsiteY13" fmla="*/ 275623 h 806713"/>
                <a:gd name="connsiteX14" fmla="*/ 1415762 w 1931940"/>
                <a:gd name="connsiteY14" fmla="*/ 226266 h 806713"/>
                <a:gd name="connsiteX15" fmla="*/ 1470602 w 1931940"/>
                <a:gd name="connsiteY15" fmla="*/ 185472 h 806713"/>
                <a:gd name="connsiteX16" fmla="*/ 1539394 w 1931940"/>
                <a:gd name="connsiteY16" fmla="*/ 141599 h 806713"/>
                <a:gd name="connsiteX17" fmla="*/ 1600970 w 1931940"/>
                <a:gd name="connsiteY17" fmla="*/ 98592 h 806713"/>
                <a:gd name="connsiteX18" fmla="*/ 1670243 w 1931940"/>
                <a:gd name="connsiteY18" fmla="*/ 52410 h 806713"/>
                <a:gd name="connsiteX19" fmla="*/ 1716424 w 1931940"/>
                <a:gd name="connsiteY19" fmla="*/ 29320 h 806713"/>
                <a:gd name="connsiteX20" fmla="*/ 1790700 w 1931940"/>
                <a:gd name="connsiteY20" fmla="*/ 2573 h 806713"/>
                <a:gd name="connsiteX21" fmla="*/ 1852661 w 1931940"/>
                <a:gd name="connsiteY21" fmla="*/ 745 h 806713"/>
                <a:gd name="connsiteX22" fmla="*/ 1931940 w 1931940"/>
                <a:gd name="connsiteY22" fmla="*/ 56932 h 806713"/>
                <a:gd name="connsiteX23" fmla="*/ 1915584 w 1931940"/>
                <a:gd name="connsiteY23" fmla="*/ 125243 h 806713"/>
                <a:gd name="connsiteX24" fmla="*/ 1842751 w 1931940"/>
                <a:gd name="connsiteY24" fmla="*/ 269754 h 806713"/>
                <a:gd name="connsiteX25" fmla="*/ 1760778 w 1931940"/>
                <a:gd name="connsiteY25" fmla="*/ 328154 h 806713"/>
                <a:gd name="connsiteX26" fmla="*/ 1693334 w 1931940"/>
                <a:gd name="connsiteY26" fmla="*/ 383380 h 806713"/>
                <a:gd name="connsiteX27" fmla="*/ 1639455 w 1931940"/>
                <a:gd name="connsiteY27" fmla="*/ 429562 h 806713"/>
                <a:gd name="connsiteX28" fmla="*/ 1573357 w 1931940"/>
                <a:gd name="connsiteY28" fmla="*/ 482094 h 806713"/>
                <a:gd name="connsiteX29" fmla="*/ 1519478 w 1931940"/>
                <a:gd name="connsiteY29" fmla="*/ 524620 h 806713"/>
                <a:gd name="connsiteX30" fmla="*/ 1470121 w 1931940"/>
                <a:gd name="connsiteY30" fmla="*/ 568107 h 806713"/>
                <a:gd name="connsiteX31" fmla="*/ 1423940 w 1931940"/>
                <a:gd name="connsiteY31" fmla="*/ 621986 h 806713"/>
                <a:gd name="connsiteX32" fmla="*/ 1416243 w 1931940"/>
                <a:gd name="connsiteY32" fmla="*/ 752835 h 806713"/>
                <a:gd name="connsiteX33" fmla="*/ 1447031 w 1931940"/>
                <a:gd name="connsiteY33" fmla="*/ 806713 h 806713"/>
                <a:gd name="connsiteX0" fmla="*/ 0 w 1933070"/>
                <a:gd name="connsiteY0" fmla="*/ 421865 h 806713"/>
                <a:gd name="connsiteX1" fmla="*/ 69273 w 1933070"/>
                <a:gd name="connsiteY1" fmla="*/ 367986 h 806713"/>
                <a:gd name="connsiteX2" fmla="*/ 153940 w 1933070"/>
                <a:gd name="connsiteY2" fmla="*/ 314107 h 806713"/>
                <a:gd name="connsiteX3" fmla="*/ 261697 w 1933070"/>
                <a:gd name="connsiteY3" fmla="*/ 275623 h 806713"/>
                <a:gd name="connsiteX4" fmla="*/ 407940 w 1933070"/>
                <a:gd name="connsiteY4" fmla="*/ 244835 h 806713"/>
                <a:gd name="connsiteX5" fmla="*/ 584970 w 1933070"/>
                <a:gd name="connsiteY5" fmla="*/ 229441 h 806713"/>
                <a:gd name="connsiteX6" fmla="*/ 746606 w 1933070"/>
                <a:gd name="connsiteY6" fmla="*/ 237138 h 806713"/>
                <a:gd name="connsiteX7" fmla="*/ 869758 w 1933070"/>
                <a:gd name="connsiteY7" fmla="*/ 267926 h 806713"/>
                <a:gd name="connsiteX8" fmla="*/ 928640 w 1933070"/>
                <a:gd name="connsiteY8" fmla="*/ 291017 h 806713"/>
                <a:gd name="connsiteX9" fmla="*/ 985212 w 1933070"/>
                <a:gd name="connsiteY9" fmla="*/ 321804 h 806713"/>
                <a:gd name="connsiteX10" fmla="*/ 1080751 w 1933070"/>
                <a:gd name="connsiteY10" fmla="*/ 358461 h 806713"/>
                <a:gd name="connsiteX11" fmla="*/ 1198418 w 1933070"/>
                <a:gd name="connsiteY11" fmla="*/ 365292 h 806713"/>
                <a:gd name="connsiteX12" fmla="*/ 1270000 w 1933070"/>
                <a:gd name="connsiteY12" fmla="*/ 329501 h 806713"/>
                <a:gd name="connsiteX13" fmla="*/ 1346970 w 1933070"/>
                <a:gd name="connsiteY13" fmla="*/ 275623 h 806713"/>
                <a:gd name="connsiteX14" fmla="*/ 1415762 w 1933070"/>
                <a:gd name="connsiteY14" fmla="*/ 226266 h 806713"/>
                <a:gd name="connsiteX15" fmla="*/ 1470602 w 1933070"/>
                <a:gd name="connsiteY15" fmla="*/ 185472 h 806713"/>
                <a:gd name="connsiteX16" fmla="*/ 1539394 w 1933070"/>
                <a:gd name="connsiteY16" fmla="*/ 141599 h 806713"/>
                <a:gd name="connsiteX17" fmla="*/ 1600970 w 1933070"/>
                <a:gd name="connsiteY17" fmla="*/ 98592 h 806713"/>
                <a:gd name="connsiteX18" fmla="*/ 1670243 w 1933070"/>
                <a:gd name="connsiteY18" fmla="*/ 52410 h 806713"/>
                <a:gd name="connsiteX19" fmla="*/ 1716424 w 1933070"/>
                <a:gd name="connsiteY19" fmla="*/ 29320 h 806713"/>
                <a:gd name="connsiteX20" fmla="*/ 1790700 w 1933070"/>
                <a:gd name="connsiteY20" fmla="*/ 2573 h 806713"/>
                <a:gd name="connsiteX21" fmla="*/ 1852661 w 1933070"/>
                <a:gd name="connsiteY21" fmla="*/ 745 h 806713"/>
                <a:gd name="connsiteX22" fmla="*/ 1931940 w 1933070"/>
                <a:gd name="connsiteY22" fmla="*/ 56932 h 806713"/>
                <a:gd name="connsiteX23" fmla="*/ 1915584 w 1933070"/>
                <a:gd name="connsiteY23" fmla="*/ 125243 h 806713"/>
                <a:gd name="connsiteX24" fmla="*/ 1760201 w 1933070"/>
                <a:gd name="connsiteY24" fmla="*/ 272929 h 806713"/>
                <a:gd name="connsiteX25" fmla="*/ 1760778 w 1933070"/>
                <a:gd name="connsiteY25" fmla="*/ 328154 h 806713"/>
                <a:gd name="connsiteX26" fmla="*/ 1693334 w 1933070"/>
                <a:gd name="connsiteY26" fmla="*/ 383380 h 806713"/>
                <a:gd name="connsiteX27" fmla="*/ 1639455 w 1933070"/>
                <a:gd name="connsiteY27" fmla="*/ 429562 h 806713"/>
                <a:gd name="connsiteX28" fmla="*/ 1573357 w 1933070"/>
                <a:gd name="connsiteY28" fmla="*/ 482094 h 806713"/>
                <a:gd name="connsiteX29" fmla="*/ 1519478 w 1933070"/>
                <a:gd name="connsiteY29" fmla="*/ 524620 h 806713"/>
                <a:gd name="connsiteX30" fmla="*/ 1470121 w 1933070"/>
                <a:gd name="connsiteY30" fmla="*/ 568107 h 806713"/>
                <a:gd name="connsiteX31" fmla="*/ 1423940 w 1933070"/>
                <a:gd name="connsiteY31" fmla="*/ 621986 h 806713"/>
                <a:gd name="connsiteX32" fmla="*/ 1416243 w 1933070"/>
                <a:gd name="connsiteY32" fmla="*/ 752835 h 806713"/>
                <a:gd name="connsiteX33" fmla="*/ 1447031 w 1933070"/>
                <a:gd name="connsiteY33" fmla="*/ 806713 h 806713"/>
                <a:gd name="connsiteX0" fmla="*/ 0 w 1931940"/>
                <a:gd name="connsiteY0" fmla="*/ 421865 h 806713"/>
                <a:gd name="connsiteX1" fmla="*/ 69273 w 1931940"/>
                <a:gd name="connsiteY1" fmla="*/ 367986 h 806713"/>
                <a:gd name="connsiteX2" fmla="*/ 153940 w 1931940"/>
                <a:gd name="connsiteY2" fmla="*/ 314107 h 806713"/>
                <a:gd name="connsiteX3" fmla="*/ 261697 w 1931940"/>
                <a:gd name="connsiteY3" fmla="*/ 275623 h 806713"/>
                <a:gd name="connsiteX4" fmla="*/ 407940 w 1931940"/>
                <a:gd name="connsiteY4" fmla="*/ 244835 h 806713"/>
                <a:gd name="connsiteX5" fmla="*/ 584970 w 1931940"/>
                <a:gd name="connsiteY5" fmla="*/ 229441 h 806713"/>
                <a:gd name="connsiteX6" fmla="*/ 746606 w 1931940"/>
                <a:gd name="connsiteY6" fmla="*/ 237138 h 806713"/>
                <a:gd name="connsiteX7" fmla="*/ 869758 w 1931940"/>
                <a:gd name="connsiteY7" fmla="*/ 267926 h 806713"/>
                <a:gd name="connsiteX8" fmla="*/ 928640 w 1931940"/>
                <a:gd name="connsiteY8" fmla="*/ 291017 h 806713"/>
                <a:gd name="connsiteX9" fmla="*/ 985212 w 1931940"/>
                <a:gd name="connsiteY9" fmla="*/ 321804 h 806713"/>
                <a:gd name="connsiteX10" fmla="*/ 1080751 w 1931940"/>
                <a:gd name="connsiteY10" fmla="*/ 358461 h 806713"/>
                <a:gd name="connsiteX11" fmla="*/ 1198418 w 1931940"/>
                <a:gd name="connsiteY11" fmla="*/ 365292 h 806713"/>
                <a:gd name="connsiteX12" fmla="*/ 1270000 w 1931940"/>
                <a:gd name="connsiteY12" fmla="*/ 329501 h 806713"/>
                <a:gd name="connsiteX13" fmla="*/ 1346970 w 1931940"/>
                <a:gd name="connsiteY13" fmla="*/ 275623 h 806713"/>
                <a:gd name="connsiteX14" fmla="*/ 1415762 w 1931940"/>
                <a:gd name="connsiteY14" fmla="*/ 226266 h 806713"/>
                <a:gd name="connsiteX15" fmla="*/ 1470602 w 1931940"/>
                <a:gd name="connsiteY15" fmla="*/ 185472 h 806713"/>
                <a:gd name="connsiteX16" fmla="*/ 1539394 w 1931940"/>
                <a:gd name="connsiteY16" fmla="*/ 141599 h 806713"/>
                <a:gd name="connsiteX17" fmla="*/ 1600970 w 1931940"/>
                <a:gd name="connsiteY17" fmla="*/ 98592 h 806713"/>
                <a:gd name="connsiteX18" fmla="*/ 1670243 w 1931940"/>
                <a:gd name="connsiteY18" fmla="*/ 52410 h 806713"/>
                <a:gd name="connsiteX19" fmla="*/ 1716424 w 1931940"/>
                <a:gd name="connsiteY19" fmla="*/ 29320 h 806713"/>
                <a:gd name="connsiteX20" fmla="*/ 1790700 w 1931940"/>
                <a:gd name="connsiteY20" fmla="*/ 2573 h 806713"/>
                <a:gd name="connsiteX21" fmla="*/ 1852661 w 1931940"/>
                <a:gd name="connsiteY21" fmla="*/ 745 h 806713"/>
                <a:gd name="connsiteX22" fmla="*/ 1931940 w 1931940"/>
                <a:gd name="connsiteY22" fmla="*/ 56932 h 806713"/>
                <a:gd name="connsiteX23" fmla="*/ 1887009 w 1931940"/>
                <a:gd name="connsiteY23" fmla="*/ 137943 h 806713"/>
                <a:gd name="connsiteX24" fmla="*/ 1760201 w 1931940"/>
                <a:gd name="connsiteY24" fmla="*/ 272929 h 806713"/>
                <a:gd name="connsiteX25" fmla="*/ 1760778 w 1931940"/>
                <a:gd name="connsiteY25" fmla="*/ 328154 h 806713"/>
                <a:gd name="connsiteX26" fmla="*/ 1693334 w 1931940"/>
                <a:gd name="connsiteY26" fmla="*/ 383380 h 806713"/>
                <a:gd name="connsiteX27" fmla="*/ 1639455 w 1931940"/>
                <a:gd name="connsiteY27" fmla="*/ 429562 h 806713"/>
                <a:gd name="connsiteX28" fmla="*/ 1573357 w 1931940"/>
                <a:gd name="connsiteY28" fmla="*/ 482094 h 806713"/>
                <a:gd name="connsiteX29" fmla="*/ 1519478 w 1931940"/>
                <a:gd name="connsiteY29" fmla="*/ 524620 h 806713"/>
                <a:gd name="connsiteX30" fmla="*/ 1470121 w 1931940"/>
                <a:gd name="connsiteY30" fmla="*/ 568107 h 806713"/>
                <a:gd name="connsiteX31" fmla="*/ 1423940 w 1931940"/>
                <a:gd name="connsiteY31" fmla="*/ 621986 h 806713"/>
                <a:gd name="connsiteX32" fmla="*/ 1416243 w 1931940"/>
                <a:gd name="connsiteY32" fmla="*/ 752835 h 806713"/>
                <a:gd name="connsiteX33" fmla="*/ 1447031 w 1931940"/>
                <a:gd name="connsiteY33" fmla="*/ 806713 h 806713"/>
                <a:gd name="connsiteX0" fmla="*/ 0 w 1935161"/>
                <a:gd name="connsiteY0" fmla="*/ 430648 h 815496"/>
                <a:gd name="connsiteX1" fmla="*/ 69273 w 1935161"/>
                <a:gd name="connsiteY1" fmla="*/ 376769 h 815496"/>
                <a:gd name="connsiteX2" fmla="*/ 153940 w 1935161"/>
                <a:gd name="connsiteY2" fmla="*/ 322890 h 815496"/>
                <a:gd name="connsiteX3" fmla="*/ 261697 w 1935161"/>
                <a:gd name="connsiteY3" fmla="*/ 284406 h 815496"/>
                <a:gd name="connsiteX4" fmla="*/ 407940 w 1935161"/>
                <a:gd name="connsiteY4" fmla="*/ 253618 h 815496"/>
                <a:gd name="connsiteX5" fmla="*/ 584970 w 1935161"/>
                <a:gd name="connsiteY5" fmla="*/ 238224 h 815496"/>
                <a:gd name="connsiteX6" fmla="*/ 746606 w 1935161"/>
                <a:gd name="connsiteY6" fmla="*/ 245921 h 815496"/>
                <a:gd name="connsiteX7" fmla="*/ 869758 w 1935161"/>
                <a:gd name="connsiteY7" fmla="*/ 276709 h 815496"/>
                <a:gd name="connsiteX8" fmla="*/ 928640 w 1935161"/>
                <a:gd name="connsiteY8" fmla="*/ 299800 h 815496"/>
                <a:gd name="connsiteX9" fmla="*/ 985212 w 1935161"/>
                <a:gd name="connsiteY9" fmla="*/ 330587 h 815496"/>
                <a:gd name="connsiteX10" fmla="*/ 1080751 w 1935161"/>
                <a:gd name="connsiteY10" fmla="*/ 367244 h 815496"/>
                <a:gd name="connsiteX11" fmla="*/ 1198418 w 1935161"/>
                <a:gd name="connsiteY11" fmla="*/ 374075 h 815496"/>
                <a:gd name="connsiteX12" fmla="*/ 1270000 w 1935161"/>
                <a:gd name="connsiteY12" fmla="*/ 338284 h 815496"/>
                <a:gd name="connsiteX13" fmla="*/ 1346970 w 1935161"/>
                <a:gd name="connsiteY13" fmla="*/ 284406 h 815496"/>
                <a:gd name="connsiteX14" fmla="*/ 1415762 w 1935161"/>
                <a:gd name="connsiteY14" fmla="*/ 235049 h 815496"/>
                <a:gd name="connsiteX15" fmla="*/ 1470602 w 1935161"/>
                <a:gd name="connsiteY15" fmla="*/ 194255 h 815496"/>
                <a:gd name="connsiteX16" fmla="*/ 1539394 w 1935161"/>
                <a:gd name="connsiteY16" fmla="*/ 150382 h 815496"/>
                <a:gd name="connsiteX17" fmla="*/ 1600970 w 1935161"/>
                <a:gd name="connsiteY17" fmla="*/ 107375 h 815496"/>
                <a:gd name="connsiteX18" fmla="*/ 1670243 w 1935161"/>
                <a:gd name="connsiteY18" fmla="*/ 61193 h 815496"/>
                <a:gd name="connsiteX19" fmla="*/ 1716424 w 1935161"/>
                <a:gd name="connsiteY19" fmla="*/ 38103 h 815496"/>
                <a:gd name="connsiteX20" fmla="*/ 1790700 w 1935161"/>
                <a:gd name="connsiteY20" fmla="*/ 11356 h 815496"/>
                <a:gd name="connsiteX21" fmla="*/ 1884411 w 1935161"/>
                <a:gd name="connsiteY21" fmla="*/ 3 h 815496"/>
                <a:gd name="connsiteX22" fmla="*/ 1931940 w 1935161"/>
                <a:gd name="connsiteY22" fmla="*/ 65715 h 815496"/>
                <a:gd name="connsiteX23" fmla="*/ 1887009 w 1935161"/>
                <a:gd name="connsiteY23" fmla="*/ 146726 h 815496"/>
                <a:gd name="connsiteX24" fmla="*/ 1760201 w 1935161"/>
                <a:gd name="connsiteY24" fmla="*/ 281712 h 815496"/>
                <a:gd name="connsiteX25" fmla="*/ 1760778 w 1935161"/>
                <a:gd name="connsiteY25" fmla="*/ 336937 h 815496"/>
                <a:gd name="connsiteX26" fmla="*/ 1693334 w 1935161"/>
                <a:gd name="connsiteY26" fmla="*/ 392163 h 815496"/>
                <a:gd name="connsiteX27" fmla="*/ 1639455 w 1935161"/>
                <a:gd name="connsiteY27" fmla="*/ 438345 h 815496"/>
                <a:gd name="connsiteX28" fmla="*/ 1573357 w 1935161"/>
                <a:gd name="connsiteY28" fmla="*/ 490877 h 815496"/>
                <a:gd name="connsiteX29" fmla="*/ 1519478 w 1935161"/>
                <a:gd name="connsiteY29" fmla="*/ 533403 h 815496"/>
                <a:gd name="connsiteX30" fmla="*/ 1470121 w 1935161"/>
                <a:gd name="connsiteY30" fmla="*/ 576890 h 815496"/>
                <a:gd name="connsiteX31" fmla="*/ 1423940 w 1935161"/>
                <a:gd name="connsiteY31" fmla="*/ 630769 h 815496"/>
                <a:gd name="connsiteX32" fmla="*/ 1416243 w 1935161"/>
                <a:gd name="connsiteY32" fmla="*/ 761618 h 815496"/>
                <a:gd name="connsiteX33" fmla="*/ 1447031 w 1935161"/>
                <a:gd name="connsiteY33" fmla="*/ 815496 h 815496"/>
                <a:gd name="connsiteX0" fmla="*/ 0 w 1931940"/>
                <a:gd name="connsiteY0" fmla="*/ 431202 h 816050"/>
                <a:gd name="connsiteX1" fmla="*/ 69273 w 1931940"/>
                <a:gd name="connsiteY1" fmla="*/ 377323 h 816050"/>
                <a:gd name="connsiteX2" fmla="*/ 153940 w 1931940"/>
                <a:gd name="connsiteY2" fmla="*/ 323444 h 816050"/>
                <a:gd name="connsiteX3" fmla="*/ 261697 w 1931940"/>
                <a:gd name="connsiteY3" fmla="*/ 284960 h 816050"/>
                <a:gd name="connsiteX4" fmla="*/ 407940 w 1931940"/>
                <a:gd name="connsiteY4" fmla="*/ 254172 h 816050"/>
                <a:gd name="connsiteX5" fmla="*/ 584970 w 1931940"/>
                <a:gd name="connsiteY5" fmla="*/ 238778 h 816050"/>
                <a:gd name="connsiteX6" fmla="*/ 746606 w 1931940"/>
                <a:gd name="connsiteY6" fmla="*/ 246475 h 816050"/>
                <a:gd name="connsiteX7" fmla="*/ 869758 w 1931940"/>
                <a:gd name="connsiteY7" fmla="*/ 277263 h 816050"/>
                <a:gd name="connsiteX8" fmla="*/ 928640 w 1931940"/>
                <a:gd name="connsiteY8" fmla="*/ 300354 h 816050"/>
                <a:gd name="connsiteX9" fmla="*/ 985212 w 1931940"/>
                <a:gd name="connsiteY9" fmla="*/ 331141 h 816050"/>
                <a:gd name="connsiteX10" fmla="*/ 1080751 w 1931940"/>
                <a:gd name="connsiteY10" fmla="*/ 367798 h 816050"/>
                <a:gd name="connsiteX11" fmla="*/ 1198418 w 1931940"/>
                <a:gd name="connsiteY11" fmla="*/ 374629 h 816050"/>
                <a:gd name="connsiteX12" fmla="*/ 1270000 w 1931940"/>
                <a:gd name="connsiteY12" fmla="*/ 338838 h 816050"/>
                <a:gd name="connsiteX13" fmla="*/ 1346970 w 1931940"/>
                <a:gd name="connsiteY13" fmla="*/ 284960 h 816050"/>
                <a:gd name="connsiteX14" fmla="*/ 1415762 w 1931940"/>
                <a:gd name="connsiteY14" fmla="*/ 235603 h 816050"/>
                <a:gd name="connsiteX15" fmla="*/ 1470602 w 1931940"/>
                <a:gd name="connsiteY15" fmla="*/ 194809 h 816050"/>
                <a:gd name="connsiteX16" fmla="*/ 1539394 w 1931940"/>
                <a:gd name="connsiteY16" fmla="*/ 150936 h 816050"/>
                <a:gd name="connsiteX17" fmla="*/ 1600970 w 1931940"/>
                <a:gd name="connsiteY17" fmla="*/ 107929 h 816050"/>
                <a:gd name="connsiteX18" fmla="*/ 1670243 w 1931940"/>
                <a:gd name="connsiteY18" fmla="*/ 61747 h 816050"/>
                <a:gd name="connsiteX19" fmla="*/ 1716424 w 1931940"/>
                <a:gd name="connsiteY19" fmla="*/ 38657 h 816050"/>
                <a:gd name="connsiteX20" fmla="*/ 1790700 w 1931940"/>
                <a:gd name="connsiteY20" fmla="*/ 11910 h 816050"/>
                <a:gd name="connsiteX21" fmla="*/ 1884411 w 1931940"/>
                <a:gd name="connsiteY21" fmla="*/ 557 h 816050"/>
                <a:gd name="connsiteX22" fmla="*/ 1931940 w 1931940"/>
                <a:gd name="connsiteY22" fmla="*/ 66269 h 816050"/>
                <a:gd name="connsiteX23" fmla="*/ 1887009 w 1931940"/>
                <a:gd name="connsiteY23" fmla="*/ 147280 h 816050"/>
                <a:gd name="connsiteX24" fmla="*/ 1760201 w 1931940"/>
                <a:gd name="connsiteY24" fmla="*/ 282266 h 816050"/>
                <a:gd name="connsiteX25" fmla="*/ 1760778 w 1931940"/>
                <a:gd name="connsiteY25" fmla="*/ 337491 h 816050"/>
                <a:gd name="connsiteX26" fmla="*/ 1693334 w 1931940"/>
                <a:gd name="connsiteY26" fmla="*/ 392717 h 816050"/>
                <a:gd name="connsiteX27" fmla="*/ 1639455 w 1931940"/>
                <a:gd name="connsiteY27" fmla="*/ 438899 h 816050"/>
                <a:gd name="connsiteX28" fmla="*/ 1573357 w 1931940"/>
                <a:gd name="connsiteY28" fmla="*/ 491431 h 816050"/>
                <a:gd name="connsiteX29" fmla="*/ 1519478 w 1931940"/>
                <a:gd name="connsiteY29" fmla="*/ 533957 h 816050"/>
                <a:gd name="connsiteX30" fmla="*/ 1470121 w 1931940"/>
                <a:gd name="connsiteY30" fmla="*/ 577444 h 816050"/>
                <a:gd name="connsiteX31" fmla="*/ 1423940 w 1931940"/>
                <a:gd name="connsiteY31" fmla="*/ 631323 h 816050"/>
                <a:gd name="connsiteX32" fmla="*/ 1416243 w 1931940"/>
                <a:gd name="connsiteY32" fmla="*/ 762172 h 816050"/>
                <a:gd name="connsiteX33" fmla="*/ 1447031 w 1931940"/>
                <a:gd name="connsiteY33" fmla="*/ 816050 h 816050"/>
                <a:gd name="connsiteX0" fmla="*/ 0 w 1950990"/>
                <a:gd name="connsiteY0" fmla="*/ 433602 h 818450"/>
                <a:gd name="connsiteX1" fmla="*/ 69273 w 1950990"/>
                <a:gd name="connsiteY1" fmla="*/ 379723 h 818450"/>
                <a:gd name="connsiteX2" fmla="*/ 153940 w 1950990"/>
                <a:gd name="connsiteY2" fmla="*/ 325844 h 818450"/>
                <a:gd name="connsiteX3" fmla="*/ 261697 w 1950990"/>
                <a:gd name="connsiteY3" fmla="*/ 287360 h 818450"/>
                <a:gd name="connsiteX4" fmla="*/ 407940 w 1950990"/>
                <a:gd name="connsiteY4" fmla="*/ 256572 h 818450"/>
                <a:gd name="connsiteX5" fmla="*/ 584970 w 1950990"/>
                <a:gd name="connsiteY5" fmla="*/ 241178 h 818450"/>
                <a:gd name="connsiteX6" fmla="*/ 746606 w 1950990"/>
                <a:gd name="connsiteY6" fmla="*/ 248875 h 818450"/>
                <a:gd name="connsiteX7" fmla="*/ 869758 w 1950990"/>
                <a:gd name="connsiteY7" fmla="*/ 279663 h 818450"/>
                <a:gd name="connsiteX8" fmla="*/ 928640 w 1950990"/>
                <a:gd name="connsiteY8" fmla="*/ 302754 h 818450"/>
                <a:gd name="connsiteX9" fmla="*/ 985212 w 1950990"/>
                <a:gd name="connsiteY9" fmla="*/ 333541 h 818450"/>
                <a:gd name="connsiteX10" fmla="*/ 1080751 w 1950990"/>
                <a:gd name="connsiteY10" fmla="*/ 370198 h 818450"/>
                <a:gd name="connsiteX11" fmla="*/ 1198418 w 1950990"/>
                <a:gd name="connsiteY11" fmla="*/ 377029 h 818450"/>
                <a:gd name="connsiteX12" fmla="*/ 1270000 w 1950990"/>
                <a:gd name="connsiteY12" fmla="*/ 341238 h 818450"/>
                <a:gd name="connsiteX13" fmla="*/ 1346970 w 1950990"/>
                <a:gd name="connsiteY13" fmla="*/ 287360 h 818450"/>
                <a:gd name="connsiteX14" fmla="*/ 1415762 w 1950990"/>
                <a:gd name="connsiteY14" fmla="*/ 238003 h 818450"/>
                <a:gd name="connsiteX15" fmla="*/ 1470602 w 1950990"/>
                <a:gd name="connsiteY15" fmla="*/ 197209 h 818450"/>
                <a:gd name="connsiteX16" fmla="*/ 1539394 w 1950990"/>
                <a:gd name="connsiteY16" fmla="*/ 153336 h 818450"/>
                <a:gd name="connsiteX17" fmla="*/ 1600970 w 1950990"/>
                <a:gd name="connsiteY17" fmla="*/ 110329 h 818450"/>
                <a:gd name="connsiteX18" fmla="*/ 1670243 w 1950990"/>
                <a:gd name="connsiteY18" fmla="*/ 64147 h 818450"/>
                <a:gd name="connsiteX19" fmla="*/ 1716424 w 1950990"/>
                <a:gd name="connsiteY19" fmla="*/ 41057 h 818450"/>
                <a:gd name="connsiteX20" fmla="*/ 1790700 w 1950990"/>
                <a:gd name="connsiteY20" fmla="*/ 14310 h 818450"/>
                <a:gd name="connsiteX21" fmla="*/ 1884411 w 1950990"/>
                <a:gd name="connsiteY21" fmla="*/ 2957 h 818450"/>
                <a:gd name="connsiteX22" fmla="*/ 1950990 w 1950990"/>
                <a:gd name="connsiteY22" fmla="*/ 68669 h 818450"/>
                <a:gd name="connsiteX23" fmla="*/ 1887009 w 1950990"/>
                <a:gd name="connsiteY23" fmla="*/ 149680 h 818450"/>
                <a:gd name="connsiteX24" fmla="*/ 1760201 w 1950990"/>
                <a:gd name="connsiteY24" fmla="*/ 284666 h 818450"/>
                <a:gd name="connsiteX25" fmla="*/ 1760778 w 1950990"/>
                <a:gd name="connsiteY25" fmla="*/ 339891 h 818450"/>
                <a:gd name="connsiteX26" fmla="*/ 1693334 w 1950990"/>
                <a:gd name="connsiteY26" fmla="*/ 395117 h 818450"/>
                <a:gd name="connsiteX27" fmla="*/ 1639455 w 1950990"/>
                <a:gd name="connsiteY27" fmla="*/ 441299 h 818450"/>
                <a:gd name="connsiteX28" fmla="*/ 1573357 w 1950990"/>
                <a:gd name="connsiteY28" fmla="*/ 493831 h 818450"/>
                <a:gd name="connsiteX29" fmla="*/ 1519478 w 1950990"/>
                <a:gd name="connsiteY29" fmla="*/ 536357 h 818450"/>
                <a:gd name="connsiteX30" fmla="*/ 1470121 w 1950990"/>
                <a:gd name="connsiteY30" fmla="*/ 579844 h 818450"/>
                <a:gd name="connsiteX31" fmla="*/ 1423940 w 1950990"/>
                <a:gd name="connsiteY31" fmla="*/ 633723 h 818450"/>
                <a:gd name="connsiteX32" fmla="*/ 1416243 w 1950990"/>
                <a:gd name="connsiteY32" fmla="*/ 764572 h 818450"/>
                <a:gd name="connsiteX33" fmla="*/ 1447031 w 1950990"/>
                <a:gd name="connsiteY33" fmla="*/ 818450 h 818450"/>
                <a:gd name="connsiteX0" fmla="*/ 0 w 1950990"/>
                <a:gd name="connsiteY0" fmla="*/ 433602 h 818450"/>
                <a:gd name="connsiteX1" fmla="*/ 69273 w 1950990"/>
                <a:gd name="connsiteY1" fmla="*/ 379723 h 818450"/>
                <a:gd name="connsiteX2" fmla="*/ 153940 w 1950990"/>
                <a:gd name="connsiteY2" fmla="*/ 325844 h 818450"/>
                <a:gd name="connsiteX3" fmla="*/ 261697 w 1950990"/>
                <a:gd name="connsiteY3" fmla="*/ 287360 h 818450"/>
                <a:gd name="connsiteX4" fmla="*/ 407940 w 1950990"/>
                <a:gd name="connsiteY4" fmla="*/ 256572 h 818450"/>
                <a:gd name="connsiteX5" fmla="*/ 584970 w 1950990"/>
                <a:gd name="connsiteY5" fmla="*/ 241178 h 818450"/>
                <a:gd name="connsiteX6" fmla="*/ 746606 w 1950990"/>
                <a:gd name="connsiteY6" fmla="*/ 248875 h 818450"/>
                <a:gd name="connsiteX7" fmla="*/ 869758 w 1950990"/>
                <a:gd name="connsiteY7" fmla="*/ 279663 h 818450"/>
                <a:gd name="connsiteX8" fmla="*/ 928640 w 1950990"/>
                <a:gd name="connsiteY8" fmla="*/ 302754 h 818450"/>
                <a:gd name="connsiteX9" fmla="*/ 985212 w 1950990"/>
                <a:gd name="connsiteY9" fmla="*/ 333541 h 818450"/>
                <a:gd name="connsiteX10" fmla="*/ 1080751 w 1950990"/>
                <a:gd name="connsiteY10" fmla="*/ 370198 h 818450"/>
                <a:gd name="connsiteX11" fmla="*/ 1198418 w 1950990"/>
                <a:gd name="connsiteY11" fmla="*/ 377029 h 818450"/>
                <a:gd name="connsiteX12" fmla="*/ 1270000 w 1950990"/>
                <a:gd name="connsiteY12" fmla="*/ 341238 h 818450"/>
                <a:gd name="connsiteX13" fmla="*/ 1346970 w 1950990"/>
                <a:gd name="connsiteY13" fmla="*/ 287360 h 818450"/>
                <a:gd name="connsiteX14" fmla="*/ 1415762 w 1950990"/>
                <a:gd name="connsiteY14" fmla="*/ 238003 h 818450"/>
                <a:gd name="connsiteX15" fmla="*/ 1470602 w 1950990"/>
                <a:gd name="connsiteY15" fmla="*/ 197209 h 818450"/>
                <a:gd name="connsiteX16" fmla="*/ 1539394 w 1950990"/>
                <a:gd name="connsiteY16" fmla="*/ 153336 h 818450"/>
                <a:gd name="connsiteX17" fmla="*/ 1600970 w 1950990"/>
                <a:gd name="connsiteY17" fmla="*/ 110329 h 818450"/>
                <a:gd name="connsiteX18" fmla="*/ 1670243 w 1950990"/>
                <a:gd name="connsiteY18" fmla="*/ 64147 h 818450"/>
                <a:gd name="connsiteX19" fmla="*/ 1716424 w 1950990"/>
                <a:gd name="connsiteY19" fmla="*/ 41057 h 818450"/>
                <a:gd name="connsiteX20" fmla="*/ 1790700 w 1950990"/>
                <a:gd name="connsiteY20" fmla="*/ 14310 h 818450"/>
                <a:gd name="connsiteX21" fmla="*/ 1884411 w 1950990"/>
                <a:gd name="connsiteY21" fmla="*/ 2957 h 818450"/>
                <a:gd name="connsiteX22" fmla="*/ 1950990 w 1950990"/>
                <a:gd name="connsiteY22" fmla="*/ 68669 h 818450"/>
                <a:gd name="connsiteX23" fmla="*/ 1887009 w 1950990"/>
                <a:gd name="connsiteY23" fmla="*/ 149680 h 818450"/>
                <a:gd name="connsiteX24" fmla="*/ 1760201 w 1950990"/>
                <a:gd name="connsiteY24" fmla="*/ 284666 h 818450"/>
                <a:gd name="connsiteX25" fmla="*/ 1760778 w 1950990"/>
                <a:gd name="connsiteY25" fmla="*/ 339891 h 818450"/>
                <a:gd name="connsiteX26" fmla="*/ 1693334 w 1950990"/>
                <a:gd name="connsiteY26" fmla="*/ 395117 h 818450"/>
                <a:gd name="connsiteX27" fmla="*/ 1639455 w 1950990"/>
                <a:gd name="connsiteY27" fmla="*/ 441299 h 818450"/>
                <a:gd name="connsiteX28" fmla="*/ 1573357 w 1950990"/>
                <a:gd name="connsiteY28" fmla="*/ 493831 h 818450"/>
                <a:gd name="connsiteX29" fmla="*/ 1519478 w 1950990"/>
                <a:gd name="connsiteY29" fmla="*/ 536357 h 818450"/>
                <a:gd name="connsiteX30" fmla="*/ 1470121 w 1950990"/>
                <a:gd name="connsiteY30" fmla="*/ 579844 h 818450"/>
                <a:gd name="connsiteX31" fmla="*/ 1423940 w 1950990"/>
                <a:gd name="connsiteY31" fmla="*/ 633723 h 818450"/>
                <a:gd name="connsiteX32" fmla="*/ 1416243 w 1950990"/>
                <a:gd name="connsiteY32" fmla="*/ 764572 h 818450"/>
                <a:gd name="connsiteX33" fmla="*/ 1447031 w 1950990"/>
                <a:gd name="connsiteY33" fmla="*/ 818450 h 818450"/>
                <a:gd name="connsiteX0" fmla="*/ 0 w 1950990"/>
                <a:gd name="connsiteY0" fmla="*/ 433602 h 818450"/>
                <a:gd name="connsiteX1" fmla="*/ 69273 w 1950990"/>
                <a:gd name="connsiteY1" fmla="*/ 379723 h 818450"/>
                <a:gd name="connsiteX2" fmla="*/ 153940 w 1950990"/>
                <a:gd name="connsiteY2" fmla="*/ 325844 h 818450"/>
                <a:gd name="connsiteX3" fmla="*/ 261697 w 1950990"/>
                <a:gd name="connsiteY3" fmla="*/ 287360 h 818450"/>
                <a:gd name="connsiteX4" fmla="*/ 407940 w 1950990"/>
                <a:gd name="connsiteY4" fmla="*/ 256572 h 818450"/>
                <a:gd name="connsiteX5" fmla="*/ 584970 w 1950990"/>
                <a:gd name="connsiteY5" fmla="*/ 241178 h 818450"/>
                <a:gd name="connsiteX6" fmla="*/ 746606 w 1950990"/>
                <a:gd name="connsiteY6" fmla="*/ 248875 h 818450"/>
                <a:gd name="connsiteX7" fmla="*/ 869758 w 1950990"/>
                <a:gd name="connsiteY7" fmla="*/ 279663 h 818450"/>
                <a:gd name="connsiteX8" fmla="*/ 928640 w 1950990"/>
                <a:gd name="connsiteY8" fmla="*/ 302754 h 818450"/>
                <a:gd name="connsiteX9" fmla="*/ 985212 w 1950990"/>
                <a:gd name="connsiteY9" fmla="*/ 333541 h 818450"/>
                <a:gd name="connsiteX10" fmla="*/ 1080751 w 1950990"/>
                <a:gd name="connsiteY10" fmla="*/ 370198 h 818450"/>
                <a:gd name="connsiteX11" fmla="*/ 1198418 w 1950990"/>
                <a:gd name="connsiteY11" fmla="*/ 377029 h 818450"/>
                <a:gd name="connsiteX12" fmla="*/ 1270000 w 1950990"/>
                <a:gd name="connsiteY12" fmla="*/ 341238 h 818450"/>
                <a:gd name="connsiteX13" fmla="*/ 1346970 w 1950990"/>
                <a:gd name="connsiteY13" fmla="*/ 287360 h 818450"/>
                <a:gd name="connsiteX14" fmla="*/ 1415762 w 1950990"/>
                <a:gd name="connsiteY14" fmla="*/ 238003 h 818450"/>
                <a:gd name="connsiteX15" fmla="*/ 1470602 w 1950990"/>
                <a:gd name="connsiteY15" fmla="*/ 197209 h 818450"/>
                <a:gd name="connsiteX16" fmla="*/ 1539394 w 1950990"/>
                <a:gd name="connsiteY16" fmla="*/ 153336 h 818450"/>
                <a:gd name="connsiteX17" fmla="*/ 1600970 w 1950990"/>
                <a:gd name="connsiteY17" fmla="*/ 110329 h 818450"/>
                <a:gd name="connsiteX18" fmla="*/ 1670243 w 1950990"/>
                <a:gd name="connsiteY18" fmla="*/ 64147 h 818450"/>
                <a:gd name="connsiteX19" fmla="*/ 1716424 w 1950990"/>
                <a:gd name="connsiteY19" fmla="*/ 41057 h 818450"/>
                <a:gd name="connsiteX20" fmla="*/ 1790700 w 1950990"/>
                <a:gd name="connsiteY20" fmla="*/ 14310 h 818450"/>
                <a:gd name="connsiteX21" fmla="*/ 1884411 w 1950990"/>
                <a:gd name="connsiteY21" fmla="*/ 2957 h 818450"/>
                <a:gd name="connsiteX22" fmla="*/ 1950990 w 1950990"/>
                <a:gd name="connsiteY22" fmla="*/ 68669 h 818450"/>
                <a:gd name="connsiteX23" fmla="*/ 1887009 w 1950990"/>
                <a:gd name="connsiteY23" fmla="*/ 149680 h 818450"/>
                <a:gd name="connsiteX24" fmla="*/ 1798301 w 1950990"/>
                <a:gd name="connsiteY24" fmla="*/ 237041 h 818450"/>
                <a:gd name="connsiteX25" fmla="*/ 1760778 w 1950990"/>
                <a:gd name="connsiteY25" fmla="*/ 339891 h 818450"/>
                <a:gd name="connsiteX26" fmla="*/ 1693334 w 1950990"/>
                <a:gd name="connsiteY26" fmla="*/ 395117 h 818450"/>
                <a:gd name="connsiteX27" fmla="*/ 1639455 w 1950990"/>
                <a:gd name="connsiteY27" fmla="*/ 441299 h 818450"/>
                <a:gd name="connsiteX28" fmla="*/ 1573357 w 1950990"/>
                <a:gd name="connsiteY28" fmla="*/ 493831 h 818450"/>
                <a:gd name="connsiteX29" fmla="*/ 1519478 w 1950990"/>
                <a:gd name="connsiteY29" fmla="*/ 536357 h 818450"/>
                <a:gd name="connsiteX30" fmla="*/ 1470121 w 1950990"/>
                <a:gd name="connsiteY30" fmla="*/ 579844 h 818450"/>
                <a:gd name="connsiteX31" fmla="*/ 1423940 w 1950990"/>
                <a:gd name="connsiteY31" fmla="*/ 633723 h 818450"/>
                <a:gd name="connsiteX32" fmla="*/ 1416243 w 1950990"/>
                <a:gd name="connsiteY32" fmla="*/ 764572 h 818450"/>
                <a:gd name="connsiteX33" fmla="*/ 1447031 w 1950990"/>
                <a:gd name="connsiteY33" fmla="*/ 818450 h 818450"/>
                <a:gd name="connsiteX0" fmla="*/ 0 w 1938290"/>
                <a:gd name="connsiteY0" fmla="*/ 433386 h 818234"/>
                <a:gd name="connsiteX1" fmla="*/ 69273 w 1938290"/>
                <a:gd name="connsiteY1" fmla="*/ 379507 h 818234"/>
                <a:gd name="connsiteX2" fmla="*/ 153940 w 1938290"/>
                <a:gd name="connsiteY2" fmla="*/ 325628 h 818234"/>
                <a:gd name="connsiteX3" fmla="*/ 261697 w 1938290"/>
                <a:gd name="connsiteY3" fmla="*/ 287144 h 818234"/>
                <a:gd name="connsiteX4" fmla="*/ 407940 w 1938290"/>
                <a:gd name="connsiteY4" fmla="*/ 256356 h 818234"/>
                <a:gd name="connsiteX5" fmla="*/ 584970 w 1938290"/>
                <a:gd name="connsiteY5" fmla="*/ 240962 h 818234"/>
                <a:gd name="connsiteX6" fmla="*/ 746606 w 1938290"/>
                <a:gd name="connsiteY6" fmla="*/ 248659 h 818234"/>
                <a:gd name="connsiteX7" fmla="*/ 869758 w 1938290"/>
                <a:gd name="connsiteY7" fmla="*/ 279447 h 818234"/>
                <a:gd name="connsiteX8" fmla="*/ 928640 w 1938290"/>
                <a:gd name="connsiteY8" fmla="*/ 302538 h 818234"/>
                <a:gd name="connsiteX9" fmla="*/ 985212 w 1938290"/>
                <a:gd name="connsiteY9" fmla="*/ 333325 h 818234"/>
                <a:gd name="connsiteX10" fmla="*/ 1080751 w 1938290"/>
                <a:gd name="connsiteY10" fmla="*/ 369982 h 818234"/>
                <a:gd name="connsiteX11" fmla="*/ 1198418 w 1938290"/>
                <a:gd name="connsiteY11" fmla="*/ 376813 h 818234"/>
                <a:gd name="connsiteX12" fmla="*/ 1270000 w 1938290"/>
                <a:gd name="connsiteY12" fmla="*/ 341022 h 818234"/>
                <a:gd name="connsiteX13" fmla="*/ 1346970 w 1938290"/>
                <a:gd name="connsiteY13" fmla="*/ 287144 h 818234"/>
                <a:gd name="connsiteX14" fmla="*/ 1415762 w 1938290"/>
                <a:gd name="connsiteY14" fmla="*/ 237787 h 818234"/>
                <a:gd name="connsiteX15" fmla="*/ 1470602 w 1938290"/>
                <a:gd name="connsiteY15" fmla="*/ 196993 h 818234"/>
                <a:gd name="connsiteX16" fmla="*/ 1539394 w 1938290"/>
                <a:gd name="connsiteY16" fmla="*/ 153120 h 818234"/>
                <a:gd name="connsiteX17" fmla="*/ 1600970 w 1938290"/>
                <a:gd name="connsiteY17" fmla="*/ 110113 h 818234"/>
                <a:gd name="connsiteX18" fmla="*/ 1670243 w 1938290"/>
                <a:gd name="connsiteY18" fmla="*/ 63931 h 818234"/>
                <a:gd name="connsiteX19" fmla="*/ 1716424 w 1938290"/>
                <a:gd name="connsiteY19" fmla="*/ 40841 h 818234"/>
                <a:gd name="connsiteX20" fmla="*/ 1790700 w 1938290"/>
                <a:gd name="connsiteY20" fmla="*/ 14094 h 818234"/>
                <a:gd name="connsiteX21" fmla="*/ 1884411 w 1938290"/>
                <a:gd name="connsiteY21" fmla="*/ 2741 h 818234"/>
                <a:gd name="connsiteX22" fmla="*/ 1938290 w 1938290"/>
                <a:gd name="connsiteY22" fmla="*/ 65278 h 818234"/>
                <a:gd name="connsiteX23" fmla="*/ 1887009 w 1938290"/>
                <a:gd name="connsiteY23" fmla="*/ 149464 h 818234"/>
                <a:gd name="connsiteX24" fmla="*/ 1798301 w 1938290"/>
                <a:gd name="connsiteY24" fmla="*/ 236825 h 818234"/>
                <a:gd name="connsiteX25" fmla="*/ 1760778 w 1938290"/>
                <a:gd name="connsiteY25" fmla="*/ 339675 h 818234"/>
                <a:gd name="connsiteX26" fmla="*/ 1693334 w 1938290"/>
                <a:gd name="connsiteY26" fmla="*/ 394901 h 818234"/>
                <a:gd name="connsiteX27" fmla="*/ 1639455 w 1938290"/>
                <a:gd name="connsiteY27" fmla="*/ 441083 h 818234"/>
                <a:gd name="connsiteX28" fmla="*/ 1573357 w 1938290"/>
                <a:gd name="connsiteY28" fmla="*/ 493615 h 818234"/>
                <a:gd name="connsiteX29" fmla="*/ 1519478 w 1938290"/>
                <a:gd name="connsiteY29" fmla="*/ 536141 h 818234"/>
                <a:gd name="connsiteX30" fmla="*/ 1470121 w 1938290"/>
                <a:gd name="connsiteY30" fmla="*/ 579628 h 818234"/>
                <a:gd name="connsiteX31" fmla="*/ 1423940 w 1938290"/>
                <a:gd name="connsiteY31" fmla="*/ 633507 h 818234"/>
                <a:gd name="connsiteX32" fmla="*/ 1416243 w 1938290"/>
                <a:gd name="connsiteY32" fmla="*/ 764356 h 818234"/>
                <a:gd name="connsiteX33" fmla="*/ 1447031 w 1938290"/>
                <a:gd name="connsiteY33" fmla="*/ 818234 h 818234"/>
                <a:gd name="connsiteX0" fmla="*/ 0 w 1950990"/>
                <a:gd name="connsiteY0" fmla="*/ 433819 h 818667"/>
                <a:gd name="connsiteX1" fmla="*/ 69273 w 1950990"/>
                <a:gd name="connsiteY1" fmla="*/ 379940 h 818667"/>
                <a:gd name="connsiteX2" fmla="*/ 153940 w 1950990"/>
                <a:gd name="connsiteY2" fmla="*/ 326061 h 818667"/>
                <a:gd name="connsiteX3" fmla="*/ 261697 w 1950990"/>
                <a:gd name="connsiteY3" fmla="*/ 287577 h 818667"/>
                <a:gd name="connsiteX4" fmla="*/ 407940 w 1950990"/>
                <a:gd name="connsiteY4" fmla="*/ 256789 h 818667"/>
                <a:gd name="connsiteX5" fmla="*/ 584970 w 1950990"/>
                <a:gd name="connsiteY5" fmla="*/ 241395 h 818667"/>
                <a:gd name="connsiteX6" fmla="*/ 746606 w 1950990"/>
                <a:gd name="connsiteY6" fmla="*/ 249092 h 818667"/>
                <a:gd name="connsiteX7" fmla="*/ 869758 w 1950990"/>
                <a:gd name="connsiteY7" fmla="*/ 279880 h 818667"/>
                <a:gd name="connsiteX8" fmla="*/ 928640 w 1950990"/>
                <a:gd name="connsiteY8" fmla="*/ 302971 h 818667"/>
                <a:gd name="connsiteX9" fmla="*/ 985212 w 1950990"/>
                <a:gd name="connsiteY9" fmla="*/ 333758 h 818667"/>
                <a:gd name="connsiteX10" fmla="*/ 1080751 w 1950990"/>
                <a:gd name="connsiteY10" fmla="*/ 370415 h 818667"/>
                <a:gd name="connsiteX11" fmla="*/ 1198418 w 1950990"/>
                <a:gd name="connsiteY11" fmla="*/ 377246 h 818667"/>
                <a:gd name="connsiteX12" fmla="*/ 1270000 w 1950990"/>
                <a:gd name="connsiteY12" fmla="*/ 341455 h 818667"/>
                <a:gd name="connsiteX13" fmla="*/ 1346970 w 1950990"/>
                <a:gd name="connsiteY13" fmla="*/ 287577 h 818667"/>
                <a:gd name="connsiteX14" fmla="*/ 1415762 w 1950990"/>
                <a:gd name="connsiteY14" fmla="*/ 238220 h 818667"/>
                <a:gd name="connsiteX15" fmla="*/ 1470602 w 1950990"/>
                <a:gd name="connsiteY15" fmla="*/ 197426 h 818667"/>
                <a:gd name="connsiteX16" fmla="*/ 1539394 w 1950990"/>
                <a:gd name="connsiteY16" fmla="*/ 153553 h 818667"/>
                <a:gd name="connsiteX17" fmla="*/ 1600970 w 1950990"/>
                <a:gd name="connsiteY17" fmla="*/ 110546 h 818667"/>
                <a:gd name="connsiteX18" fmla="*/ 1670243 w 1950990"/>
                <a:gd name="connsiteY18" fmla="*/ 64364 h 818667"/>
                <a:gd name="connsiteX19" fmla="*/ 1716424 w 1950990"/>
                <a:gd name="connsiteY19" fmla="*/ 41274 h 818667"/>
                <a:gd name="connsiteX20" fmla="*/ 1790700 w 1950990"/>
                <a:gd name="connsiteY20" fmla="*/ 14527 h 818667"/>
                <a:gd name="connsiteX21" fmla="*/ 1884411 w 1950990"/>
                <a:gd name="connsiteY21" fmla="*/ 3174 h 818667"/>
                <a:gd name="connsiteX22" fmla="*/ 1950990 w 1950990"/>
                <a:gd name="connsiteY22" fmla="*/ 72061 h 818667"/>
                <a:gd name="connsiteX23" fmla="*/ 1887009 w 1950990"/>
                <a:gd name="connsiteY23" fmla="*/ 149897 h 818667"/>
                <a:gd name="connsiteX24" fmla="*/ 1798301 w 1950990"/>
                <a:gd name="connsiteY24" fmla="*/ 237258 h 818667"/>
                <a:gd name="connsiteX25" fmla="*/ 1760778 w 1950990"/>
                <a:gd name="connsiteY25" fmla="*/ 340108 h 818667"/>
                <a:gd name="connsiteX26" fmla="*/ 1693334 w 1950990"/>
                <a:gd name="connsiteY26" fmla="*/ 395334 h 818667"/>
                <a:gd name="connsiteX27" fmla="*/ 1639455 w 1950990"/>
                <a:gd name="connsiteY27" fmla="*/ 441516 h 818667"/>
                <a:gd name="connsiteX28" fmla="*/ 1573357 w 1950990"/>
                <a:gd name="connsiteY28" fmla="*/ 494048 h 818667"/>
                <a:gd name="connsiteX29" fmla="*/ 1519478 w 1950990"/>
                <a:gd name="connsiteY29" fmla="*/ 536574 h 818667"/>
                <a:gd name="connsiteX30" fmla="*/ 1470121 w 1950990"/>
                <a:gd name="connsiteY30" fmla="*/ 580061 h 818667"/>
                <a:gd name="connsiteX31" fmla="*/ 1423940 w 1950990"/>
                <a:gd name="connsiteY31" fmla="*/ 633940 h 818667"/>
                <a:gd name="connsiteX32" fmla="*/ 1416243 w 1950990"/>
                <a:gd name="connsiteY32" fmla="*/ 764789 h 818667"/>
                <a:gd name="connsiteX33" fmla="*/ 1447031 w 1950990"/>
                <a:gd name="connsiteY33" fmla="*/ 818667 h 818667"/>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60778 w 1941465"/>
                <a:gd name="connsiteY25" fmla="*/ 340327 h 818886"/>
                <a:gd name="connsiteX26" fmla="*/ 1693334 w 1941465"/>
                <a:gd name="connsiteY26" fmla="*/ 395553 h 818886"/>
                <a:gd name="connsiteX27" fmla="*/ 1639455 w 1941465"/>
                <a:gd name="connsiteY27" fmla="*/ 441735 h 818886"/>
                <a:gd name="connsiteX28" fmla="*/ 1573357 w 1941465"/>
                <a:gd name="connsiteY28" fmla="*/ 494267 h 818886"/>
                <a:gd name="connsiteX29" fmla="*/ 1519478 w 1941465"/>
                <a:gd name="connsiteY29" fmla="*/ 536793 h 818886"/>
                <a:gd name="connsiteX30" fmla="*/ 1470121 w 1941465"/>
                <a:gd name="connsiteY30" fmla="*/ 580280 h 818886"/>
                <a:gd name="connsiteX31" fmla="*/ 1423940 w 1941465"/>
                <a:gd name="connsiteY31" fmla="*/ 634159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60778 w 1941465"/>
                <a:gd name="connsiteY25" fmla="*/ 340327 h 818886"/>
                <a:gd name="connsiteX26" fmla="*/ 1693334 w 1941465"/>
                <a:gd name="connsiteY26" fmla="*/ 395553 h 818886"/>
                <a:gd name="connsiteX27" fmla="*/ 1639455 w 1941465"/>
                <a:gd name="connsiteY27" fmla="*/ 441735 h 818886"/>
                <a:gd name="connsiteX28" fmla="*/ 1573357 w 1941465"/>
                <a:gd name="connsiteY28" fmla="*/ 494267 h 818886"/>
                <a:gd name="connsiteX29" fmla="*/ 1519478 w 1941465"/>
                <a:gd name="connsiteY29" fmla="*/ 536793 h 818886"/>
                <a:gd name="connsiteX30" fmla="*/ 1470121 w 1941465"/>
                <a:gd name="connsiteY30" fmla="*/ 580280 h 818886"/>
                <a:gd name="connsiteX31" fmla="*/ 1423940 w 1941465"/>
                <a:gd name="connsiteY31" fmla="*/ 634159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60778 w 1941465"/>
                <a:gd name="connsiteY25" fmla="*/ 340327 h 818886"/>
                <a:gd name="connsiteX26" fmla="*/ 1693334 w 1941465"/>
                <a:gd name="connsiteY26" fmla="*/ 395553 h 818886"/>
                <a:gd name="connsiteX27" fmla="*/ 1639455 w 1941465"/>
                <a:gd name="connsiteY27" fmla="*/ 441735 h 818886"/>
                <a:gd name="connsiteX28" fmla="*/ 1573357 w 1941465"/>
                <a:gd name="connsiteY28" fmla="*/ 494267 h 818886"/>
                <a:gd name="connsiteX29" fmla="*/ 1519478 w 1941465"/>
                <a:gd name="connsiteY29" fmla="*/ 536793 h 818886"/>
                <a:gd name="connsiteX30" fmla="*/ 1470121 w 1941465"/>
                <a:gd name="connsiteY30" fmla="*/ 580280 h 818886"/>
                <a:gd name="connsiteX31" fmla="*/ 1423940 w 1941465"/>
                <a:gd name="connsiteY31" fmla="*/ 634159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48078 w 1941465"/>
                <a:gd name="connsiteY25" fmla="*/ 308577 h 818886"/>
                <a:gd name="connsiteX26" fmla="*/ 1693334 w 1941465"/>
                <a:gd name="connsiteY26" fmla="*/ 395553 h 818886"/>
                <a:gd name="connsiteX27" fmla="*/ 1639455 w 1941465"/>
                <a:gd name="connsiteY27" fmla="*/ 441735 h 818886"/>
                <a:gd name="connsiteX28" fmla="*/ 1573357 w 1941465"/>
                <a:gd name="connsiteY28" fmla="*/ 494267 h 818886"/>
                <a:gd name="connsiteX29" fmla="*/ 1519478 w 1941465"/>
                <a:gd name="connsiteY29" fmla="*/ 536793 h 818886"/>
                <a:gd name="connsiteX30" fmla="*/ 1470121 w 1941465"/>
                <a:gd name="connsiteY30" fmla="*/ 580280 h 818886"/>
                <a:gd name="connsiteX31" fmla="*/ 1423940 w 1941465"/>
                <a:gd name="connsiteY31" fmla="*/ 634159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22678 w 1941465"/>
                <a:gd name="connsiteY25" fmla="*/ 302227 h 818886"/>
                <a:gd name="connsiteX26" fmla="*/ 1693334 w 1941465"/>
                <a:gd name="connsiteY26" fmla="*/ 395553 h 818886"/>
                <a:gd name="connsiteX27" fmla="*/ 1639455 w 1941465"/>
                <a:gd name="connsiteY27" fmla="*/ 441735 h 818886"/>
                <a:gd name="connsiteX28" fmla="*/ 1573357 w 1941465"/>
                <a:gd name="connsiteY28" fmla="*/ 494267 h 818886"/>
                <a:gd name="connsiteX29" fmla="*/ 1519478 w 1941465"/>
                <a:gd name="connsiteY29" fmla="*/ 536793 h 818886"/>
                <a:gd name="connsiteX30" fmla="*/ 1470121 w 1941465"/>
                <a:gd name="connsiteY30" fmla="*/ 580280 h 818886"/>
                <a:gd name="connsiteX31" fmla="*/ 1423940 w 1941465"/>
                <a:gd name="connsiteY31" fmla="*/ 634159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22678 w 1941465"/>
                <a:gd name="connsiteY25" fmla="*/ 302227 h 818886"/>
                <a:gd name="connsiteX26" fmla="*/ 1648884 w 1941465"/>
                <a:gd name="connsiteY26" fmla="*/ 351103 h 818886"/>
                <a:gd name="connsiteX27" fmla="*/ 1639455 w 1941465"/>
                <a:gd name="connsiteY27" fmla="*/ 441735 h 818886"/>
                <a:gd name="connsiteX28" fmla="*/ 1573357 w 1941465"/>
                <a:gd name="connsiteY28" fmla="*/ 494267 h 818886"/>
                <a:gd name="connsiteX29" fmla="*/ 1519478 w 1941465"/>
                <a:gd name="connsiteY29" fmla="*/ 536793 h 818886"/>
                <a:gd name="connsiteX30" fmla="*/ 1470121 w 1941465"/>
                <a:gd name="connsiteY30" fmla="*/ 580280 h 818886"/>
                <a:gd name="connsiteX31" fmla="*/ 1423940 w 1941465"/>
                <a:gd name="connsiteY31" fmla="*/ 634159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22678 w 1941465"/>
                <a:gd name="connsiteY25" fmla="*/ 302227 h 818886"/>
                <a:gd name="connsiteX26" fmla="*/ 1648884 w 1941465"/>
                <a:gd name="connsiteY26" fmla="*/ 351103 h 818886"/>
                <a:gd name="connsiteX27" fmla="*/ 1582305 w 1941465"/>
                <a:gd name="connsiteY27" fmla="*/ 409985 h 818886"/>
                <a:gd name="connsiteX28" fmla="*/ 1573357 w 1941465"/>
                <a:gd name="connsiteY28" fmla="*/ 494267 h 818886"/>
                <a:gd name="connsiteX29" fmla="*/ 1519478 w 1941465"/>
                <a:gd name="connsiteY29" fmla="*/ 536793 h 818886"/>
                <a:gd name="connsiteX30" fmla="*/ 1470121 w 1941465"/>
                <a:gd name="connsiteY30" fmla="*/ 580280 h 818886"/>
                <a:gd name="connsiteX31" fmla="*/ 1423940 w 1941465"/>
                <a:gd name="connsiteY31" fmla="*/ 634159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22678 w 1941465"/>
                <a:gd name="connsiteY25" fmla="*/ 30222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519478 w 1941465"/>
                <a:gd name="connsiteY29" fmla="*/ 536793 h 818886"/>
                <a:gd name="connsiteX30" fmla="*/ 1470121 w 1941465"/>
                <a:gd name="connsiteY30" fmla="*/ 580280 h 818886"/>
                <a:gd name="connsiteX31" fmla="*/ 1423940 w 1941465"/>
                <a:gd name="connsiteY31" fmla="*/ 634159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22678 w 1941465"/>
                <a:gd name="connsiteY25" fmla="*/ 30222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459153 w 1941465"/>
                <a:gd name="connsiteY29" fmla="*/ 520918 h 818886"/>
                <a:gd name="connsiteX30" fmla="*/ 1470121 w 1941465"/>
                <a:gd name="connsiteY30" fmla="*/ 580280 h 818886"/>
                <a:gd name="connsiteX31" fmla="*/ 1423940 w 1941465"/>
                <a:gd name="connsiteY31" fmla="*/ 634159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22678 w 1941465"/>
                <a:gd name="connsiteY25" fmla="*/ 30222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459153 w 1941465"/>
                <a:gd name="connsiteY29" fmla="*/ 520918 h 818886"/>
                <a:gd name="connsiteX30" fmla="*/ 1406621 w 1941465"/>
                <a:gd name="connsiteY30" fmla="*/ 577105 h 818886"/>
                <a:gd name="connsiteX31" fmla="*/ 1423940 w 1941465"/>
                <a:gd name="connsiteY31" fmla="*/ 634159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22678 w 1941465"/>
                <a:gd name="connsiteY25" fmla="*/ 30222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459153 w 1941465"/>
                <a:gd name="connsiteY29" fmla="*/ 520918 h 818886"/>
                <a:gd name="connsiteX30" fmla="*/ 1406621 w 1941465"/>
                <a:gd name="connsiteY30" fmla="*/ 577105 h 818886"/>
                <a:gd name="connsiteX31" fmla="*/ 1392190 w 1941465"/>
                <a:gd name="connsiteY31" fmla="*/ 656384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22678 w 1941465"/>
                <a:gd name="connsiteY25" fmla="*/ 30222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459153 w 1941465"/>
                <a:gd name="connsiteY29" fmla="*/ 520918 h 818886"/>
                <a:gd name="connsiteX30" fmla="*/ 1406621 w 1941465"/>
                <a:gd name="connsiteY30" fmla="*/ 577105 h 818886"/>
                <a:gd name="connsiteX31" fmla="*/ 1392190 w 1941465"/>
                <a:gd name="connsiteY31" fmla="*/ 656384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22678 w 1941465"/>
                <a:gd name="connsiteY25" fmla="*/ 30222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459153 w 1941465"/>
                <a:gd name="connsiteY29" fmla="*/ 520918 h 818886"/>
                <a:gd name="connsiteX30" fmla="*/ 1406621 w 1941465"/>
                <a:gd name="connsiteY30" fmla="*/ 577105 h 818886"/>
                <a:gd name="connsiteX31" fmla="*/ 1392190 w 1941465"/>
                <a:gd name="connsiteY31" fmla="*/ 656384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22678 w 1941465"/>
                <a:gd name="connsiteY25" fmla="*/ 30222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459153 w 1941465"/>
                <a:gd name="connsiteY29" fmla="*/ 520918 h 818886"/>
                <a:gd name="connsiteX30" fmla="*/ 1406621 w 1941465"/>
                <a:gd name="connsiteY30" fmla="*/ 577105 h 818886"/>
                <a:gd name="connsiteX31" fmla="*/ 1392190 w 1941465"/>
                <a:gd name="connsiteY31" fmla="*/ 656384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22678 w 1941465"/>
                <a:gd name="connsiteY25" fmla="*/ 30222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459153 w 1941465"/>
                <a:gd name="connsiteY29" fmla="*/ 520918 h 818886"/>
                <a:gd name="connsiteX30" fmla="*/ 1406621 w 1941465"/>
                <a:gd name="connsiteY30" fmla="*/ 577105 h 818886"/>
                <a:gd name="connsiteX31" fmla="*/ 1392190 w 1941465"/>
                <a:gd name="connsiteY31" fmla="*/ 656384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798301 w 1941465"/>
                <a:gd name="connsiteY24" fmla="*/ 237477 h 818886"/>
                <a:gd name="connsiteX25" fmla="*/ 1732203 w 1941465"/>
                <a:gd name="connsiteY25" fmla="*/ 29587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459153 w 1941465"/>
                <a:gd name="connsiteY29" fmla="*/ 520918 h 818886"/>
                <a:gd name="connsiteX30" fmla="*/ 1406621 w 1941465"/>
                <a:gd name="connsiteY30" fmla="*/ 577105 h 818886"/>
                <a:gd name="connsiteX31" fmla="*/ 1392190 w 1941465"/>
                <a:gd name="connsiteY31" fmla="*/ 656384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801476 w 1941465"/>
                <a:gd name="connsiteY24" fmla="*/ 221602 h 818886"/>
                <a:gd name="connsiteX25" fmla="*/ 1732203 w 1941465"/>
                <a:gd name="connsiteY25" fmla="*/ 29587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459153 w 1941465"/>
                <a:gd name="connsiteY29" fmla="*/ 520918 h 818886"/>
                <a:gd name="connsiteX30" fmla="*/ 1406621 w 1941465"/>
                <a:gd name="connsiteY30" fmla="*/ 577105 h 818886"/>
                <a:gd name="connsiteX31" fmla="*/ 1392190 w 1941465"/>
                <a:gd name="connsiteY31" fmla="*/ 656384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87009 w 1941465"/>
                <a:gd name="connsiteY23" fmla="*/ 150116 h 818886"/>
                <a:gd name="connsiteX24" fmla="*/ 1807826 w 1941465"/>
                <a:gd name="connsiteY24" fmla="*/ 234302 h 818886"/>
                <a:gd name="connsiteX25" fmla="*/ 1732203 w 1941465"/>
                <a:gd name="connsiteY25" fmla="*/ 29587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459153 w 1941465"/>
                <a:gd name="connsiteY29" fmla="*/ 520918 h 818886"/>
                <a:gd name="connsiteX30" fmla="*/ 1406621 w 1941465"/>
                <a:gd name="connsiteY30" fmla="*/ 577105 h 818886"/>
                <a:gd name="connsiteX31" fmla="*/ 1392190 w 1941465"/>
                <a:gd name="connsiteY31" fmla="*/ 656384 h 818886"/>
                <a:gd name="connsiteX32" fmla="*/ 1416243 w 1941465"/>
                <a:gd name="connsiteY32" fmla="*/ 765008 h 818886"/>
                <a:gd name="connsiteX33" fmla="*/ 1447031 w 1941465"/>
                <a:gd name="connsiteY33" fmla="*/ 818886 h 818886"/>
                <a:gd name="connsiteX0" fmla="*/ 0 w 1941465"/>
                <a:gd name="connsiteY0" fmla="*/ 434038 h 818886"/>
                <a:gd name="connsiteX1" fmla="*/ 69273 w 1941465"/>
                <a:gd name="connsiteY1" fmla="*/ 380159 h 818886"/>
                <a:gd name="connsiteX2" fmla="*/ 153940 w 1941465"/>
                <a:gd name="connsiteY2" fmla="*/ 326280 h 818886"/>
                <a:gd name="connsiteX3" fmla="*/ 261697 w 1941465"/>
                <a:gd name="connsiteY3" fmla="*/ 287796 h 818886"/>
                <a:gd name="connsiteX4" fmla="*/ 407940 w 1941465"/>
                <a:gd name="connsiteY4" fmla="*/ 257008 h 818886"/>
                <a:gd name="connsiteX5" fmla="*/ 584970 w 1941465"/>
                <a:gd name="connsiteY5" fmla="*/ 241614 h 818886"/>
                <a:gd name="connsiteX6" fmla="*/ 746606 w 1941465"/>
                <a:gd name="connsiteY6" fmla="*/ 249311 h 818886"/>
                <a:gd name="connsiteX7" fmla="*/ 869758 w 1941465"/>
                <a:gd name="connsiteY7" fmla="*/ 280099 h 818886"/>
                <a:gd name="connsiteX8" fmla="*/ 928640 w 1941465"/>
                <a:gd name="connsiteY8" fmla="*/ 303190 h 818886"/>
                <a:gd name="connsiteX9" fmla="*/ 985212 w 1941465"/>
                <a:gd name="connsiteY9" fmla="*/ 333977 h 818886"/>
                <a:gd name="connsiteX10" fmla="*/ 1080751 w 1941465"/>
                <a:gd name="connsiteY10" fmla="*/ 370634 h 818886"/>
                <a:gd name="connsiteX11" fmla="*/ 1198418 w 1941465"/>
                <a:gd name="connsiteY11" fmla="*/ 377465 h 818886"/>
                <a:gd name="connsiteX12" fmla="*/ 1270000 w 1941465"/>
                <a:gd name="connsiteY12" fmla="*/ 341674 h 818886"/>
                <a:gd name="connsiteX13" fmla="*/ 1346970 w 1941465"/>
                <a:gd name="connsiteY13" fmla="*/ 287796 h 818886"/>
                <a:gd name="connsiteX14" fmla="*/ 1415762 w 1941465"/>
                <a:gd name="connsiteY14" fmla="*/ 238439 h 818886"/>
                <a:gd name="connsiteX15" fmla="*/ 1470602 w 1941465"/>
                <a:gd name="connsiteY15" fmla="*/ 197645 h 818886"/>
                <a:gd name="connsiteX16" fmla="*/ 1539394 w 1941465"/>
                <a:gd name="connsiteY16" fmla="*/ 153772 h 818886"/>
                <a:gd name="connsiteX17" fmla="*/ 1600970 w 1941465"/>
                <a:gd name="connsiteY17" fmla="*/ 110765 h 818886"/>
                <a:gd name="connsiteX18" fmla="*/ 1670243 w 1941465"/>
                <a:gd name="connsiteY18" fmla="*/ 64583 h 818886"/>
                <a:gd name="connsiteX19" fmla="*/ 1716424 w 1941465"/>
                <a:gd name="connsiteY19" fmla="*/ 41493 h 818886"/>
                <a:gd name="connsiteX20" fmla="*/ 1790700 w 1941465"/>
                <a:gd name="connsiteY20" fmla="*/ 14746 h 818886"/>
                <a:gd name="connsiteX21" fmla="*/ 1884411 w 1941465"/>
                <a:gd name="connsiteY21" fmla="*/ 3393 h 818886"/>
                <a:gd name="connsiteX22" fmla="*/ 1941465 w 1941465"/>
                <a:gd name="connsiteY22" fmla="*/ 75455 h 818886"/>
                <a:gd name="connsiteX23" fmla="*/ 1899709 w 1941465"/>
                <a:gd name="connsiteY23" fmla="*/ 153291 h 818886"/>
                <a:gd name="connsiteX24" fmla="*/ 1807826 w 1941465"/>
                <a:gd name="connsiteY24" fmla="*/ 234302 h 818886"/>
                <a:gd name="connsiteX25" fmla="*/ 1732203 w 1941465"/>
                <a:gd name="connsiteY25" fmla="*/ 295877 h 818886"/>
                <a:gd name="connsiteX26" fmla="*/ 1648884 w 1941465"/>
                <a:gd name="connsiteY26" fmla="*/ 351103 h 818886"/>
                <a:gd name="connsiteX27" fmla="*/ 1582305 w 1941465"/>
                <a:gd name="connsiteY27" fmla="*/ 409985 h 818886"/>
                <a:gd name="connsiteX28" fmla="*/ 1519382 w 1941465"/>
                <a:gd name="connsiteY28" fmla="*/ 459342 h 818886"/>
                <a:gd name="connsiteX29" fmla="*/ 1459153 w 1941465"/>
                <a:gd name="connsiteY29" fmla="*/ 520918 h 818886"/>
                <a:gd name="connsiteX30" fmla="*/ 1406621 w 1941465"/>
                <a:gd name="connsiteY30" fmla="*/ 577105 h 818886"/>
                <a:gd name="connsiteX31" fmla="*/ 1392190 w 1941465"/>
                <a:gd name="connsiteY31" fmla="*/ 656384 h 818886"/>
                <a:gd name="connsiteX32" fmla="*/ 1416243 w 1941465"/>
                <a:gd name="connsiteY32" fmla="*/ 765008 h 818886"/>
                <a:gd name="connsiteX33" fmla="*/ 1447031 w 1941465"/>
                <a:gd name="connsiteY33" fmla="*/ 818886 h 818886"/>
                <a:gd name="connsiteX0" fmla="*/ 0 w 1941465"/>
                <a:gd name="connsiteY0" fmla="*/ 442207 h 827055"/>
                <a:gd name="connsiteX1" fmla="*/ 69273 w 1941465"/>
                <a:gd name="connsiteY1" fmla="*/ 388328 h 827055"/>
                <a:gd name="connsiteX2" fmla="*/ 153940 w 1941465"/>
                <a:gd name="connsiteY2" fmla="*/ 334449 h 827055"/>
                <a:gd name="connsiteX3" fmla="*/ 261697 w 1941465"/>
                <a:gd name="connsiteY3" fmla="*/ 295965 h 827055"/>
                <a:gd name="connsiteX4" fmla="*/ 407940 w 1941465"/>
                <a:gd name="connsiteY4" fmla="*/ 265177 h 827055"/>
                <a:gd name="connsiteX5" fmla="*/ 584970 w 1941465"/>
                <a:gd name="connsiteY5" fmla="*/ 249783 h 827055"/>
                <a:gd name="connsiteX6" fmla="*/ 746606 w 1941465"/>
                <a:gd name="connsiteY6" fmla="*/ 257480 h 827055"/>
                <a:gd name="connsiteX7" fmla="*/ 869758 w 1941465"/>
                <a:gd name="connsiteY7" fmla="*/ 288268 h 827055"/>
                <a:gd name="connsiteX8" fmla="*/ 928640 w 1941465"/>
                <a:gd name="connsiteY8" fmla="*/ 311359 h 827055"/>
                <a:gd name="connsiteX9" fmla="*/ 985212 w 1941465"/>
                <a:gd name="connsiteY9" fmla="*/ 342146 h 827055"/>
                <a:gd name="connsiteX10" fmla="*/ 1080751 w 1941465"/>
                <a:gd name="connsiteY10" fmla="*/ 378803 h 827055"/>
                <a:gd name="connsiteX11" fmla="*/ 1198418 w 1941465"/>
                <a:gd name="connsiteY11" fmla="*/ 385634 h 827055"/>
                <a:gd name="connsiteX12" fmla="*/ 1270000 w 1941465"/>
                <a:gd name="connsiteY12" fmla="*/ 349843 h 827055"/>
                <a:gd name="connsiteX13" fmla="*/ 1346970 w 1941465"/>
                <a:gd name="connsiteY13" fmla="*/ 295965 h 827055"/>
                <a:gd name="connsiteX14" fmla="*/ 1415762 w 1941465"/>
                <a:gd name="connsiteY14" fmla="*/ 246608 h 827055"/>
                <a:gd name="connsiteX15" fmla="*/ 1470602 w 1941465"/>
                <a:gd name="connsiteY15" fmla="*/ 205814 h 827055"/>
                <a:gd name="connsiteX16" fmla="*/ 1539394 w 1941465"/>
                <a:gd name="connsiteY16" fmla="*/ 161941 h 827055"/>
                <a:gd name="connsiteX17" fmla="*/ 1600970 w 1941465"/>
                <a:gd name="connsiteY17" fmla="*/ 118934 h 827055"/>
                <a:gd name="connsiteX18" fmla="*/ 1670243 w 1941465"/>
                <a:gd name="connsiteY18" fmla="*/ 72752 h 827055"/>
                <a:gd name="connsiteX19" fmla="*/ 1716424 w 1941465"/>
                <a:gd name="connsiteY19" fmla="*/ 49662 h 827055"/>
                <a:gd name="connsiteX20" fmla="*/ 1793875 w 1941465"/>
                <a:gd name="connsiteY20" fmla="*/ 3865 h 827055"/>
                <a:gd name="connsiteX21" fmla="*/ 1884411 w 1941465"/>
                <a:gd name="connsiteY21" fmla="*/ 11562 h 827055"/>
                <a:gd name="connsiteX22" fmla="*/ 1941465 w 1941465"/>
                <a:gd name="connsiteY22" fmla="*/ 83624 h 827055"/>
                <a:gd name="connsiteX23" fmla="*/ 1899709 w 1941465"/>
                <a:gd name="connsiteY23" fmla="*/ 161460 h 827055"/>
                <a:gd name="connsiteX24" fmla="*/ 1807826 w 1941465"/>
                <a:gd name="connsiteY24" fmla="*/ 242471 h 827055"/>
                <a:gd name="connsiteX25" fmla="*/ 1732203 w 1941465"/>
                <a:gd name="connsiteY25" fmla="*/ 304046 h 827055"/>
                <a:gd name="connsiteX26" fmla="*/ 1648884 w 1941465"/>
                <a:gd name="connsiteY26" fmla="*/ 359272 h 827055"/>
                <a:gd name="connsiteX27" fmla="*/ 1582305 w 1941465"/>
                <a:gd name="connsiteY27" fmla="*/ 418154 h 827055"/>
                <a:gd name="connsiteX28" fmla="*/ 1519382 w 1941465"/>
                <a:gd name="connsiteY28" fmla="*/ 467511 h 827055"/>
                <a:gd name="connsiteX29" fmla="*/ 1459153 w 1941465"/>
                <a:gd name="connsiteY29" fmla="*/ 529087 h 827055"/>
                <a:gd name="connsiteX30" fmla="*/ 1406621 w 1941465"/>
                <a:gd name="connsiteY30" fmla="*/ 585274 h 827055"/>
                <a:gd name="connsiteX31" fmla="*/ 1392190 w 1941465"/>
                <a:gd name="connsiteY31" fmla="*/ 664553 h 827055"/>
                <a:gd name="connsiteX32" fmla="*/ 1416243 w 1941465"/>
                <a:gd name="connsiteY32" fmla="*/ 773177 h 827055"/>
                <a:gd name="connsiteX33" fmla="*/ 1447031 w 1941465"/>
                <a:gd name="connsiteY33" fmla="*/ 827055 h 827055"/>
                <a:gd name="connsiteX0" fmla="*/ 0 w 1941465"/>
                <a:gd name="connsiteY0" fmla="*/ 441063 h 825911"/>
                <a:gd name="connsiteX1" fmla="*/ 69273 w 1941465"/>
                <a:gd name="connsiteY1" fmla="*/ 387184 h 825911"/>
                <a:gd name="connsiteX2" fmla="*/ 153940 w 1941465"/>
                <a:gd name="connsiteY2" fmla="*/ 333305 h 825911"/>
                <a:gd name="connsiteX3" fmla="*/ 261697 w 1941465"/>
                <a:gd name="connsiteY3" fmla="*/ 294821 h 825911"/>
                <a:gd name="connsiteX4" fmla="*/ 407940 w 1941465"/>
                <a:gd name="connsiteY4" fmla="*/ 264033 h 825911"/>
                <a:gd name="connsiteX5" fmla="*/ 584970 w 1941465"/>
                <a:gd name="connsiteY5" fmla="*/ 248639 h 825911"/>
                <a:gd name="connsiteX6" fmla="*/ 746606 w 1941465"/>
                <a:gd name="connsiteY6" fmla="*/ 256336 h 825911"/>
                <a:gd name="connsiteX7" fmla="*/ 869758 w 1941465"/>
                <a:gd name="connsiteY7" fmla="*/ 287124 h 825911"/>
                <a:gd name="connsiteX8" fmla="*/ 928640 w 1941465"/>
                <a:gd name="connsiteY8" fmla="*/ 310215 h 825911"/>
                <a:gd name="connsiteX9" fmla="*/ 985212 w 1941465"/>
                <a:gd name="connsiteY9" fmla="*/ 341002 h 825911"/>
                <a:gd name="connsiteX10" fmla="*/ 1080751 w 1941465"/>
                <a:gd name="connsiteY10" fmla="*/ 377659 h 825911"/>
                <a:gd name="connsiteX11" fmla="*/ 1198418 w 1941465"/>
                <a:gd name="connsiteY11" fmla="*/ 384490 h 825911"/>
                <a:gd name="connsiteX12" fmla="*/ 1270000 w 1941465"/>
                <a:gd name="connsiteY12" fmla="*/ 348699 h 825911"/>
                <a:gd name="connsiteX13" fmla="*/ 1346970 w 1941465"/>
                <a:gd name="connsiteY13" fmla="*/ 294821 h 825911"/>
                <a:gd name="connsiteX14" fmla="*/ 1415762 w 1941465"/>
                <a:gd name="connsiteY14" fmla="*/ 245464 h 825911"/>
                <a:gd name="connsiteX15" fmla="*/ 1470602 w 1941465"/>
                <a:gd name="connsiteY15" fmla="*/ 204670 h 825911"/>
                <a:gd name="connsiteX16" fmla="*/ 1539394 w 1941465"/>
                <a:gd name="connsiteY16" fmla="*/ 160797 h 825911"/>
                <a:gd name="connsiteX17" fmla="*/ 1600970 w 1941465"/>
                <a:gd name="connsiteY17" fmla="*/ 117790 h 825911"/>
                <a:gd name="connsiteX18" fmla="*/ 1670243 w 1941465"/>
                <a:gd name="connsiteY18" fmla="*/ 71608 h 825911"/>
                <a:gd name="connsiteX19" fmla="*/ 1725949 w 1941465"/>
                <a:gd name="connsiteY19" fmla="*/ 32643 h 825911"/>
                <a:gd name="connsiteX20" fmla="*/ 1793875 w 1941465"/>
                <a:gd name="connsiteY20" fmla="*/ 2721 h 825911"/>
                <a:gd name="connsiteX21" fmla="*/ 1884411 w 1941465"/>
                <a:gd name="connsiteY21" fmla="*/ 10418 h 825911"/>
                <a:gd name="connsiteX22" fmla="*/ 1941465 w 1941465"/>
                <a:gd name="connsiteY22" fmla="*/ 82480 h 825911"/>
                <a:gd name="connsiteX23" fmla="*/ 1899709 w 1941465"/>
                <a:gd name="connsiteY23" fmla="*/ 160316 h 825911"/>
                <a:gd name="connsiteX24" fmla="*/ 1807826 w 1941465"/>
                <a:gd name="connsiteY24" fmla="*/ 241327 h 825911"/>
                <a:gd name="connsiteX25" fmla="*/ 1732203 w 1941465"/>
                <a:gd name="connsiteY25" fmla="*/ 302902 h 825911"/>
                <a:gd name="connsiteX26" fmla="*/ 1648884 w 1941465"/>
                <a:gd name="connsiteY26" fmla="*/ 358128 h 825911"/>
                <a:gd name="connsiteX27" fmla="*/ 1582305 w 1941465"/>
                <a:gd name="connsiteY27" fmla="*/ 417010 h 825911"/>
                <a:gd name="connsiteX28" fmla="*/ 1519382 w 1941465"/>
                <a:gd name="connsiteY28" fmla="*/ 466367 h 825911"/>
                <a:gd name="connsiteX29" fmla="*/ 1459153 w 1941465"/>
                <a:gd name="connsiteY29" fmla="*/ 527943 h 825911"/>
                <a:gd name="connsiteX30" fmla="*/ 1406621 w 1941465"/>
                <a:gd name="connsiteY30" fmla="*/ 584130 h 825911"/>
                <a:gd name="connsiteX31" fmla="*/ 1392190 w 1941465"/>
                <a:gd name="connsiteY31" fmla="*/ 663409 h 825911"/>
                <a:gd name="connsiteX32" fmla="*/ 1416243 w 1941465"/>
                <a:gd name="connsiteY32" fmla="*/ 772033 h 825911"/>
                <a:gd name="connsiteX33" fmla="*/ 1447031 w 1941465"/>
                <a:gd name="connsiteY33" fmla="*/ 825911 h 825911"/>
                <a:gd name="connsiteX0" fmla="*/ 0 w 1941465"/>
                <a:gd name="connsiteY0" fmla="*/ 441063 h 825911"/>
                <a:gd name="connsiteX1" fmla="*/ 69273 w 1941465"/>
                <a:gd name="connsiteY1" fmla="*/ 387184 h 825911"/>
                <a:gd name="connsiteX2" fmla="*/ 153940 w 1941465"/>
                <a:gd name="connsiteY2" fmla="*/ 333305 h 825911"/>
                <a:gd name="connsiteX3" fmla="*/ 261697 w 1941465"/>
                <a:gd name="connsiteY3" fmla="*/ 294821 h 825911"/>
                <a:gd name="connsiteX4" fmla="*/ 407940 w 1941465"/>
                <a:gd name="connsiteY4" fmla="*/ 264033 h 825911"/>
                <a:gd name="connsiteX5" fmla="*/ 584970 w 1941465"/>
                <a:gd name="connsiteY5" fmla="*/ 248639 h 825911"/>
                <a:gd name="connsiteX6" fmla="*/ 746606 w 1941465"/>
                <a:gd name="connsiteY6" fmla="*/ 256336 h 825911"/>
                <a:gd name="connsiteX7" fmla="*/ 869758 w 1941465"/>
                <a:gd name="connsiteY7" fmla="*/ 287124 h 825911"/>
                <a:gd name="connsiteX8" fmla="*/ 928640 w 1941465"/>
                <a:gd name="connsiteY8" fmla="*/ 310215 h 825911"/>
                <a:gd name="connsiteX9" fmla="*/ 985212 w 1941465"/>
                <a:gd name="connsiteY9" fmla="*/ 341002 h 825911"/>
                <a:gd name="connsiteX10" fmla="*/ 1080751 w 1941465"/>
                <a:gd name="connsiteY10" fmla="*/ 377659 h 825911"/>
                <a:gd name="connsiteX11" fmla="*/ 1198418 w 1941465"/>
                <a:gd name="connsiteY11" fmla="*/ 384490 h 825911"/>
                <a:gd name="connsiteX12" fmla="*/ 1270000 w 1941465"/>
                <a:gd name="connsiteY12" fmla="*/ 348699 h 825911"/>
                <a:gd name="connsiteX13" fmla="*/ 1346970 w 1941465"/>
                <a:gd name="connsiteY13" fmla="*/ 294821 h 825911"/>
                <a:gd name="connsiteX14" fmla="*/ 1415762 w 1941465"/>
                <a:gd name="connsiteY14" fmla="*/ 245464 h 825911"/>
                <a:gd name="connsiteX15" fmla="*/ 1470602 w 1941465"/>
                <a:gd name="connsiteY15" fmla="*/ 204670 h 825911"/>
                <a:gd name="connsiteX16" fmla="*/ 1539394 w 1941465"/>
                <a:gd name="connsiteY16" fmla="*/ 160797 h 825911"/>
                <a:gd name="connsiteX17" fmla="*/ 1600970 w 1941465"/>
                <a:gd name="connsiteY17" fmla="*/ 117790 h 825911"/>
                <a:gd name="connsiteX18" fmla="*/ 1670243 w 1941465"/>
                <a:gd name="connsiteY18" fmla="*/ 71608 h 825911"/>
                <a:gd name="connsiteX19" fmla="*/ 1725949 w 1941465"/>
                <a:gd name="connsiteY19" fmla="*/ 32643 h 825911"/>
                <a:gd name="connsiteX20" fmla="*/ 1793875 w 1941465"/>
                <a:gd name="connsiteY20" fmla="*/ 2721 h 825911"/>
                <a:gd name="connsiteX21" fmla="*/ 1884411 w 1941465"/>
                <a:gd name="connsiteY21" fmla="*/ 10418 h 825911"/>
                <a:gd name="connsiteX22" fmla="*/ 1941465 w 1941465"/>
                <a:gd name="connsiteY22" fmla="*/ 82480 h 825911"/>
                <a:gd name="connsiteX23" fmla="*/ 1899709 w 1941465"/>
                <a:gd name="connsiteY23" fmla="*/ 160316 h 825911"/>
                <a:gd name="connsiteX24" fmla="*/ 1807826 w 1941465"/>
                <a:gd name="connsiteY24" fmla="*/ 241327 h 825911"/>
                <a:gd name="connsiteX25" fmla="*/ 1729028 w 1941465"/>
                <a:gd name="connsiteY25" fmla="*/ 296552 h 825911"/>
                <a:gd name="connsiteX26" fmla="*/ 1648884 w 1941465"/>
                <a:gd name="connsiteY26" fmla="*/ 358128 h 825911"/>
                <a:gd name="connsiteX27" fmla="*/ 1582305 w 1941465"/>
                <a:gd name="connsiteY27" fmla="*/ 417010 h 825911"/>
                <a:gd name="connsiteX28" fmla="*/ 1519382 w 1941465"/>
                <a:gd name="connsiteY28" fmla="*/ 466367 h 825911"/>
                <a:gd name="connsiteX29" fmla="*/ 1459153 w 1941465"/>
                <a:gd name="connsiteY29" fmla="*/ 527943 h 825911"/>
                <a:gd name="connsiteX30" fmla="*/ 1406621 w 1941465"/>
                <a:gd name="connsiteY30" fmla="*/ 584130 h 825911"/>
                <a:gd name="connsiteX31" fmla="*/ 1392190 w 1941465"/>
                <a:gd name="connsiteY31" fmla="*/ 663409 h 825911"/>
                <a:gd name="connsiteX32" fmla="*/ 1416243 w 1941465"/>
                <a:gd name="connsiteY32" fmla="*/ 772033 h 825911"/>
                <a:gd name="connsiteX33" fmla="*/ 1447031 w 1941465"/>
                <a:gd name="connsiteY33" fmla="*/ 825911 h 825911"/>
                <a:gd name="connsiteX0" fmla="*/ 0 w 1925590"/>
                <a:gd name="connsiteY0" fmla="*/ 441221 h 826069"/>
                <a:gd name="connsiteX1" fmla="*/ 69273 w 1925590"/>
                <a:gd name="connsiteY1" fmla="*/ 387342 h 826069"/>
                <a:gd name="connsiteX2" fmla="*/ 153940 w 1925590"/>
                <a:gd name="connsiteY2" fmla="*/ 333463 h 826069"/>
                <a:gd name="connsiteX3" fmla="*/ 261697 w 1925590"/>
                <a:gd name="connsiteY3" fmla="*/ 294979 h 826069"/>
                <a:gd name="connsiteX4" fmla="*/ 407940 w 1925590"/>
                <a:gd name="connsiteY4" fmla="*/ 264191 h 826069"/>
                <a:gd name="connsiteX5" fmla="*/ 584970 w 1925590"/>
                <a:gd name="connsiteY5" fmla="*/ 248797 h 826069"/>
                <a:gd name="connsiteX6" fmla="*/ 746606 w 1925590"/>
                <a:gd name="connsiteY6" fmla="*/ 256494 h 826069"/>
                <a:gd name="connsiteX7" fmla="*/ 869758 w 1925590"/>
                <a:gd name="connsiteY7" fmla="*/ 287282 h 826069"/>
                <a:gd name="connsiteX8" fmla="*/ 928640 w 1925590"/>
                <a:gd name="connsiteY8" fmla="*/ 310373 h 826069"/>
                <a:gd name="connsiteX9" fmla="*/ 985212 w 1925590"/>
                <a:gd name="connsiteY9" fmla="*/ 341160 h 826069"/>
                <a:gd name="connsiteX10" fmla="*/ 1080751 w 1925590"/>
                <a:gd name="connsiteY10" fmla="*/ 377817 h 826069"/>
                <a:gd name="connsiteX11" fmla="*/ 1198418 w 1925590"/>
                <a:gd name="connsiteY11" fmla="*/ 384648 h 826069"/>
                <a:gd name="connsiteX12" fmla="*/ 1270000 w 1925590"/>
                <a:gd name="connsiteY12" fmla="*/ 348857 h 826069"/>
                <a:gd name="connsiteX13" fmla="*/ 1346970 w 1925590"/>
                <a:gd name="connsiteY13" fmla="*/ 294979 h 826069"/>
                <a:gd name="connsiteX14" fmla="*/ 1415762 w 1925590"/>
                <a:gd name="connsiteY14" fmla="*/ 245622 h 826069"/>
                <a:gd name="connsiteX15" fmla="*/ 1470602 w 1925590"/>
                <a:gd name="connsiteY15" fmla="*/ 204828 h 826069"/>
                <a:gd name="connsiteX16" fmla="*/ 1539394 w 1925590"/>
                <a:gd name="connsiteY16" fmla="*/ 160955 h 826069"/>
                <a:gd name="connsiteX17" fmla="*/ 1600970 w 1925590"/>
                <a:gd name="connsiteY17" fmla="*/ 117948 h 826069"/>
                <a:gd name="connsiteX18" fmla="*/ 1670243 w 1925590"/>
                <a:gd name="connsiteY18" fmla="*/ 71766 h 826069"/>
                <a:gd name="connsiteX19" fmla="*/ 1725949 w 1925590"/>
                <a:gd name="connsiteY19" fmla="*/ 32801 h 826069"/>
                <a:gd name="connsiteX20" fmla="*/ 1793875 w 1925590"/>
                <a:gd name="connsiteY20" fmla="*/ 2879 h 826069"/>
                <a:gd name="connsiteX21" fmla="*/ 1884411 w 1925590"/>
                <a:gd name="connsiteY21" fmla="*/ 10576 h 826069"/>
                <a:gd name="connsiteX22" fmla="*/ 1925590 w 1925590"/>
                <a:gd name="connsiteY22" fmla="*/ 85813 h 826069"/>
                <a:gd name="connsiteX23" fmla="*/ 1899709 w 1925590"/>
                <a:gd name="connsiteY23" fmla="*/ 160474 h 826069"/>
                <a:gd name="connsiteX24" fmla="*/ 1807826 w 1925590"/>
                <a:gd name="connsiteY24" fmla="*/ 241485 h 826069"/>
                <a:gd name="connsiteX25" fmla="*/ 1729028 w 1925590"/>
                <a:gd name="connsiteY25" fmla="*/ 296710 h 826069"/>
                <a:gd name="connsiteX26" fmla="*/ 1648884 w 1925590"/>
                <a:gd name="connsiteY26" fmla="*/ 358286 h 826069"/>
                <a:gd name="connsiteX27" fmla="*/ 1582305 w 1925590"/>
                <a:gd name="connsiteY27" fmla="*/ 417168 h 826069"/>
                <a:gd name="connsiteX28" fmla="*/ 1519382 w 1925590"/>
                <a:gd name="connsiteY28" fmla="*/ 466525 h 826069"/>
                <a:gd name="connsiteX29" fmla="*/ 1459153 w 1925590"/>
                <a:gd name="connsiteY29" fmla="*/ 528101 h 826069"/>
                <a:gd name="connsiteX30" fmla="*/ 1406621 w 1925590"/>
                <a:gd name="connsiteY30" fmla="*/ 584288 h 826069"/>
                <a:gd name="connsiteX31" fmla="*/ 1392190 w 1925590"/>
                <a:gd name="connsiteY31" fmla="*/ 663567 h 826069"/>
                <a:gd name="connsiteX32" fmla="*/ 1416243 w 1925590"/>
                <a:gd name="connsiteY32" fmla="*/ 772191 h 826069"/>
                <a:gd name="connsiteX33" fmla="*/ 1447031 w 1925590"/>
                <a:gd name="connsiteY33" fmla="*/ 826069 h 826069"/>
                <a:gd name="connsiteX0" fmla="*/ 0 w 1925590"/>
                <a:gd name="connsiteY0" fmla="*/ 441221 h 826069"/>
                <a:gd name="connsiteX1" fmla="*/ 69273 w 1925590"/>
                <a:gd name="connsiteY1" fmla="*/ 387342 h 826069"/>
                <a:gd name="connsiteX2" fmla="*/ 153940 w 1925590"/>
                <a:gd name="connsiteY2" fmla="*/ 333463 h 826069"/>
                <a:gd name="connsiteX3" fmla="*/ 261697 w 1925590"/>
                <a:gd name="connsiteY3" fmla="*/ 294979 h 826069"/>
                <a:gd name="connsiteX4" fmla="*/ 407940 w 1925590"/>
                <a:gd name="connsiteY4" fmla="*/ 264191 h 826069"/>
                <a:gd name="connsiteX5" fmla="*/ 584970 w 1925590"/>
                <a:gd name="connsiteY5" fmla="*/ 248797 h 826069"/>
                <a:gd name="connsiteX6" fmla="*/ 746606 w 1925590"/>
                <a:gd name="connsiteY6" fmla="*/ 256494 h 826069"/>
                <a:gd name="connsiteX7" fmla="*/ 869758 w 1925590"/>
                <a:gd name="connsiteY7" fmla="*/ 287282 h 826069"/>
                <a:gd name="connsiteX8" fmla="*/ 928640 w 1925590"/>
                <a:gd name="connsiteY8" fmla="*/ 310373 h 826069"/>
                <a:gd name="connsiteX9" fmla="*/ 985212 w 1925590"/>
                <a:gd name="connsiteY9" fmla="*/ 341160 h 826069"/>
                <a:gd name="connsiteX10" fmla="*/ 1080751 w 1925590"/>
                <a:gd name="connsiteY10" fmla="*/ 377817 h 826069"/>
                <a:gd name="connsiteX11" fmla="*/ 1198418 w 1925590"/>
                <a:gd name="connsiteY11" fmla="*/ 384648 h 826069"/>
                <a:gd name="connsiteX12" fmla="*/ 1270000 w 1925590"/>
                <a:gd name="connsiteY12" fmla="*/ 348857 h 826069"/>
                <a:gd name="connsiteX13" fmla="*/ 1346970 w 1925590"/>
                <a:gd name="connsiteY13" fmla="*/ 294979 h 826069"/>
                <a:gd name="connsiteX14" fmla="*/ 1415762 w 1925590"/>
                <a:gd name="connsiteY14" fmla="*/ 245622 h 826069"/>
                <a:gd name="connsiteX15" fmla="*/ 1470602 w 1925590"/>
                <a:gd name="connsiteY15" fmla="*/ 204828 h 826069"/>
                <a:gd name="connsiteX16" fmla="*/ 1539394 w 1925590"/>
                <a:gd name="connsiteY16" fmla="*/ 160955 h 826069"/>
                <a:gd name="connsiteX17" fmla="*/ 1600970 w 1925590"/>
                <a:gd name="connsiteY17" fmla="*/ 117948 h 826069"/>
                <a:gd name="connsiteX18" fmla="*/ 1670243 w 1925590"/>
                <a:gd name="connsiteY18" fmla="*/ 71766 h 826069"/>
                <a:gd name="connsiteX19" fmla="*/ 1725949 w 1925590"/>
                <a:gd name="connsiteY19" fmla="*/ 32801 h 826069"/>
                <a:gd name="connsiteX20" fmla="*/ 1793875 w 1925590"/>
                <a:gd name="connsiteY20" fmla="*/ 2879 h 826069"/>
                <a:gd name="connsiteX21" fmla="*/ 1884411 w 1925590"/>
                <a:gd name="connsiteY21" fmla="*/ 10576 h 826069"/>
                <a:gd name="connsiteX22" fmla="*/ 1925590 w 1925590"/>
                <a:gd name="connsiteY22" fmla="*/ 85813 h 826069"/>
                <a:gd name="connsiteX23" fmla="*/ 1899709 w 1925590"/>
                <a:gd name="connsiteY23" fmla="*/ 160474 h 826069"/>
                <a:gd name="connsiteX24" fmla="*/ 1807826 w 1925590"/>
                <a:gd name="connsiteY24" fmla="*/ 241485 h 826069"/>
                <a:gd name="connsiteX25" fmla="*/ 1729028 w 1925590"/>
                <a:gd name="connsiteY25" fmla="*/ 296710 h 826069"/>
                <a:gd name="connsiteX26" fmla="*/ 1648884 w 1925590"/>
                <a:gd name="connsiteY26" fmla="*/ 358286 h 826069"/>
                <a:gd name="connsiteX27" fmla="*/ 1582305 w 1925590"/>
                <a:gd name="connsiteY27" fmla="*/ 417168 h 826069"/>
                <a:gd name="connsiteX28" fmla="*/ 1519382 w 1925590"/>
                <a:gd name="connsiteY28" fmla="*/ 466525 h 826069"/>
                <a:gd name="connsiteX29" fmla="*/ 1459153 w 1925590"/>
                <a:gd name="connsiteY29" fmla="*/ 528101 h 826069"/>
                <a:gd name="connsiteX30" fmla="*/ 1406621 w 1925590"/>
                <a:gd name="connsiteY30" fmla="*/ 584288 h 826069"/>
                <a:gd name="connsiteX31" fmla="*/ 1392190 w 1925590"/>
                <a:gd name="connsiteY31" fmla="*/ 663567 h 826069"/>
                <a:gd name="connsiteX32" fmla="*/ 1416243 w 1925590"/>
                <a:gd name="connsiteY32" fmla="*/ 772191 h 826069"/>
                <a:gd name="connsiteX33" fmla="*/ 1447031 w 1925590"/>
                <a:gd name="connsiteY33" fmla="*/ 826069 h 826069"/>
                <a:gd name="connsiteX0" fmla="*/ 0 w 1925590"/>
                <a:gd name="connsiteY0" fmla="*/ 444033 h 828881"/>
                <a:gd name="connsiteX1" fmla="*/ 69273 w 1925590"/>
                <a:gd name="connsiteY1" fmla="*/ 390154 h 828881"/>
                <a:gd name="connsiteX2" fmla="*/ 153940 w 1925590"/>
                <a:gd name="connsiteY2" fmla="*/ 336275 h 828881"/>
                <a:gd name="connsiteX3" fmla="*/ 261697 w 1925590"/>
                <a:gd name="connsiteY3" fmla="*/ 297791 h 828881"/>
                <a:gd name="connsiteX4" fmla="*/ 407940 w 1925590"/>
                <a:gd name="connsiteY4" fmla="*/ 267003 h 828881"/>
                <a:gd name="connsiteX5" fmla="*/ 584970 w 1925590"/>
                <a:gd name="connsiteY5" fmla="*/ 251609 h 828881"/>
                <a:gd name="connsiteX6" fmla="*/ 746606 w 1925590"/>
                <a:gd name="connsiteY6" fmla="*/ 259306 h 828881"/>
                <a:gd name="connsiteX7" fmla="*/ 869758 w 1925590"/>
                <a:gd name="connsiteY7" fmla="*/ 290094 h 828881"/>
                <a:gd name="connsiteX8" fmla="*/ 928640 w 1925590"/>
                <a:gd name="connsiteY8" fmla="*/ 313185 h 828881"/>
                <a:gd name="connsiteX9" fmla="*/ 985212 w 1925590"/>
                <a:gd name="connsiteY9" fmla="*/ 343972 h 828881"/>
                <a:gd name="connsiteX10" fmla="*/ 1080751 w 1925590"/>
                <a:gd name="connsiteY10" fmla="*/ 380629 h 828881"/>
                <a:gd name="connsiteX11" fmla="*/ 1198418 w 1925590"/>
                <a:gd name="connsiteY11" fmla="*/ 387460 h 828881"/>
                <a:gd name="connsiteX12" fmla="*/ 1270000 w 1925590"/>
                <a:gd name="connsiteY12" fmla="*/ 351669 h 828881"/>
                <a:gd name="connsiteX13" fmla="*/ 1346970 w 1925590"/>
                <a:gd name="connsiteY13" fmla="*/ 297791 h 828881"/>
                <a:gd name="connsiteX14" fmla="*/ 1415762 w 1925590"/>
                <a:gd name="connsiteY14" fmla="*/ 248434 h 828881"/>
                <a:gd name="connsiteX15" fmla="*/ 1470602 w 1925590"/>
                <a:gd name="connsiteY15" fmla="*/ 207640 h 828881"/>
                <a:gd name="connsiteX16" fmla="*/ 1539394 w 1925590"/>
                <a:gd name="connsiteY16" fmla="*/ 163767 h 828881"/>
                <a:gd name="connsiteX17" fmla="*/ 1600970 w 1925590"/>
                <a:gd name="connsiteY17" fmla="*/ 120760 h 828881"/>
                <a:gd name="connsiteX18" fmla="*/ 1670243 w 1925590"/>
                <a:gd name="connsiteY18" fmla="*/ 74578 h 828881"/>
                <a:gd name="connsiteX19" fmla="*/ 1793875 w 1925590"/>
                <a:gd name="connsiteY19" fmla="*/ 5691 h 828881"/>
                <a:gd name="connsiteX20" fmla="*/ 1884411 w 1925590"/>
                <a:gd name="connsiteY20" fmla="*/ 13388 h 828881"/>
                <a:gd name="connsiteX21" fmla="*/ 1925590 w 1925590"/>
                <a:gd name="connsiteY21" fmla="*/ 88625 h 828881"/>
                <a:gd name="connsiteX22" fmla="*/ 1899709 w 1925590"/>
                <a:gd name="connsiteY22" fmla="*/ 163286 h 828881"/>
                <a:gd name="connsiteX23" fmla="*/ 1807826 w 1925590"/>
                <a:gd name="connsiteY23" fmla="*/ 244297 h 828881"/>
                <a:gd name="connsiteX24" fmla="*/ 1729028 w 1925590"/>
                <a:gd name="connsiteY24" fmla="*/ 299522 h 828881"/>
                <a:gd name="connsiteX25" fmla="*/ 1648884 w 1925590"/>
                <a:gd name="connsiteY25" fmla="*/ 361098 h 828881"/>
                <a:gd name="connsiteX26" fmla="*/ 1582305 w 1925590"/>
                <a:gd name="connsiteY26" fmla="*/ 419980 h 828881"/>
                <a:gd name="connsiteX27" fmla="*/ 1519382 w 1925590"/>
                <a:gd name="connsiteY27" fmla="*/ 469337 h 828881"/>
                <a:gd name="connsiteX28" fmla="*/ 1459153 w 1925590"/>
                <a:gd name="connsiteY28" fmla="*/ 530913 h 828881"/>
                <a:gd name="connsiteX29" fmla="*/ 1406621 w 1925590"/>
                <a:gd name="connsiteY29" fmla="*/ 587100 h 828881"/>
                <a:gd name="connsiteX30" fmla="*/ 1392190 w 1925590"/>
                <a:gd name="connsiteY30" fmla="*/ 666379 h 828881"/>
                <a:gd name="connsiteX31" fmla="*/ 1416243 w 1925590"/>
                <a:gd name="connsiteY31" fmla="*/ 775003 h 828881"/>
                <a:gd name="connsiteX32" fmla="*/ 1447031 w 1925590"/>
                <a:gd name="connsiteY32" fmla="*/ 828881 h 828881"/>
                <a:gd name="connsiteX0" fmla="*/ 0 w 1925590"/>
                <a:gd name="connsiteY0" fmla="*/ 444033 h 828881"/>
                <a:gd name="connsiteX1" fmla="*/ 69273 w 1925590"/>
                <a:gd name="connsiteY1" fmla="*/ 390154 h 828881"/>
                <a:gd name="connsiteX2" fmla="*/ 153940 w 1925590"/>
                <a:gd name="connsiteY2" fmla="*/ 336275 h 828881"/>
                <a:gd name="connsiteX3" fmla="*/ 261697 w 1925590"/>
                <a:gd name="connsiteY3" fmla="*/ 297791 h 828881"/>
                <a:gd name="connsiteX4" fmla="*/ 407940 w 1925590"/>
                <a:gd name="connsiteY4" fmla="*/ 267003 h 828881"/>
                <a:gd name="connsiteX5" fmla="*/ 584970 w 1925590"/>
                <a:gd name="connsiteY5" fmla="*/ 251609 h 828881"/>
                <a:gd name="connsiteX6" fmla="*/ 746606 w 1925590"/>
                <a:gd name="connsiteY6" fmla="*/ 259306 h 828881"/>
                <a:gd name="connsiteX7" fmla="*/ 869758 w 1925590"/>
                <a:gd name="connsiteY7" fmla="*/ 290094 h 828881"/>
                <a:gd name="connsiteX8" fmla="*/ 928640 w 1925590"/>
                <a:gd name="connsiteY8" fmla="*/ 313185 h 828881"/>
                <a:gd name="connsiteX9" fmla="*/ 985212 w 1925590"/>
                <a:gd name="connsiteY9" fmla="*/ 343972 h 828881"/>
                <a:gd name="connsiteX10" fmla="*/ 1080751 w 1925590"/>
                <a:gd name="connsiteY10" fmla="*/ 380629 h 828881"/>
                <a:gd name="connsiteX11" fmla="*/ 1198418 w 1925590"/>
                <a:gd name="connsiteY11" fmla="*/ 387460 h 828881"/>
                <a:gd name="connsiteX12" fmla="*/ 1270000 w 1925590"/>
                <a:gd name="connsiteY12" fmla="*/ 351669 h 828881"/>
                <a:gd name="connsiteX13" fmla="*/ 1346970 w 1925590"/>
                <a:gd name="connsiteY13" fmla="*/ 297791 h 828881"/>
                <a:gd name="connsiteX14" fmla="*/ 1415762 w 1925590"/>
                <a:gd name="connsiteY14" fmla="*/ 248434 h 828881"/>
                <a:gd name="connsiteX15" fmla="*/ 1470602 w 1925590"/>
                <a:gd name="connsiteY15" fmla="*/ 207640 h 828881"/>
                <a:gd name="connsiteX16" fmla="*/ 1539394 w 1925590"/>
                <a:gd name="connsiteY16" fmla="*/ 163767 h 828881"/>
                <a:gd name="connsiteX17" fmla="*/ 1600970 w 1925590"/>
                <a:gd name="connsiteY17" fmla="*/ 120760 h 828881"/>
                <a:gd name="connsiteX18" fmla="*/ 1670243 w 1925590"/>
                <a:gd name="connsiteY18" fmla="*/ 74578 h 828881"/>
                <a:gd name="connsiteX19" fmla="*/ 1793875 w 1925590"/>
                <a:gd name="connsiteY19" fmla="*/ 5691 h 828881"/>
                <a:gd name="connsiteX20" fmla="*/ 1884411 w 1925590"/>
                <a:gd name="connsiteY20" fmla="*/ 13388 h 828881"/>
                <a:gd name="connsiteX21" fmla="*/ 1925590 w 1925590"/>
                <a:gd name="connsiteY21" fmla="*/ 88625 h 828881"/>
                <a:gd name="connsiteX22" fmla="*/ 1899709 w 1925590"/>
                <a:gd name="connsiteY22" fmla="*/ 163286 h 828881"/>
                <a:gd name="connsiteX23" fmla="*/ 1807826 w 1925590"/>
                <a:gd name="connsiteY23" fmla="*/ 244297 h 828881"/>
                <a:gd name="connsiteX24" fmla="*/ 1729028 w 1925590"/>
                <a:gd name="connsiteY24" fmla="*/ 299522 h 828881"/>
                <a:gd name="connsiteX25" fmla="*/ 1648884 w 1925590"/>
                <a:gd name="connsiteY25" fmla="*/ 361098 h 828881"/>
                <a:gd name="connsiteX26" fmla="*/ 1582305 w 1925590"/>
                <a:gd name="connsiteY26" fmla="*/ 419980 h 828881"/>
                <a:gd name="connsiteX27" fmla="*/ 1519382 w 1925590"/>
                <a:gd name="connsiteY27" fmla="*/ 469337 h 828881"/>
                <a:gd name="connsiteX28" fmla="*/ 1459153 w 1925590"/>
                <a:gd name="connsiteY28" fmla="*/ 530913 h 828881"/>
                <a:gd name="connsiteX29" fmla="*/ 1406621 w 1925590"/>
                <a:gd name="connsiteY29" fmla="*/ 587100 h 828881"/>
                <a:gd name="connsiteX30" fmla="*/ 1392190 w 1925590"/>
                <a:gd name="connsiteY30" fmla="*/ 666379 h 828881"/>
                <a:gd name="connsiteX31" fmla="*/ 1447031 w 1925590"/>
                <a:gd name="connsiteY31" fmla="*/ 828881 h 828881"/>
                <a:gd name="connsiteX0" fmla="*/ 0 w 1925590"/>
                <a:gd name="connsiteY0" fmla="*/ 444033 h 809831"/>
                <a:gd name="connsiteX1" fmla="*/ 69273 w 1925590"/>
                <a:gd name="connsiteY1" fmla="*/ 390154 h 809831"/>
                <a:gd name="connsiteX2" fmla="*/ 153940 w 1925590"/>
                <a:gd name="connsiteY2" fmla="*/ 336275 h 809831"/>
                <a:gd name="connsiteX3" fmla="*/ 261697 w 1925590"/>
                <a:gd name="connsiteY3" fmla="*/ 297791 h 809831"/>
                <a:gd name="connsiteX4" fmla="*/ 407940 w 1925590"/>
                <a:gd name="connsiteY4" fmla="*/ 267003 h 809831"/>
                <a:gd name="connsiteX5" fmla="*/ 584970 w 1925590"/>
                <a:gd name="connsiteY5" fmla="*/ 251609 h 809831"/>
                <a:gd name="connsiteX6" fmla="*/ 746606 w 1925590"/>
                <a:gd name="connsiteY6" fmla="*/ 259306 h 809831"/>
                <a:gd name="connsiteX7" fmla="*/ 869758 w 1925590"/>
                <a:gd name="connsiteY7" fmla="*/ 290094 h 809831"/>
                <a:gd name="connsiteX8" fmla="*/ 928640 w 1925590"/>
                <a:gd name="connsiteY8" fmla="*/ 313185 h 809831"/>
                <a:gd name="connsiteX9" fmla="*/ 985212 w 1925590"/>
                <a:gd name="connsiteY9" fmla="*/ 343972 h 809831"/>
                <a:gd name="connsiteX10" fmla="*/ 1080751 w 1925590"/>
                <a:gd name="connsiteY10" fmla="*/ 380629 h 809831"/>
                <a:gd name="connsiteX11" fmla="*/ 1198418 w 1925590"/>
                <a:gd name="connsiteY11" fmla="*/ 387460 h 809831"/>
                <a:gd name="connsiteX12" fmla="*/ 1270000 w 1925590"/>
                <a:gd name="connsiteY12" fmla="*/ 351669 h 809831"/>
                <a:gd name="connsiteX13" fmla="*/ 1346970 w 1925590"/>
                <a:gd name="connsiteY13" fmla="*/ 297791 h 809831"/>
                <a:gd name="connsiteX14" fmla="*/ 1415762 w 1925590"/>
                <a:gd name="connsiteY14" fmla="*/ 248434 h 809831"/>
                <a:gd name="connsiteX15" fmla="*/ 1470602 w 1925590"/>
                <a:gd name="connsiteY15" fmla="*/ 207640 h 809831"/>
                <a:gd name="connsiteX16" fmla="*/ 1539394 w 1925590"/>
                <a:gd name="connsiteY16" fmla="*/ 163767 h 809831"/>
                <a:gd name="connsiteX17" fmla="*/ 1600970 w 1925590"/>
                <a:gd name="connsiteY17" fmla="*/ 120760 h 809831"/>
                <a:gd name="connsiteX18" fmla="*/ 1670243 w 1925590"/>
                <a:gd name="connsiteY18" fmla="*/ 74578 h 809831"/>
                <a:gd name="connsiteX19" fmla="*/ 1793875 w 1925590"/>
                <a:gd name="connsiteY19" fmla="*/ 5691 h 809831"/>
                <a:gd name="connsiteX20" fmla="*/ 1884411 w 1925590"/>
                <a:gd name="connsiteY20" fmla="*/ 13388 h 809831"/>
                <a:gd name="connsiteX21" fmla="*/ 1925590 w 1925590"/>
                <a:gd name="connsiteY21" fmla="*/ 88625 h 809831"/>
                <a:gd name="connsiteX22" fmla="*/ 1899709 w 1925590"/>
                <a:gd name="connsiteY22" fmla="*/ 163286 h 809831"/>
                <a:gd name="connsiteX23" fmla="*/ 1807826 w 1925590"/>
                <a:gd name="connsiteY23" fmla="*/ 244297 h 809831"/>
                <a:gd name="connsiteX24" fmla="*/ 1729028 w 1925590"/>
                <a:gd name="connsiteY24" fmla="*/ 299522 h 809831"/>
                <a:gd name="connsiteX25" fmla="*/ 1648884 w 1925590"/>
                <a:gd name="connsiteY25" fmla="*/ 361098 h 809831"/>
                <a:gd name="connsiteX26" fmla="*/ 1582305 w 1925590"/>
                <a:gd name="connsiteY26" fmla="*/ 419980 h 809831"/>
                <a:gd name="connsiteX27" fmla="*/ 1519382 w 1925590"/>
                <a:gd name="connsiteY27" fmla="*/ 469337 h 809831"/>
                <a:gd name="connsiteX28" fmla="*/ 1459153 w 1925590"/>
                <a:gd name="connsiteY28" fmla="*/ 530913 h 809831"/>
                <a:gd name="connsiteX29" fmla="*/ 1406621 w 1925590"/>
                <a:gd name="connsiteY29" fmla="*/ 587100 h 809831"/>
                <a:gd name="connsiteX30" fmla="*/ 1392190 w 1925590"/>
                <a:gd name="connsiteY30" fmla="*/ 666379 h 809831"/>
                <a:gd name="connsiteX31" fmla="*/ 1599431 w 1925590"/>
                <a:gd name="connsiteY31" fmla="*/ 809831 h 809831"/>
                <a:gd name="connsiteX0" fmla="*/ 0 w 1925590"/>
                <a:gd name="connsiteY0" fmla="*/ 444033 h 809831"/>
                <a:gd name="connsiteX1" fmla="*/ 153940 w 1925590"/>
                <a:gd name="connsiteY1" fmla="*/ 336275 h 809831"/>
                <a:gd name="connsiteX2" fmla="*/ 261697 w 1925590"/>
                <a:gd name="connsiteY2" fmla="*/ 297791 h 809831"/>
                <a:gd name="connsiteX3" fmla="*/ 407940 w 1925590"/>
                <a:gd name="connsiteY3" fmla="*/ 267003 h 809831"/>
                <a:gd name="connsiteX4" fmla="*/ 584970 w 1925590"/>
                <a:gd name="connsiteY4" fmla="*/ 251609 h 809831"/>
                <a:gd name="connsiteX5" fmla="*/ 746606 w 1925590"/>
                <a:gd name="connsiteY5" fmla="*/ 259306 h 809831"/>
                <a:gd name="connsiteX6" fmla="*/ 869758 w 1925590"/>
                <a:gd name="connsiteY6" fmla="*/ 290094 h 809831"/>
                <a:gd name="connsiteX7" fmla="*/ 928640 w 1925590"/>
                <a:gd name="connsiteY7" fmla="*/ 313185 h 809831"/>
                <a:gd name="connsiteX8" fmla="*/ 985212 w 1925590"/>
                <a:gd name="connsiteY8" fmla="*/ 343972 h 809831"/>
                <a:gd name="connsiteX9" fmla="*/ 1080751 w 1925590"/>
                <a:gd name="connsiteY9" fmla="*/ 380629 h 809831"/>
                <a:gd name="connsiteX10" fmla="*/ 1198418 w 1925590"/>
                <a:gd name="connsiteY10" fmla="*/ 387460 h 809831"/>
                <a:gd name="connsiteX11" fmla="*/ 1270000 w 1925590"/>
                <a:gd name="connsiteY11" fmla="*/ 351669 h 809831"/>
                <a:gd name="connsiteX12" fmla="*/ 1346970 w 1925590"/>
                <a:gd name="connsiteY12" fmla="*/ 297791 h 809831"/>
                <a:gd name="connsiteX13" fmla="*/ 1415762 w 1925590"/>
                <a:gd name="connsiteY13" fmla="*/ 248434 h 809831"/>
                <a:gd name="connsiteX14" fmla="*/ 1470602 w 1925590"/>
                <a:gd name="connsiteY14" fmla="*/ 207640 h 809831"/>
                <a:gd name="connsiteX15" fmla="*/ 1539394 w 1925590"/>
                <a:gd name="connsiteY15" fmla="*/ 163767 h 809831"/>
                <a:gd name="connsiteX16" fmla="*/ 1600970 w 1925590"/>
                <a:gd name="connsiteY16" fmla="*/ 120760 h 809831"/>
                <a:gd name="connsiteX17" fmla="*/ 1670243 w 1925590"/>
                <a:gd name="connsiteY17" fmla="*/ 74578 h 809831"/>
                <a:gd name="connsiteX18" fmla="*/ 1793875 w 1925590"/>
                <a:gd name="connsiteY18" fmla="*/ 5691 h 809831"/>
                <a:gd name="connsiteX19" fmla="*/ 1884411 w 1925590"/>
                <a:gd name="connsiteY19" fmla="*/ 13388 h 809831"/>
                <a:gd name="connsiteX20" fmla="*/ 1925590 w 1925590"/>
                <a:gd name="connsiteY20" fmla="*/ 88625 h 809831"/>
                <a:gd name="connsiteX21" fmla="*/ 1899709 w 1925590"/>
                <a:gd name="connsiteY21" fmla="*/ 163286 h 809831"/>
                <a:gd name="connsiteX22" fmla="*/ 1807826 w 1925590"/>
                <a:gd name="connsiteY22" fmla="*/ 244297 h 809831"/>
                <a:gd name="connsiteX23" fmla="*/ 1729028 w 1925590"/>
                <a:gd name="connsiteY23" fmla="*/ 299522 h 809831"/>
                <a:gd name="connsiteX24" fmla="*/ 1648884 w 1925590"/>
                <a:gd name="connsiteY24" fmla="*/ 361098 h 809831"/>
                <a:gd name="connsiteX25" fmla="*/ 1582305 w 1925590"/>
                <a:gd name="connsiteY25" fmla="*/ 419980 h 809831"/>
                <a:gd name="connsiteX26" fmla="*/ 1519382 w 1925590"/>
                <a:gd name="connsiteY26" fmla="*/ 469337 h 809831"/>
                <a:gd name="connsiteX27" fmla="*/ 1459153 w 1925590"/>
                <a:gd name="connsiteY27" fmla="*/ 530913 h 809831"/>
                <a:gd name="connsiteX28" fmla="*/ 1406621 w 1925590"/>
                <a:gd name="connsiteY28" fmla="*/ 587100 h 809831"/>
                <a:gd name="connsiteX29" fmla="*/ 1392190 w 1925590"/>
                <a:gd name="connsiteY29" fmla="*/ 666379 h 809831"/>
                <a:gd name="connsiteX30" fmla="*/ 1599431 w 1925590"/>
                <a:gd name="connsiteY30" fmla="*/ 809831 h 809831"/>
                <a:gd name="connsiteX0" fmla="*/ 0 w 1925590"/>
                <a:gd name="connsiteY0" fmla="*/ 444033 h 809831"/>
                <a:gd name="connsiteX1" fmla="*/ 153940 w 1925590"/>
                <a:gd name="connsiteY1" fmla="*/ 336275 h 809831"/>
                <a:gd name="connsiteX2" fmla="*/ 407940 w 1925590"/>
                <a:gd name="connsiteY2" fmla="*/ 267003 h 809831"/>
                <a:gd name="connsiteX3" fmla="*/ 584970 w 1925590"/>
                <a:gd name="connsiteY3" fmla="*/ 251609 h 809831"/>
                <a:gd name="connsiteX4" fmla="*/ 746606 w 1925590"/>
                <a:gd name="connsiteY4" fmla="*/ 259306 h 809831"/>
                <a:gd name="connsiteX5" fmla="*/ 869758 w 1925590"/>
                <a:gd name="connsiteY5" fmla="*/ 290094 h 809831"/>
                <a:gd name="connsiteX6" fmla="*/ 928640 w 1925590"/>
                <a:gd name="connsiteY6" fmla="*/ 313185 h 809831"/>
                <a:gd name="connsiteX7" fmla="*/ 985212 w 1925590"/>
                <a:gd name="connsiteY7" fmla="*/ 343972 h 809831"/>
                <a:gd name="connsiteX8" fmla="*/ 1080751 w 1925590"/>
                <a:gd name="connsiteY8" fmla="*/ 380629 h 809831"/>
                <a:gd name="connsiteX9" fmla="*/ 1198418 w 1925590"/>
                <a:gd name="connsiteY9" fmla="*/ 387460 h 809831"/>
                <a:gd name="connsiteX10" fmla="*/ 1270000 w 1925590"/>
                <a:gd name="connsiteY10" fmla="*/ 351669 h 809831"/>
                <a:gd name="connsiteX11" fmla="*/ 1346970 w 1925590"/>
                <a:gd name="connsiteY11" fmla="*/ 297791 h 809831"/>
                <a:gd name="connsiteX12" fmla="*/ 1415762 w 1925590"/>
                <a:gd name="connsiteY12" fmla="*/ 248434 h 809831"/>
                <a:gd name="connsiteX13" fmla="*/ 1470602 w 1925590"/>
                <a:gd name="connsiteY13" fmla="*/ 207640 h 809831"/>
                <a:gd name="connsiteX14" fmla="*/ 1539394 w 1925590"/>
                <a:gd name="connsiteY14" fmla="*/ 163767 h 809831"/>
                <a:gd name="connsiteX15" fmla="*/ 1600970 w 1925590"/>
                <a:gd name="connsiteY15" fmla="*/ 120760 h 809831"/>
                <a:gd name="connsiteX16" fmla="*/ 1670243 w 1925590"/>
                <a:gd name="connsiteY16" fmla="*/ 74578 h 809831"/>
                <a:gd name="connsiteX17" fmla="*/ 1793875 w 1925590"/>
                <a:gd name="connsiteY17" fmla="*/ 5691 h 809831"/>
                <a:gd name="connsiteX18" fmla="*/ 1884411 w 1925590"/>
                <a:gd name="connsiteY18" fmla="*/ 13388 h 809831"/>
                <a:gd name="connsiteX19" fmla="*/ 1925590 w 1925590"/>
                <a:gd name="connsiteY19" fmla="*/ 88625 h 809831"/>
                <a:gd name="connsiteX20" fmla="*/ 1899709 w 1925590"/>
                <a:gd name="connsiteY20" fmla="*/ 163286 h 809831"/>
                <a:gd name="connsiteX21" fmla="*/ 1807826 w 1925590"/>
                <a:gd name="connsiteY21" fmla="*/ 244297 h 809831"/>
                <a:gd name="connsiteX22" fmla="*/ 1729028 w 1925590"/>
                <a:gd name="connsiteY22" fmla="*/ 299522 h 809831"/>
                <a:gd name="connsiteX23" fmla="*/ 1648884 w 1925590"/>
                <a:gd name="connsiteY23" fmla="*/ 361098 h 809831"/>
                <a:gd name="connsiteX24" fmla="*/ 1582305 w 1925590"/>
                <a:gd name="connsiteY24" fmla="*/ 419980 h 809831"/>
                <a:gd name="connsiteX25" fmla="*/ 1519382 w 1925590"/>
                <a:gd name="connsiteY25" fmla="*/ 469337 h 809831"/>
                <a:gd name="connsiteX26" fmla="*/ 1459153 w 1925590"/>
                <a:gd name="connsiteY26" fmla="*/ 530913 h 809831"/>
                <a:gd name="connsiteX27" fmla="*/ 1406621 w 1925590"/>
                <a:gd name="connsiteY27" fmla="*/ 587100 h 809831"/>
                <a:gd name="connsiteX28" fmla="*/ 1392190 w 1925590"/>
                <a:gd name="connsiteY28" fmla="*/ 666379 h 809831"/>
                <a:gd name="connsiteX29" fmla="*/ 1599431 w 1925590"/>
                <a:gd name="connsiteY29" fmla="*/ 809831 h 809831"/>
                <a:gd name="connsiteX0" fmla="*/ 0 w 1925590"/>
                <a:gd name="connsiteY0" fmla="*/ 444033 h 809831"/>
                <a:gd name="connsiteX1" fmla="*/ 179340 w 1925590"/>
                <a:gd name="connsiteY1" fmla="*/ 291825 h 809831"/>
                <a:gd name="connsiteX2" fmla="*/ 407940 w 1925590"/>
                <a:gd name="connsiteY2" fmla="*/ 267003 h 809831"/>
                <a:gd name="connsiteX3" fmla="*/ 584970 w 1925590"/>
                <a:gd name="connsiteY3" fmla="*/ 251609 h 809831"/>
                <a:gd name="connsiteX4" fmla="*/ 746606 w 1925590"/>
                <a:gd name="connsiteY4" fmla="*/ 259306 h 809831"/>
                <a:gd name="connsiteX5" fmla="*/ 869758 w 1925590"/>
                <a:gd name="connsiteY5" fmla="*/ 290094 h 809831"/>
                <a:gd name="connsiteX6" fmla="*/ 928640 w 1925590"/>
                <a:gd name="connsiteY6" fmla="*/ 313185 h 809831"/>
                <a:gd name="connsiteX7" fmla="*/ 985212 w 1925590"/>
                <a:gd name="connsiteY7" fmla="*/ 343972 h 809831"/>
                <a:gd name="connsiteX8" fmla="*/ 1080751 w 1925590"/>
                <a:gd name="connsiteY8" fmla="*/ 380629 h 809831"/>
                <a:gd name="connsiteX9" fmla="*/ 1198418 w 1925590"/>
                <a:gd name="connsiteY9" fmla="*/ 387460 h 809831"/>
                <a:gd name="connsiteX10" fmla="*/ 1270000 w 1925590"/>
                <a:gd name="connsiteY10" fmla="*/ 351669 h 809831"/>
                <a:gd name="connsiteX11" fmla="*/ 1346970 w 1925590"/>
                <a:gd name="connsiteY11" fmla="*/ 297791 h 809831"/>
                <a:gd name="connsiteX12" fmla="*/ 1415762 w 1925590"/>
                <a:gd name="connsiteY12" fmla="*/ 248434 h 809831"/>
                <a:gd name="connsiteX13" fmla="*/ 1470602 w 1925590"/>
                <a:gd name="connsiteY13" fmla="*/ 207640 h 809831"/>
                <a:gd name="connsiteX14" fmla="*/ 1539394 w 1925590"/>
                <a:gd name="connsiteY14" fmla="*/ 163767 h 809831"/>
                <a:gd name="connsiteX15" fmla="*/ 1600970 w 1925590"/>
                <a:gd name="connsiteY15" fmla="*/ 120760 h 809831"/>
                <a:gd name="connsiteX16" fmla="*/ 1670243 w 1925590"/>
                <a:gd name="connsiteY16" fmla="*/ 74578 h 809831"/>
                <a:gd name="connsiteX17" fmla="*/ 1793875 w 1925590"/>
                <a:gd name="connsiteY17" fmla="*/ 5691 h 809831"/>
                <a:gd name="connsiteX18" fmla="*/ 1884411 w 1925590"/>
                <a:gd name="connsiteY18" fmla="*/ 13388 h 809831"/>
                <a:gd name="connsiteX19" fmla="*/ 1925590 w 1925590"/>
                <a:gd name="connsiteY19" fmla="*/ 88625 h 809831"/>
                <a:gd name="connsiteX20" fmla="*/ 1899709 w 1925590"/>
                <a:gd name="connsiteY20" fmla="*/ 163286 h 809831"/>
                <a:gd name="connsiteX21" fmla="*/ 1807826 w 1925590"/>
                <a:gd name="connsiteY21" fmla="*/ 244297 h 809831"/>
                <a:gd name="connsiteX22" fmla="*/ 1729028 w 1925590"/>
                <a:gd name="connsiteY22" fmla="*/ 299522 h 809831"/>
                <a:gd name="connsiteX23" fmla="*/ 1648884 w 1925590"/>
                <a:gd name="connsiteY23" fmla="*/ 361098 h 809831"/>
                <a:gd name="connsiteX24" fmla="*/ 1582305 w 1925590"/>
                <a:gd name="connsiteY24" fmla="*/ 419980 h 809831"/>
                <a:gd name="connsiteX25" fmla="*/ 1519382 w 1925590"/>
                <a:gd name="connsiteY25" fmla="*/ 469337 h 809831"/>
                <a:gd name="connsiteX26" fmla="*/ 1459153 w 1925590"/>
                <a:gd name="connsiteY26" fmla="*/ 530913 h 809831"/>
                <a:gd name="connsiteX27" fmla="*/ 1406621 w 1925590"/>
                <a:gd name="connsiteY27" fmla="*/ 587100 h 809831"/>
                <a:gd name="connsiteX28" fmla="*/ 1392190 w 1925590"/>
                <a:gd name="connsiteY28" fmla="*/ 666379 h 809831"/>
                <a:gd name="connsiteX29" fmla="*/ 1599431 w 1925590"/>
                <a:gd name="connsiteY29" fmla="*/ 809831 h 809831"/>
                <a:gd name="connsiteX0" fmla="*/ 0 w 2001790"/>
                <a:gd name="connsiteY0" fmla="*/ 329733 h 809831"/>
                <a:gd name="connsiteX1" fmla="*/ 255540 w 2001790"/>
                <a:gd name="connsiteY1" fmla="*/ 291825 h 809831"/>
                <a:gd name="connsiteX2" fmla="*/ 484140 w 2001790"/>
                <a:gd name="connsiteY2" fmla="*/ 267003 h 809831"/>
                <a:gd name="connsiteX3" fmla="*/ 661170 w 2001790"/>
                <a:gd name="connsiteY3" fmla="*/ 251609 h 809831"/>
                <a:gd name="connsiteX4" fmla="*/ 822806 w 2001790"/>
                <a:gd name="connsiteY4" fmla="*/ 259306 h 809831"/>
                <a:gd name="connsiteX5" fmla="*/ 945958 w 2001790"/>
                <a:gd name="connsiteY5" fmla="*/ 290094 h 809831"/>
                <a:gd name="connsiteX6" fmla="*/ 1004840 w 2001790"/>
                <a:gd name="connsiteY6" fmla="*/ 313185 h 809831"/>
                <a:gd name="connsiteX7" fmla="*/ 1061412 w 2001790"/>
                <a:gd name="connsiteY7" fmla="*/ 343972 h 809831"/>
                <a:gd name="connsiteX8" fmla="*/ 1156951 w 2001790"/>
                <a:gd name="connsiteY8" fmla="*/ 380629 h 809831"/>
                <a:gd name="connsiteX9" fmla="*/ 1274618 w 2001790"/>
                <a:gd name="connsiteY9" fmla="*/ 387460 h 809831"/>
                <a:gd name="connsiteX10" fmla="*/ 1346200 w 2001790"/>
                <a:gd name="connsiteY10" fmla="*/ 351669 h 809831"/>
                <a:gd name="connsiteX11" fmla="*/ 1423170 w 2001790"/>
                <a:gd name="connsiteY11" fmla="*/ 297791 h 809831"/>
                <a:gd name="connsiteX12" fmla="*/ 1491962 w 2001790"/>
                <a:gd name="connsiteY12" fmla="*/ 248434 h 809831"/>
                <a:gd name="connsiteX13" fmla="*/ 1546802 w 2001790"/>
                <a:gd name="connsiteY13" fmla="*/ 207640 h 809831"/>
                <a:gd name="connsiteX14" fmla="*/ 1615594 w 2001790"/>
                <a:gd name="connsiteY14" fmla="*/ 163767 h 809831"/>
                <a:gd name="connsiteX15" fmla="*/ 1677170 w 2001790"/>
                <a:gd name="connsiteY15" fmla="*/ 120760 h 809831"/>
                <a:gd name="connsiteX16" fmla="*/ 1746443 w 2001790"/>
                <a:gd name="connsiteY16" fmla="*/ 74578 h 809831"/>
                <a:gd name="connsiteX17" fmla="*/ 1870075 w 2001790"/>
                <a:gd name="connsiteY17" fmla="*/ 5691 h 809831"/>
                <a:gd name="connsiteX18" fmla="*/ 1960611 w 2001790"/>
                <a:gd name="connsiteY18" fmla="*/ 13388 h 809831"/>
                <a:gd name="connsiteX19" fmla="*/ 2001790 w 2001790"/>
                <a:gd name="connsiteY19" fmla="*/ 88625 h 809831"/>
                <a:gd name="connsiteX20" fmla="*/ 1975909 w 2001790"/>
                <a:gd name="connsiteY20" fmla="*/ 163286 h 809831"/>
                <a:gd name="connsiteX21" fmla="*/ 1884026 w 2001790"/>
                <a:gd name="connsiteY21" fmla="*/ 244297 h 809831"/>
                <a:gd name="connsiteX22" fmla="*/ 1805228 w 2001790"/>
                <a:gd name="connsiteY22" fmla="*/ 299522 h 809831"/>
                <a:gd name="connsiteX23" fmla="*/ 1725084 w 2001790"/>
                <a:gd name="connsiteY23" fmla="*/ 361098 h 809831"/>
                <a:gd name="connsiteX24" fmla="*/ 1658505 w 2001790"/>
                <a:gd name="connsiteY24" fmla="*/ 419980 h 809831"/>
                <a:gd name="connsiteX25" fmla="*/ 1595582 w 2001790"/>
                <a:gd name="connsiteY25" fmla="*/ 469337 h 809831"/>
                <a:gd name="connsiteX26" fmla="*/ 1535353 w 2001790"/>
                <a:gd name="connsiteY26" fmla="*/ 530913 h 809831"/>
                <a:gd name="connsiteX27" fmla="*/ 1482821 w 2001790"/>
                <a:gd name="connsiteY27" fmla="*/ 587100 h 809831"/>
                <a:gd name="connsiteX28" fmla="*/ 1468390 w 2001790"/>
                <a:gd name="connsiteY28" fmla="*/ 666379 h 809831"/>
                <a:gd name="connsiteX29" fmla="*/ 1675631 w 2001790"/>
                <a:gd name="connsiteY29" fmla="*/ 809831 h 809831"/>
                <a:gd name="connsiteX0" fmla="*/ 0 w 2001790"/>
                <a:gd name="connsiteY0" fmla="*/ 329733 h 809831"/>
                <a:gd name="connsiteX1" fmla="*/ 255540 w 2001790"/>
                <a:gd name="connsiteY1" fmla="*/ 291825 h 809831"/>
                <a:gd name="connsiteX2" fmla="*/ 484140 w 2001790"/>
                <a:gd name="connsiteY2" fmla="*/ 267003 h 809831"/>
                <a:gd name="connsiteX3" fmla="*/ 661170 w 2001790"/>
                <a:gd name="connsiteY3" fmla="*/ 251609 h 809831"/>
                <a:gd name="connsiteX4" fmla="*/ 822806 w 2001790"/>
                <a:gd name="connsiteY4" fmla="*/ 259306 h 809831"/>
                <a:gd name="connsiteX5" fmla="*/ 945958 w 2001790"/>
                <a:gd name="connsiteY5" fmla="*/ 290094 h 809831"/>
                <a:gd name="connsiteX6" fmla="*/ 1061412 w 2001790"/>
                <a:gd name="connsiteY6" fmla="*/ 343972 h 809831"/>
                <a:gd name="connsiteX7" fmla="*/ 1156951 w 2001790"/>
                <a:gd name="connsiteY7" fmla="*/ 380629 h 809831"/>
                <a:gd name="connsiteX8" fmla="*/ 1274618 w 2001790"/>
                <a:gd name="connsiteY8" fmla="*/ 387460 h 809831"/>
                <a:gd name="connsiteX9" fmla="*/ 1346200 w 2001790"/>
                <a:gd name="connsiteY9" fmla="*/ 351669 h 809831"/>
                <a:gd name="connsiteX10" fmla="*/ 1423170 w 2001790"/>
                <a:gd name="connsiteY10" fmla="*/ 297791 h 809831"/>
                <a:gd name="connsiteX11" fmla="*/ 1491962 w 2001790"/>
                <a:gd name="connsiteY11" fmla="*/ 248434 h 809831"/>
                <a:gd name="connsiteX12" fmla="*/ 1546802 w 2001790"/>
                <a:gd name="connsiteY12" fmla="*/ 207640 h 809831"/>
                <a:gd name="connsiteX13" fmla="*/ 1615594 w 2001790"/>
                <a:gd name="connsiteY13" fmla="*/ 163767 h 809831"/>
                <a:gd name="connsiteX14" fmla="*/ 1677170 w 2001790"/>
                <a:gd name="connsiteY14" fmla="*/ 120760 h 809831"/>
                <a:gd name="connsiteX15" fmla="*/ 1746443 w 2001790"/>
                <a:gd name="connsiteY15" fmla="*/ 74578 h 809831"/>
                <a:gd name="connsiteX16" fmla="*/ 1870075 w 2001790"/>
                <a:gd name="connsiteY16" fmla="*/ 5691 h 809831"/>
                <a:gd name="connsiteX17" fmla="*/ 1960611 w 2001790"/>
                <a:gd name="connsiteY17" fmla="*/ 13388 h 809831"/>
                <a:gd name="connsiteX18" fmla="*/ 2001790 w 2001790"/>
                <a:gd name="connsiteY18" fmla="*/ 88625 h 809831"/>
                <a:gd name="connsiteX19" fmla="*/ 1975909 w 2001790"/>
                <a:gd name="connsiteY19" fmla="*/ 163286 h 809831"/>
                <a:gd name="connsiteX20" fmla="*/ 1884026 w 2001790"/>
                <a:gd name="connsiteY20" fmla="*/ 244297 h 809831"/>
                <a:gd name="connsiteX21" fmla="*/ 1805228 w 2001790"/>
                <a:gd name="connsiteY21" fmla="*/ 299522 h 809831"/>
                <a:gd name="connsiteX22" fmla="*/ 1725084 w 2001790"/>
                <a:gd name="connsiteY22" fmla="*/ 361098 h 809831"/>
                <a:gd name="connsiteX23" fmla="*/ 1658505 w 2001790"/>
                <a:gd name="connsiteY23" fmla="*/ 419980 h 809831"/>
                <a:gd name="connsiteX24" fmla="*/ 1595582 w 2001790"/>
                <a:gd name="connsiteY24" fmla="*/ 469337 h 809831"/>
                <a:gd name="connsiteX25" fmla="*/ 1535353 w 2001790"/>
                <a:gd name="connsiteY25" fmla="*/ 530913 h 809831"/>
                <a:gd name="connsiteX26" fmla="*/ 1482821 w 2001790"/>
                <a:gd name="connsiteY26" fmla="*/ 587100 h 809831"/>
                <a:gd name="connsiteX27" fmla="*/ 1468390 w 2001790"/>
                <a:gd name="connsiteY27" fmla="*/ 666379 h 809831"/>
                <a:gd name="connsiteX28" fmla="*/ 1675631 w 2001790"/>
                <a:gd name="connsiteY28" fmla="*/ 809831 h 809831"/>
                <a:gd name="connsiteX0" fmla="*/ 0 w 2001790"/>
                <a:gd name="connsiteY0" fmla="*/ 329733 h 809831"/>
                <a:gd name="connsiteX1" fmla="*/ 255540 w 2001790"/>
                <a:gd name="connsiteY1" fmla="*/ 291825 h 809831"/>
                <a:gd name="connsiteX2" fmla="*/ 484140 w 2001790"/>
                <a:gd name="connsiteY2" fmla="*/ 267003 h 809831"/>
                <a:gd name="connsiteX3" fmla="*/ 661170 w 2001790"/>
                <a:gd name="connsiteY3" fmla="*/ 251609 h 809831"/>
                <a:gd name="connsiteX4" fmla="*/ 945958 w 2001790"/>
                <a:gd name="connsiteY4" fmla="*/ 290094 h 809831"/>
                <a:gd name="connsiteX5" fmla="*/ 1061412 w 2001790"/>
                <a:gd name="connsiteY5" fmla="*/ 343972 h 809831"/>
                <a:gd name="connsiteX6" fmla="*/ 1156951 w 2001790"/>
                <a:gd name="connsiteY6" fmla="*/ 380629 h 809831"/>
                <a:gd name="connsiteX7" fmla="*/ 1274618 w 2001790"/>
                <a:gd name="connsiteY7" fmla="*/ 387460 h 809831"/>
                <a:gd name="connsiteX8" fmla="*/ 1346200 w 2001790"/>
                <a:gd name="connsiteY8" fmla="*/ 351669 h 809831"/>
                <a:gd name="connsiteX9" fmla="*/ 1423170 w 2001790"/>
                <a:gd name="connsiteY9" fmla="*/ 297791 h 809831"/>
                <a:gd name="connsiteX10" fmla="*/ 1491962 w 2001790"/>
                <a:gd name="connsiteY10" fmla="*/ 248434 h 809831"/>
                <a:gd name="connsiteX11" fmla="*/ 1546802 w 2001790"/>
                <a:gd name="connsiteY11" fmla="*/ 207640 h 809831"/>
                <a:gd name="connsiteX12" fmla="*/ 1615594 w 2001790"/>
                <a:gd name="connsiteY12" fmla="*/ 163767 h 809831"/>
                <a:gd name="connsiteX13" fmla="*/ 1677170 w 2001790"/>
                <a:gd name="connsiteY13" fmla="*/ 120760 h 809831"/>
                <a:gd name="connsiteX14" fmla="*/ 1746443 w 2001790"/>
                <a:gd name="connsiteY14" fmla="*/ 74578 h 809831"/>
                <a:gd name="connsiteX15" fmla="*/ 1870075 w 2001790"/>
                <a:gd name="connsiteY15" fmla="*/ 5691 h 809831"/>
                <a:gd name="connsiteX16" fmla="*/ 1960611 w 2001790"/>
                <a:gd name="connsiteY16" fmla="*/ 13388 h 809831"/>
                <a:gd name="connsiteX17" fmla="*/ 2001790 w 2001790"/>
                <a:gd name="connsiteY17" fmla="*/ 88625 h 809831"/>
                <a:gd name="connsiteX18" fmla="*/ 1975909 w 2001790"/>
                <a:gd name="connsiteY18" fmla="*/ 163286 h 809831"/>
                <a:gd name="connsiteX19" fmla="*/ 1884026 w 2001790"/>
                <a:gd name="connsiteY19" fmla="*/ 244297 h 809831"/>
                <a:gd name="connsiteX20" fmla="*/ 1805228 w 2001790"/>
                <a:gd name="connsiteY20" fmla="*/ 299522 h 809831"/>
                <a:gd name="connsiteX21" fmla="*/ 1725084 w 2001790"/>
                <a:gd name="connsiteY21" fmla="*/ 361098 h 809831"/>
                <a:gd name="connsiteX22" fmla="*/ 1658505 w 2001790"/>
                <a:gd name="connsiteY22" fmla="*/ 419980 h 809831"/>
                <a:gd name="connsiteX23" fmla="*/ 1595582 w 2001790"/>
                <a:gd name="connsiteY23" fmla="*/ 469337 h 809831"/>
                <a:gd name="connsiteX24" fmla="*/ 1535353 w 2001790"/>
                <a:gd name="connsiteY24" fmla="*/ 530913 h 809831"/>
                <a:gd name="connsiteX25" fmla="*/ 1482821 w 2001790"/>
                <a:gd name="connsiteY25" fmla="*/ 587100 h 809831"/>
                <a:gd name="connsiteX26" fmla="*/ 1468390 w 2001790"/>
                <a:gd name="connsiteY26" fmla="*/ 666379 h 809831"/>
                <a:gd name="connsiteX27" fmla="*/ 1675631 w 2001790"/>
                <a:gd name="connsiteY27" fmla="*/ 809831 h 809831"/>
                <a:gd name="connsiteX0" fmla="*/ 0 w 2001790"/>
                <a:gd name="connsiteY0" fmla="*/ 329733 h 809831"/>
                <a:gd name="connsiteX1" fmla="*/ 255540 w 2001790"/>
                <a:gd name="connsiteY1" fmla="*/ 291825 h 809831"/>
                <a:gd name="connsiteX2" fmla="*/ 484140 w 2001790"/>
                <a:gd name="connsiteY2" fmla="*/ 267003 h 809831"/>
                <a:gd name="connsiteX3" fmla="*/ 661170 w 2001790"/>
                <a:gd name="connsiteY3" fmla="*/ 251609 h 809831"/>
                <a:gd name="connsiteX4" fmla="*/ 898333 w 2001790"/>
                <a:gd name="connsiteY4" fmla="*/ 305969 h 809831"/>
                <a:gd name="connsiteX5" fmla="*/ 1061412 w 2001790"/>
                <a:gd name="connsiteY5" fmla="*/ 343972 h 809831"/>
                <a:gd name="connsiteX6" fmla="*/ 1156951 w 2001790"/>
                <a:gd name="connsiteY6" fmla="*/ 380629 h 809831"/>
                <a:gd name="connsiteX7" fmla="*/ 1274618 w 2001790"/>
                <a:gd name="connsiteY7" fmla="*/ 387460 h 809831"/>
                <a:gd name="connsiteX8" fmla="*/ 1346200 w 2001790"/>
                <a:gd name="connsiteY8" fmla="*/ 351669 h 809831"/>
                <a:gd name="connsiteX9" fmla="*/ 1423170 w 2001790"/>
                <a:gd name="connsiteY9" fmla="*/ 297791 h 809831"/>
                <a:gd name="connsiteX10" fmla="*/ 1491962 w 2001790"/>
                <a:gd name="connsiteY10" fmla="*/ 248434 h 809831"/>
                <a:gd name="connsiteX11" fmla="*/ 1546802 w 2001790"/>
                <a:gd name="connsiteY11" fmla="*/ 207640 h 809831"/>
                <a:gd name="connsiteX12" fmla="*/ 1615594 w 2001790"/>
                <a:gd name="connsiteY12" fmla="*/ 163767 h 809831"/>
                <a:gd name="connsiteX13" fmla="*/ 1677170 w 2001790"/>
                <a:gd name="connsiteY13" fmla="*/ 120760 h 809831"/>
                <a:gd name="connsiteX14" fmla="*/ 1746443 w 2001790"/>
                <a:gd name="connsiteY14" fmla="*/ 74578 h 809831"/>
                <a:gd name="connsiteX15" fmla="*/ 1870075 w 2001790"/>
                <a:gd name="connsiteY15" fmla="*/ 5691 h 809831"/>
                <a:gd name="connsiteX16" fmla="*/ 1960611 w 2001790"/>
                <a:gd name="connsiteY16" fmla="*/ 13388 h 809831"/>
                <a:gd name="connsiteX17" fmla="*/ 2001790 w 2001790"/>
                <a:gd name="connsiteY17" fmla="*/ 88625 h 809831"/>
                <a:gd name="connsiteX18" fmla="*/ 1975909 w 2001790"/>
                <a:gd name="connsiteY18" fmla="*/ 163286 h 809831"/>
                <a:gd name="connsiteX19" fmla="*/ 1884026 w 2001790"/>
                <a:gd name="connsiteY19" fmla="*/ 244297 h 809831"/>
                <a:gd name="connsiteX20" fmla="*/ 1805228 w 2001790"/>
                <a:gd name="connsiteY20" fmla="*/ 299522 h 809831"/>
                <a:gd name="connsiteX21" fmla="*/ 1725084 w 2001790"/>
                <a:gd name="connsiteY21" fmla="*/ 361098 h 809831"/>
                <a:gd name="connsiteX22" fmla="*/ 1658505 w 2001790"/>
                <a:gd name="connsiteY22" fmla="*/ 419980 h 809831"/>
                <a:gd name="connsiteX23" fmla="*/ 1595582 w 2001790"/>
                <a:gd name="connsiteY23" fmla="*/ 469337 h 809831"/>
                <a:gd name="connsiteX24" fmla="*/ 1535353 w 2001790"/>
                <a:gd name="connsiteY24" fmla="*/ 530913 h 809831"/>
                <a:gd name="connsiteX25" fmla="*/ 1482821 w 2001790"/>
                <a:gd name="connsiteY25" fmla="*/ 587100 h 809831"/>
                <a:gd name="connsiteX26" fmla="*/ 1468390 w 2001790"/>
                <a:gd name="connsiteY26" fmla="*/ 666379 h 809831"/>
                <a:gd name="connsiteX27" fmla="*/ 1675631 w 2001790"/>
                <a:gd name="connsiteY27" fmla="*/ 809831 h 809831"/>
                <a:gd name="connsiteX0" fmla="*/ 0 w 2001790"/>
                <a:gd name="connsiteY0" fmla="*/ 329733 h 809831"/>
                <a:gd name="connsiteX1" fmla="*/ 255540 w 2001790"/>
                <a:gd name="connsiteY1" fmla="*/ 291825 h 809831"/>
                <a:gd name="connsiteX2" fmla="*/ 484140 w 2001790"/>
                <a:gd name="connsiteY2" fmla="*/ 267003 h 809831"/>
                <a:gd name="connsiteX3" fmla="*/ 661170 w 2001790"/>
                <a:gd name="connsiteY3" fmla="*/ 251609 h 809831"/>
                <a:gd name="connsiteX4" fmla="*/ 898333 w 2001790"/>
                <a:gd name="connsiteY4" fmla="*/ 305969 h 809831"/>
                <a:gd name="connsiteX5" fmla="*/ 1045537 w 2001790"/>
                <a:gd name="connsiteY5" fmla="*/ 365139 h 809831"/>
                <a:gd name="connsiteX6" fmla="*/ 1156951 w 2001790"/>
                <a:gd name="connsiteY6" fmla="*/ 380629 h 809831"/>
                <a:gd name="connsiteX7" fmla="*/ 1274618 w 2001790"/>
                <a:gd name="connsiteY7" fmla="*/ 387460 h 809831"/>
                <a:gd name="connsiteX8" fmla="*/ 1346200 w 2001790"/>
                <a:gd name="connsiteY8" fmla="*/ 351669 h 809831"/>
                <a:gd name="connsiteX9" fmla="*/ 1423170 w 2001790"/>
                <a:gd name="connsiteY9" fmla="*/ 297791 h 809831"/>
                <a:gd name="connsiteX10" fmla="*/ 1491962 w 2001790"/>
                <a:gd name="connsiteY10" fmla="*/ 248434 h 809831"/>
                <a:gd name="connsiteX11" fmla="*/ 1546802 w 2001790"/>
                <a:gd name="connsiteY11" fmla="*/ 207640 h 809831"/>
                <a:gd name="connsiteX12" fmla="*/ 1615594 w 2001790"/>
                <a:gd name="connsiteY12" fmla="*/ 163767 h 809831"/>
                <a:gd name="connsiteX13" fmla="*/ 1677170 w 2001790"/>
                <a:gd name="connsiteY13" fmla="*/ 120760 h 809831"/>
                <a:gd name="connsiteX14" fmla="*/ 1746443 w 2001790"/>
                <a:gd name="connsiteY14" fmla="*/ 74578 h 809831"/>
                <a:gd name="connsiteX15" fmla="*/ 1870075 w 2001790"/>
                <a:gd name="connsiteY15" fmla="*/ 5691 h 809831"/>
                <a:gd name="connsiteX16" fmla="*/ 1960611 w 2001790"/>
                <a:gd name="connsiteY16" fmla="*/ 13388 h 809831"/>
                <a:gd name="connsiteX17" fmla="*/ 2001790 w 2001790"/>
                <a:gd name="connsiteY17" fmla="*/ 88625 h 809831"/>
                <a:gd name="connsiteX18" fmla="*/ 1975909 w 2001790"/>
                <a:gd name="connsiteY18" fmla="*/ 163286 h 809831"/>
                <a:gd name="connsiteX19" fmla="*/ 1884026 w 2001790"/>
                <a:gd name="connsiteY19" fmla="*/ 244297 h 809831"/>
                <a:gd name="connsiteX20" fmla="*/ 1805228 w 2001790"/>
                <a:gd name="connsiteY20" fmla="*/ 299522 h 809831"/>
                <a:gd name="connsiteX21" fmla="*/ 1725084 w 2001790"/>
                <a:gd name="connsiteY21" fmla="*/ 361098 h 809831"/>
                <a:gd name="connsiteX22" fmla="*/ 1658505 w 2001790"/>
                <a:gd name="connsiteY22" fmla="*/ 419980 h 809831"/>
                <a:gd name="connsiteX23" fmla="*/ 1595582 w 2001790"/>
                <a:gd name="connsiteY23" fmla="*/ 469337 h 809831"/>
                <a:gd name="connsiteX24" fmla="*/ 1535353 w 2001790"/>
                <a:gd name="connsiteY24" fmla="*/ 530913 h 809831"/>
                <a:gd name="connsiteX25" fmla="*/ 1482821 w 2001790"/>
                <a:gd name="connsiteY25" fmla="*/ 587100 h 809831"/>
                <a:gd name="connsiteX26" fmla="*/ 1468390 w 2001790"/>
                <a:gd name="connsiteY26" fmla="*/ 666379 h 809831"/>
                <a:gd name="connsiteX27" fmla="*/ 1675631 w 2001790"/>
                <a:gd name="connsiteY27" fmla="*/ 809831 h 809831"/>
                <a:gd name="connsiteX0" fmla="*/ 0 w 2001790"/>
                <a:gd name="connsiteY0" fmla="*/ 329733 h 809831"/>
                <a:gd name="connsiteX1" fmla="*/ 255540 w 2001790"/>
                <a:gd name="connsiteY1" fmla="*/ 291825 h 809831"/>
                <a:gd name="connsiteX2" fmla="*/ 484140 w 2001790"/>
                <a:gd name="connsiteY2" fmla="*/ 267003 h 809831"/>
                <a:gd name="connsiteX3" fmla="*/ 661170 w 2001790"/>
                <a:gd name="connsiteY3" fmla="*/ 251609 h 809831"/>
                <a:gd name="connsiteX4" fmla="*/ 898333 w 2001790"/>
                <a:gd name="connsiteY4" fmla="*/ 305969 h 809831"/>
                <a:gd name="connsiteX5" fmla="*/ 1045537 w 2001790"/>
                <a:gd name="connsiteY5" fmla="*/ 365139 h 809831"/>
                <a:gd name="connsiteX6" fmla="*/ 1151659 w 2001790"/>
                <a:gd name="connsiteY6" fmla="*/ 407088 h 809831"/>
                <a:gd name="connsiteX7" fmla="*/ 1274618 w 2001790"/>
                <a:gd name="connsiteY7" fmla="*/ 387460 h 809831"/>
                <a:gd name="connsiteX8" fmla="*/ 1346200 w 2001790"/>
                <a:gd name="connsiteY8" fmla="*/ 351669 h 809831"/>
                <a:gd name="connsiteX9" fmla="*/ 1423170 w 2001790"/>
                <a:gd name="connsiteY9" fmla="*/ 297791 h 809831"/>
                <a:gd name="connsiteX10" fmla="*/ 1491962 w 2001790"/>
                <a:gd name="connsiteY10" fmla="*/ 248434 h 809831"/>
                <a:gd name="connsiteX11" fmla="*/ 1546802 w 2001790"/>
                <a:gd name="connsiteY11" fmla="*/ 207640 h 809831"/>
                <a:gd name="connsiteX12" fmla="*/ 1615594 w 2001790"/>
                <a:gd name="connsiteY12" fmla="*/ 163767 h 809831"/>
                <a:gd name="connsiteX13" fmla="*/ 1677170 w 2001790"/>
                <a:gd name="connsiteY13" fmla="*/ 120760 h 809831"/>
                <a:gd name="connsiteX14" fmla="*/ 1746443 w 2001790"/>
                <a:gd name="connsiteY14" fmla="*/ 74578 h 809831"/>
                <a:gd name="connsiteX15" fmla="*/ 1870075 w 2001790"/>
                <a:gd name="connsiteY15" fmla="*/ 5691 h 809831"/>
                <a:gd name="connsiteX16" fmla="*/ 1960611 w 2001790"/>
                <a:gd name="connsiteY16" fmla="*/ 13388 h 809831"/>
                <a:gd name="connsiteX17" fmla="*/ 2001790 w 2001790"/>
                <a:gd name="connsiteY17" fmla="*/ 88625 h 809831"/>
                <a:gd name="connsiteX18" fmla="*/ 1975909 w 2001790"/>
                <a:gd name="connsiteY18" fmla="*/ 163286 h 809831"/>
                <a:gd name="connsiteX19" fmla="*/ 1884026 w 2001790"/>
                <a:gd name="connsiteY19" fmla="*/ 244297 h 809831"/>
                <a:gd name="connsiteX20" fmla="*/ 1805228 w 2001790"/>
                <a:gd name="connsiteY20" fmla="*/ 299522 h 809831"/>
                <a:gd name="connsiteX21" fmla="*/ 1725084 w 2001790"/>
                <a:gd name="connsiteY21" fmla="*/ 361098 h 809831"/>
                <a:gd name="connsiteX22" fmla="*/ 1658505 w 2001790"/>
                <a:gd name="connsiteY22" fmla="*/ 419980 h 809831"/>
                <a:gd name="connsiteX23" fmla="*/ 1595582 w 2001790"/>
                <a:gd name="connsiteY23" fmla="*/ 469337 h 809831"/>
                <a:gd name="connsiteX24" fmla="*/ 1535353 w 2001790"/>
                <a:gd name="connsiteY24" fmla="*/ 530913 h 809831"/>
                <a:gd name="connsiteX25" fmla="*/ 1482821 w 2001790"/>
                <a:gd name="connsiteY25" fmla="*/ 587100 h 809831"/>
                <a:gd name="connsiteX26" fmla="*/ 1468390 w 2001790"/>
                <a:gd name="connsiteY26" fmla="*/ 666379 h 809831"/>
                <a:gd name="connsiteX27" fmla="*/ 1675631 w 2001790"/>
                <a:gd name="connsiteY27" fmla="*/ 809831 h 809831"/>
                <a:gd name="connsiteX0" fmla="*/ 0 w 2001790"/>
                <a:gd name="connsiteY0" fmla="*/ 329733 h 809831"/>
                <a:gd name="connsiteX1" fmla="*/ 255540 w 2001790"/>
                <a:gd name="connsiteY1" fmla="*/ 291825 h 809831"/>
                <a:gd name="connsiteX2" fmla="*/ 484140 w 2001790"/>
                <a:gd name="connsiteY2" fmla="*/ 267003 h 809831"/>
                <a:gd name="connsiteX3" fmla="*/ 624128 w 2001790"/>
                <a:gd name="connsiteY3" fmla="*/ 283359 h 809831"/>
                <a:gd name="connsiteX4" fmla="*/ 898333 w 2001790"/>
                <a:gd name="connsiteY4" fmla="*/ 305969 h 809831"/>
                <a:gd name="connsiteX5" fmla="*/ 1045537 w 2001790"/>
                <a:gd name="connsiteY5" fmla="*/ 365139 h 809831"/>
                <a:gd name="connsiteX6" fmla="*/ 1151659 w 2001790"/>
                <a:gd name="connsiteY6" fmla="*/ 407088 h 809831"/>
                <a:gd name="connsiteX7" fmla="*/ 1274618 w 2001790"/>
                <a:gd name="connsiteY7" fmla="*/ 387460 h 809831"/>
                <a:gd name="connsiteX8" fmla="*/ 1346200 w 2001790"/>
                <a:gd name="connsiteY8" fmla="*/ 351669 h 809831"/>
                <a:gd name="connsiteX9" fmla="*/ 1423170 w 2001790"/>
                <a:gd name="connsiteY9" fmla="*/ 297791 h 809831"/>
                <a:gd name="connsiteX10" fmla="*/ 1491962 w 2001790"/>
                <a:gd name="connsiteY10" fmla="*/ 248434 h 809831"/>
                <a:gd name="connsiteX11" fmla="*/ 1546802 w 2001790"/>
                <a:gd name="connsiteY11" fmla="*/ 207640 h 809831"/>
                <a:gd name="connsiteX12" fmla="*/ 1615594 w 2001790"/>
                <a:gd name="connsiteY12" fmla="*/ 163767 h 809831"/>
                <a:gd name="connsiteX13" fmla="*/ 1677170 w 2001790"/>
                <a:gd name="connsiteY13" fmla="*/ 120760 h 809831"/>
                <a:gd name="connsiteX14" fmla="*/ 1746443 w 2001790"/>
                <a:gd name="connsiteY14" fmla="*/ 74578 h 809831"/>
                <a:gd name="connsiteX15" fmla="*/ 1870075 w 2001790"/>
                <a:gd name="connsiteY15" fmla="*/ 5691 h 809831"/>
                <a:gd name="connsiteX16" fmla="*/ 1960611 w 2001790"/>
                <a:gd name="connsiteY16" fmla="*/ 13388 h 809831"/>
                <a:gd name="connsiteX17" fmla="*/ 2001790 w 2001790"/>
                <a:gd name="connsiteY17" fmla="*/ 88625 h 809831"/>
                <a:gd name="connsiteX18" fmla="*/ 1975909 w 2001790"/>
                <a:gd name="connsiteY18" fmla="*/ 163286 h 809831"/>
                <a:gd name="connsiteX19" fmla="*/ 1884026 w 2001790"/>
                <a:gd name="connsiteY19" fmla="*/ 244297 h 809831"/>
                <a:gd name="connsiteX20" fmla="*/ 1805228 w 2001790"/>
                <a:gd name="connsiteY20" fmla="*/ 299522 h 809831"/>
                <a:gd name="connsiteX21" fmla="*/ 1725084 w 2001790"/>
                <a:gd name="connsiteY21" fmla="*/ 361098 h 809831"/>
                <a:gd name="connsiteX22" fmla="*/ 1658505 w 2001790"/>
                <a:gd name="connsiteY22" fmla="*/ 419980 h 809831"/>
                <a:gd name="connsiteX23" fmla="*/ 1595582 w 2001790"/>
                <a:gd name="connsiteY23" fmla="*/ 469337 h 809831"/>
                <a:gd name="connsiteX24" fmla="*/ 1535353 w 2001790"/>
                <a:gd name="connsiteY24" fmla="*/ 530913 h 809831"/>
                <a:gd name="connsiteX25" fmla="*/ 1482821 w 2001790"/>
                <a:gd name="connsiteY25" fmla="*/ 587100 h 809831"/>
                <a:gd name="connsiteX26" fmla="*/ 1468390 w 2001790"/>
                <a:gd name="connsiteY26" fmla="*/ 666379 h 809831"/>
                <a:gd name="connsiteX27" fmla="*/ 1675631 w 2001790"/>
                <a:gd name="connsiteY27" fmla="*/ 809831 h 809831"/>
                <a:gd name="connsiteX0" fmla="*/ 0 w 2001790"/>
                <a:gd name="connsiteY0" fmla="*/ 329733 h 809831"/>
                <a:gd name="connsiteX1" fmla="*/ 255540 w 2001790"/>
                <a:gd name="connsiteY1" fmla="*/ 291825 h 809831"/>
                <a:gd name="connsiteX2" fmla="*/ 436515 w 2001790"/>
                <a:gd name="connsiteY2" fmla="*/ 288169 h 809831"/>
                <a:gd name="connsiteX3" fmla="*/ 624128 w 2001790"/>
                <a:gd name="connsiteY3" fmla="*/ 283359 h 809831"/>
                <a:gd name="connsiteX4" fmla="*/ 898333 w 2001790"/>
                <a:gd name="connsiteY4" fmla="*/ 305969 h 809831"/>
                <a:gd name="connsiteX5" fmla="*/ 1045537 w 2001790"/>
                <a:gd name="connsiteY5" fmla="*/ 365139 h 809831"/>
                <a:gd name="connsiteX6" fmla="*/ 1151659 w 2001790"/>
                <a:gd name="connsiteY6" fmla="*/ 407088 h 809831"/>
                <a:gd name="connsiteX7" fmla="*/ 1274618 w 2001790"/>
                <a:gd name="connsiteY7" fmla="*/ 387460 h 809831"/>
                <a:gd name="connsiteX8" fmla="*/ 1346200 w 2001790"/>
                <a:gd name="connsiteY8" fmla="*/ 351669 h 809831"/>
                <a:gd name="connsiteX9" fmla="*/ 1423170 w 2001790"/>
                <a:gd name="connsiteY9" fmla="*/ 297791 h 809831"/>
                <a:gd name="connsiteX10" fmla="*/ 1491962 w 2001790"/>
                <a:gd name="connsiteY10" fmla="*/ 248434 h 809831"/>
                <a:gd name="connsiteX11" fmla="*/ 1546802 w 2001790"/>
                <a:gd name="connsiteY11" fmla="*/ 207640 h 809831"/>
                <a:gd name="connsiteX12" fmla="*/ 1615594 w 2001790"/>
                <a:gd name="connsiteY12" fmla="*/ 163767 h 809831"/>
                <a:gd name="connsiteX13" fmla="*/ 1677170 w 2001790"/>
                <a:gd name="connsiteY13" fmla="*/ 120760 h 809831"/>
                <a:gd name="connsiteX14" fmla="*/ 1746443 w 2001790"/>
                <a:gd name="connsiteY14" fmla="*/ 74578 h 809831"/>
                <a:gd name="connsiteX15" fmla="*/ 1870075 w 2001790"/>
                <a:gd name="connsiteY15" fmla="*/ 5691 h 809831"/>
                <a:gd name="connsiteX16" fmla="*/ 1960611 w 2001790"/>
                <a:gd name="connsiteY16" fmla="*/ 13388 h 809831"/>
                <a:gd name="connsiteX17" fmla="*/ 2001790 w 2001790"/>
                <a:gd name="connsiteY17" fmla="*/ 88625 h 809831"/>
                <a:gd name="connsiteX18" fmla="*/ 1975909 w 2001790"/>
                <a:gd name="connsiteY18" fmla="*/ 163286 h 809831"/>
                <a:gd name="connsiteX19" fmla="*/ 1884026 w 2001790"/>
                <a:gd name="connsiteY19" fmla="*/ 244297 h 809831"/>
                <a:gd name="connsiteX20" fmla="*/ 1805228 w 2001790"/>
                <a:gd name="connsiteY20" fmla="*/ 299522 h 809831"/>
                <a:gd name="connsiteX21" fmla="*/ 1725084 w 2001790"/>
                <a:gd name="connsiteY21" fmla="*/ 361098 h 809831"/>
                <a:gd name="connsiteX22" fmla="*/ 1658505 w 2001790"/>
                <a:gd name="connsiteY22" fmla="*/ 419980 h 809831"/>
                <a:gd name="connsiteX23" fmla="*/ 1595582 w 2001790"/>
                <a:gd name="connsiteY23" fmla="*/ 469337 h 809831"/>
                <a:gd name="connsiteX24" fmla="*/ 1535353 w 2001790"/>
                <a:gd name="connsiteY24" fmla="*/ 530913 h 809831"/>
                <a:gd name="connsiteX25" fmla="*/ 1482821 w 2001790"/>
                <a:gd name="connsiteY25" fmla="*/ 587100 h 809831"/>
                <a:gd name="connsiteX26" fmla="*/ 1468390 w 2001790"/>
                <a:gd name="connsiteY26" fmla="*/ 666379 h 809831"/>
                <a:gd name="connsiteX27" fmla="*/ 1675631 w 2001790"/>
                <a:gd name="connsiteY27" fmla="*/ 809831 h 809831"/>
                <a:gd name="connsiteX0" fmla="*/ 0 w 2001790"/>
                <a:gd name="connsiteY0" fmla="*/ 329733 h 809831"/>
                <a:gd name="connsiteX1" fmla="*/ 250248 w 2001790"/>
                <a:gd name="connsiteY1" fmla="*/ 307700 h 809831"/>
                <a:gd name="connsiteX2" fmla="*/ 436515 w 2001790"/>
                <a:gd name="connsiteY2" fmla="*/ 288169 h 809831"/>
                <a:gd name="connsiteX3" fmla="*/ 624128 w 2001790"/>
                <a:gd name="connsiteY3" fmla="*/ 283359 h 809831"/>
                <a:gd name="connsiteX4" fmla="*/ 898333 w 2001790"/>
                <a:gd name="connsiteY4" fmla="*/ 305969 h 809831"/>
                <a:gd name="connsiteX5" fmla="*/ 1045537 w 2001790"/>
                <a:gd name="connsiteY5" fmla="*/ 365139 h 809831"/>
                <a:gd name="connsiteX6" fmla="*/ 1151659 w 2001790"/>
                <a:gd name="connsiteY6" fmla="*/ 407088 h 809831"/>
                <a:gd name="connsiteX7" fmla="*/ 1274618 w 2001790"/>
                <a:gd name="connsiteY7" fmla="*/ 387460 h 809831"/>
                <a:gd name="connsiteX8" fmla="*/ 1346200 w 2001790"/>
                <a:gd name="connsiteY8" fmla="*/ 351669 h 809831"/>
                <a:gd name="connsiteX9" fmla="*/ 1423170 w 2001790"/>
                <a:gd name="connsiteY9" fmla="*/ 297791 h 809831"/>
                <a:gd name="connsiteX10" fmla="*/ 1491962 w 2001790"/>
                <a:gd name="connsiteY10" fmla="*/ 248434 h 809831"/>
                <a:gd name="connsiteX11" fmla="*/ 1546802 w 2001790"/>
                <a:gd name="connsiteY11" fmla="*/ 207640 h 809831"/>
                <a:gd name="connsiteX12" fmla="*/ 1615594 w 2001790"/>
                <a:gd name="connsiteY12" fmla="*/ 163767 h 809831"/>
                <a:gd name="connsiteX13" fmla="*/ 1677170 w 2001790"/>
                <a:gd name="connsiteY13" fmla="*/ 120760 h 809831"/>
                <a:gd name="connsiteX14" fmla="*/ 1746443 w 2001790"/>
                <a:gd name="connsiteY14" fmla="*/ 74578 h 809831"/>
                <a:gd name="connsiteX15" fmla="*/ 1870075 w 2001790"/>
                <a:gd name="connsiteY15" fmla="*/ 5691 h 809831"/>
                <a:gd name="connsiteX16" fmla="*/ 1960611 w 2001790"/>
                <a:gd name="connsiteY16" fmla="*/ 13388 h 809831"/>
                <a:gd name="connsiteX17" fmla="*/ 2001790 w 2001790"/>
                <a:gd name="connsiteY17" fmla="*/ 88625 h 809831"/>
                <a:gd name="connsiteX18" fmla="*/ 1975909 w 2001790"/>
                <a:gd name="connsiteY18" fmla="*/ 163286 h 809831"/>
                <a:gd name="connsiteX19" fmla="*/ 1884026 w 2001790"/>
                <a:gd name="connsiteY19" fmla="*/ 244297 h 809831"/>
                <a:gd name="connsiteX20" fmla="*/ 1805228 w 2001790"/>
                <a:gd name="connsiteY20" fmla="*/ 299522 h 809831"/>
                <a:gd name="connsiteX21" fmla="*/ 1725084 w 2001790"/>
                <a:gd name="connsiteY21" fmla="*/ 361098 h 809831"/>
                <a:gd name="connsiteX22" fmla="*/ 1658505 w 2001790"/>
                <a:gd name="connsiteY22" fmla="*/ 419980 h 809831"/>
                <a:gd name="connsiteX23" fmla="*/ 1595582 w 2001790"/>
                <a:gd name="connsiteY23" fmla="*/ 469337 h 809831"/>
                <a:gd name="connsiteX24" fmla="*/ 1535353 w 2001790"/>
                <a:gd name="connsiteY24" fmla="*/ 530913 h 809831"/>
                <a:gd name="connsiteX25" fmla="*/ 1482821 w 2001790"/>
                <a:gd name="connsiteY25" fmla="*/ 587100 h 809831"/>
                <a:gd name="connsiteX26" fmla="*/ 1468390 w 2001790"/>
                <a:gd name="connsiteY26" fmla="*/ 666379 h 809831"/>
                <a:gd name="connsiteX27" fmla="*/ 1675631 w 2001790"/>
                <a:gd name="connsiteY27" fmla="*/ 809831 h 809831"/>
                <a:gd name="connsiteX0" fmla="*/ 0 w 2001790"/>
                <a:gd name="connsiteY0" fmla="*/ 329733 h 809831"/>
                <a:gd name="connsiteX1" fmla="*/ 260831 w 2001790"/>
                <a:gd name="connsiteY1" fmla="*/ 328867 h 809831"/>
                <a:gd name="connsiteX2" fmla="*/ 436515 w 2001790"/>
                <a:gd name="connsiteY2" fmla="*/ 288169 h 809831"/>
                <a:gd name="connsiteX3" fmla="*/ 624128 w 2001790"/>
                <a:gd name="connsiteY3" fmla="*/ 283359 h 809831"/>
                <a:gd name="connsiteX4" fmla="*/ 898333 w 2001790"/>
                <a:gd name="connsiteY4" fmla="*/ 305969 h 809831"/>
                <a:gd name="connsiteX5" fmla="*/ 1045537 w 2001790"/>
                <a:gd name="connsiteY5" fmla="*/ 365139 h 809831"/>
                <a:gd name="connsiteX6" fmla="*/ 1151659 w 2001790"/>
                <a:gd name="connsiteY6" fmla="*/ 407088 h 809831"/>
                <a:gd name="connsiteX7" fmla="*/ 1274618 w 2001790"/>
                <a:gd name="connsiteY7" fmla="*/ 387460 h 809831"/>
                <a:gd name="connsiteX8" fmla="*/ 1346200 w 2001790"/>
                <a:gd name="connsiteY8" fmla="*/ 351669 h 809831"/>
                <a:gd name="connsiteX9" fmla="*/ 1423170 w 2001790"/>
                <a:gd name="connsiteY9" fmla="*/ 297791 h 809831"/>
                <a:gd name="connsiteX10" fmla="*/ 1491962 w 2001790"/>
                <a:gd name="connsiteY10" fmla="*/ 248434 h 809831"/>
                <a:gd name="connsiteX11" fmla="*/ 1546802 w 2001790"/>
                <a:gd name="connsiteY11" fmla="*/ 207640 h 809831"/>
                <a:gd name="connsiteX12" fmla="*/ 1615594 w 2001790"/>
                <a:gd name="connsiteY12" fmla="*/ 163767 h 809831"/>
                <a:gd name="connsiteX13" fmla="*/ 1677170 w 2001790"/>
                <a:gd name="connsiteY13" fmla="*/ 120760 h 809831"/>
                <a:gd name="connsiteX14" fmla="*/ 1746443 w 2001790"/>
                <a:gd name="connsiteY14" fmla="*/ 74578 h 809831"/>
                <a:gd name="connsiteX15" fmla="*/ 1870075 w 2001790"/>
                <a:gd name="connsiteY15" fmla="*/ 5691 h 809831"/>
                <a:gd name="connsiteX16" fmla="*/ 1960611 w 2001790"/>
                <a:gd name="connsiteY16" fmla="*/ 13388 h 809831"/>
                <a:gd name="connsiteX17" fmla="*/ 2001790 w 2001790"/>
                <a:gd name="connsiteY17" fmla="*/ 88625 h 809831"/>
                <a:gd name="connsiteX18" fmla="*/ 1975909 w 2001790"/>
                <a:gd name="connsiteY18" fmla="*/ 163286 h 809831"/>
                <a:gd name="connsiteX19" fmla="*/ 1884026 w 2001790"/>
                <a:gd name="connsiteY19" fmla="*/ 244297 h 809831"/>
                <a:gd name="connsiteX20" fmla="*/ 1805228 w 2001790"/>
                <a:gd name="connsiteY20" fmla="*/ 299522 h 809831"/>
                <a:gd name="connsiteX21" fmla="*/ 1725084 w 2001790"/>
                <a:gd name="connsiteY21" fmla="*/ 361098 h 809831"/>
                <a:gd name="connsiteX22" fmla="*/ 1658505 w 2001790"/>
                <a:gd name="connsiteY22" fmla="*/ 419980 h 809831"/>
                <a:gd name="connsiteX23" fmla="*/ 1595582 w 2001790"/>
                <a:gd name="connsiteY23" fmla="*/ 469337 h 809831"/>
                <a:gd name="connsiteX24" fmla="*/ 1535353 w 2001790"/>
                <a:gd name="connsiteY24" fmla="*/ 530913 h 809831"/>
                <a:gd name="connsiteX25" fmla="*/ 1482821 w 2001790"/>
                <a:gd name="connsiteY25" fmla="*/ 587100 h 809831"/>
                <a:gd name="connsiteX26" fmla="*/ 1468390 w 2001790"/>
                <a:gd name="connsiteY26" fmla="*/ 666379 h 809831"/>
                <a:gd name="connsiteX27" fmla="*/ 1675631 w 2001790"/>
                <a:gd name="connsiteY27" fmla="*/ 809831 h 809831"/>
                <a:gd name="connsiteX0" fmla="*/ 0 w 2001790"/>
                <a:gd name="connsiteY0" fmla="*/ 329733 h 809831"/>
                <a:gd name="connsiteX1" fmla="*/ 260831 w 2001790"/>
                <a:gd name="connsiteY1" fmla="*/ 328867 h 809831"/>
                <a:gd name="connsiteX2" fmla="*/ 478849 w 2001790"/>
                <a:gd name="connsiteY2" fmla="*/ 325211 h 809831"/>
                <a:gd name="connsiteX3" fmla="*/ 624128 w 2001790"/>
                <a:gd name="connsiteY3" fmla="*/ 283359 h 809831"/>
                <a:gd name="connsiteX4" fmla="*/ 898333 w 2001790"/>
                <a:gd name="connsiteY4" fmla="*/ 305969 h 809831"/>
                <a:gd name="connsiteX5" fmla="*/ 1045537 w 2001790"/>
                <a:gd name="connsiteY5" fmla="*/ 365139 h 809831"/>
                <a:gd name="connsiteX6" fmla="*/ 1151659 w 2001790"/>
                <a:gd name="connsiteY6" fmla="*/ 407088 h 809831"/>
                <a:gd name="connsiteX7" fmla="*/ 1274618 w 2001790"/>
                <a:gd name="connsiteY7" fmla="*/ 387460 h 809831"/>
                <a:gd name="connsiteX8" fmla="*/ 1346200 w 2001790"/>
                <a:gd name="connsiteY8" fmla="*/ 351669 h 809831"/>
                <a:gd name="connsiteX9" fmla="*/ 1423170 w 2001790"/>
                <a:gd name="connsiteY9" fmla="*/ 297791 h 809831"/>
                <a:gd name="connsiteX10" fmla="*/ 1491962 w 2001790"/>
                <a:gd name="connsiteY10" fmla="*/ 248434 h 809831"/>
                <a:gd name="connsiteX11" fmla="*/ 1546802 w 2001790"/>
                <a:gd name="connsiteY11" fmla="*/ 207640 h 809831"/>
                <a:gd name="connsiteX12" fmla="*/ 1615594 w 2001790"/>
                <a:gd name="connsiteY12" fmla="*/ 163767 h 809831"/>
                <a:gd name="connsiteX13" fmla="*/ 1677170 w 2001790"/>
                <a:gd name="connsiteY13" fmla="*/ 120760 h 809831"/>
                <a:gd name="connsiteX14" fmla="*/ 1746443 w 2001790"/>
                <a:gd name="connsiteY14" fmla="*/ 74578 h 809831"/>
                <a:gd name="connsiteX15" fmla="*/ 1870075 w 2001790"/>
                <a:gd name="connsiteY15" fmla="*/ 5691 h 809831"/>
                <a:gd name="connsiteX16" fmla="*/ 1960611 w 2001790"/>
                <a:gd name="connsiteY16" fmla="*/ 13388 h 809831"/>
                <a:gd name="connsiteX17" fmla="*/ 2001790 w 2001790"/>
                <a:gd name="connsiteY17" fmla="*/ 88625 h 809831"/>
                <a:gd name="connsiteX18" fmla="*/ 1975909 w 2001790"/>
                <a:gd name="connsiteY18" fmla="*/ 163286 h 809831"/>
                <a:gd name="connsiteX19" fmla="*/ 1884026 w 2001790"/>
                <a:gd name="connsiteY19" fmla="*/ 244297 h 809831"/>
                <a:gd name="connsiteX20" fmla="*/ 1805228 w 2001790"/>
                <a:gd name="connsiteY20" fmla="*/ 299522 h 809831"/>
                <a:gd name="connsiteX21" fmla="*/ 1725084 w 2001790"/>
                <a:gd name="connsiteY21" fmla="*/ 361098 h 809831"/>
                <a:gd name="connsiteX22" fmla="*/ 1658505 w 2001790"/>
                <a:gd name="connsiteY22" fmla="*/ 419980 h 809831"/>
                <a:gd name="connsiteX23" fmla="*/ 1595582 w 2001790"/>
                <a:gd name="connsiteY23" fmla="*/ 469337 h 809831"/>
                <a:gd name="connsiteX24" fmla="*/ 1535353 w 2001790"/>
                <a:gd name="connsiteY24" fmla="*/ 530913 h 809831"/>
                <a:gd name="connsiteX25" fmla="*/ 1482821 w 2001790"/>
                <a:gd name="connsiteY25" fmla="*/ 587100 h 809831"/>
                <a:gd name="connsiteX26" fmla="*/ 1468390 w 2001790"/>
                <a:gd name="connsiteY26" fmla="*/ 666379 h 809831"/>
                <a:gd name="connsiteX27" fmla="*/ 1675631 w 2001790"/>
                <a:gd name="connsiteY27" fmla="*/ 809831 h 809831"/>
                <a:gd name="connsiteX0" fmla="*/ 0 w 2001790"/>
                <a:gd name="connsiteY0" fmla="*/ 329733 h 809831"/>
                <a:gd name="connsiteX1" fmla="*/ 260831 w 2001790"/>
                <a:gd name="connsiteY1" fmla="*/ 328867 h 809831"/>
                <a:gd name="connsiteX2" fmla="*/ 478849 w 2001790"/>
                <a:gd name="connsiteY2" fmla="*/ 325211 h 809831"/>
                <a:gd name="connsiteX3" fmla="*/ 624128 w 2001790"/>
                <a:gd name="connsiteY3" fmla="*/ 320401 h 809831"/>
                <a:gd name="connsiteX4" fmla="*/ 898333 w 2001790"/>
                <a:gd name="connsiteY4" fmla="*/ 305969 h 809831"/>
                <a:gd name="connsiteX5" fmla="*/ 1045537 w 2001790"/>
                <a:gd name="connsiteY5" fmla="*/ 365139 h 809831"/>
                <a:gd name="connsiteX6" fmla="*/ 1151659 w 2001790"/>
                <a:gd name="connsiteY6" fmla="*/ 407088 h 809831"/>
                <a:gd name="connsiteX7" fmla="*/ 1274618 w 2001790"/>
                <a:gd name="connsiteY7" fmla="*/ 387460 h 809831"/>
                <a:gd name="connsiteX8" fmla="*/ 1346200 w 2001790"/>
                <a:gd name="connsiteY8" fmla="*/ 351669 h 809831"/>
                <a:gd name="connsiteX9" fmla="*/ 1423170 w 2001790"/>
                <a:gd name="connsiteY9" fmla="*/ 297791 h 809831"/>
                <a:gd name="connsiteX10" fmla="*/ 1491962 w 2001790"/>
                <a:gd name="connsiteY10" fmla="*/ 248434 h 809831"/>
                <a:gd name="connsiteX11" fmla="*/ 1546802 w 2001790"/>
                <a:gd name="connsiteY11" fmla="*/ 207640 h 809831"/>
                <a:gd name="connsiteX12" fmla="*/ 1615594 w 2001790"/>
                <a:gd name="connsiteY12" fmla="*/ 163767 h 809831"/>
                <a:gd name="connsiteX13" fmla="*/ 1677170 w 2001790"/>
                <a:gd name="connsiteY13" fmla="*/ 120760 h 809831"/>
                <a:gd name="connsiteX14" fmla="*/ 1746443 w 2001790"/>
                <a:gd name="connsiteY14" fmla="*/ 74578 h 809831"/>
                <a:gd name="connsiteX15" fmla="*/ 1870075 w 2001790"/>
                <a:gd name="connsiteY15" fmla="*/ 5691 h 809831"/>
                <a:gd name="connsiteX16" fmla="*/ 1960611 w 2001790"/>
                <a:gd name="connsiteY16" fmla="*/ 13388 h 809831"/>
                <a:gd name="connsiteX17" fmla="*/ 2001790 w 2001790"/>
                <a:gd name="connsiteY17" fmla="*/ 88625 h 809831"/>
                <a:gd name="connsiteX18" fmla="*/ 1975909 w 2001790"/>
                <a:gd name="connsiteY18" fmla="*/ 163286 h 809831"/>
                <a:gd name="connsiteX19" fmla="*/ 1884026 w 2001790"/>
                <a:gd name="connsiteY19" fmla="*/ 244297 h 809831"/>
                <a:gd name="connsiteX20" fmla="*/ 1805228 w 2001790"/>
                <a:gd name="connsiteY20" fmla="*/ 299522 h 809831"/>
                <a:gd name="connsiteX21" fmla="*/ 1725084 w 2001790"/>
                <a:gd name="connsiteY21" fmla="*/ 361098 h 809831"/>
                <a:gd name="connsiteX22" fmla="*/ 1658505 w 2001790"/>
                <a:gd name="connsiteY22" fmla="*/ 419980 h 809831"/>
                <a:gd name="connsiteX23" fmla="*/ 1595582 w 2001790"/>
                <a:gd name="connsiteY23" fmla="*/ 469337 h 809831"/>
                <a:gd name="connsiteX24" fmla="*/ 1535353 w 2001790"/>
                <a:gd name="connsiteY24" fmla="*/ 530913 h 809831"/>
                <a:gd name="connsiteX25" fmla="*/ 1482821 w 2001790"/>
                <a:gd name="connsiteY25" fmla="*/ 587100 h 809831"/>
                <a:gd name="connsiteX26" fmla="*/ 1468390 w 2001790"/>
                <a:gd name="connsiteY26" fmla="*/ 666379 h 809831"/>
                <a:gd name="connsiteX27" fmla="*/ 1675631 w 2001790"/>
                <a:gd name="connsiteY27" fmla="*/ 809831 h 809831"/>
                <a:gd name="connsiteX0" fmla="*/ 0 w 2001790"/>
                <a:gd name="connsiteY0" fmla="*/ 329733 h 809831"/>
                <a:gd name="connsiteX1" fmla="*/ 260831 w 2001790"/>
                <a:gd name="connsiteY1" fmla="*/ 328867 h 809831"/>
                <a:gd name="connsiteX2" fmla="*/ 478849 w 2001790"/>
                <a:gd name="connsiteY2" fmla="*/ 325211 h 809831"/>
                <a:gd name="connsiteX3" fmla="*/ 624128 w 2001790"/>
                <a:gd name="connsiteY3" fmla="*/ 320401 h 809831"/>
                <a:gd name="connsiteX4" fmla="*/ 866583 w 2001790"/>
                <a:gd name="connsiteY4" fmla="*/ 327136 h 809831"/>
                <a:gd name="connsiteX5" fmla="*/ 1045537 w 2001790"/>
                <a:gd name="connsiteY5" fmla="*/ 365139 h 809831"/>
                <a:gd name="connsiteX6" fmla="*/ 1151659 w 2001790"/>
                <a:gd name="connsiteY6" fmla="*/ 407088 h 809831"/>
                <a:gd name="connsiteX7" fmla="*/ 1274618 w 2001790"/>
                <a:gd name="connsiteY7" fmla="*/ 387460 h 809831"/>
                <a:gd name="connsiteX8" fmla="*/ 1346200 w 2001790"/>
                <a:gd name="connsiteY8" fmla="*/ 351669 h 809831"/>
                <a:gd name="connsiteX9" fmla="*/ 1423170 w 2001790"/>
                <a:gd name="connsiteY9" fmla="*/ 297791 h 809831"/>
                <a:gd name="connsiteX10" fmla="*/ 1491962 w 2001790"/>
                <a:gd name="connsiteY10" fmla="*/ 248434 h 809831"/>
                <a:gd name="connsiteX11" fmla="*/ 1546802 w 2001790"/>
                <a:gd name="connsiteY11" fmla="*/ 207640 h 809831"/>
                <a:gd name="connsiteX12" fmla="*/ 1615594 w 2001790"/>
                <a:gd name="connsiteY12" fmla="*/ 163767 h 809831"/>
                <a:gd name="connsiteX13" fmla="*/ 1677170 w 2001790"/>
                <a:gd name="connsiteY13" fmla="*/ 120760 h 809831"/>
                <a:gd name="connsiteX14" fmla="*/ 1746443 w 2001790"/>
                <a:gd name="connsiteY14" fmla="*/ 74578 h 809831"/>
                <a:gd name="connsiteX15" fmla="*/ 1870075 w 2001790"/>
                <a:gd name="connsiteY15" fmla="*/ 5691 h 809831"/>
                <a:gd name="connsiteX16" fmla="*/ 1960611 w 2001790"/>
                <a:gd name="connsiteY16" fmla="*/ 13388 h 809831"/>
                <a:gd name="connsiteX17" fmla="*/ 2001790 w 2001790"/>
                <a:gd name="connsiteY17" fmla="*/ 88625 h 809831"/>
                <a:gd name="connsiteX18" fmla="*/ 1975909 w 2001790"/>
                <a:gd name="connsiteY18" fmla="*/ 163286 h 809831"/>
                <a:gd name="connsiteX19" fmla="*/ 1884026 w 2001790"/>
                <a:gd name="connsiteY19" fmla="*/ 244297 h 809831"/>
                <a:gd name="connsiteX20" fmla="*/ 1805228 w 2001790"/>
                <a:gd name="connsiteY20" fmla="*/ 299522 h 809831"/>
                <a:gd name="connsiteX21" fmla="*/ 1725084 w 2001790"/>
                <a:gd name="connsiteY21" fmla="*/ 361098 h 809831"/>
                <a:gd name="connsiteX22" fmla="*/ 1658505 w 2001790"/>
                <a:gd name="connsiteY22" fmla="*/ 419980 h 809831"/>
                <a:gd name="connsiteX23" fmla="*/ 1595582 w 2001790"/>
                <a:gd name="connsiteY23" fmla="*/ 469337 h 809831"/>
                <a:gd name="connsiteX24" fmla="*/ 1535353 w 2001790"/>
                <a:gd name="connsiteY24" fmla="*/ 530913 h 809831"/>
                <a:gd name="connsiteX25" fmla="*/ 1482821 w 2001790"/>
                <a:gd name="connsiteY25" fmla="*/ 587100 h 809831"/>
                <a:gd name="connsiteX26" fmla="*/ 1468390 w 2001790"/>
                <a:gd name="connsiteY26" fmla="*/ 666379 h 809831"/>
                <a:gd name="connsiteX27" fmla="*/ 1675631 w 2001790"/>
                <a:gd name="connsiteY27" fmla="*/ 809831 h 80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01790" h="809831">
                  <a:moveTo>
                    <a:pt x="0" y="329733"/>
                  </a:moveTo>
                  <a:cubicBezTo>
                    <a:pt x="32071" y="307284"/>
                    <a:pt x="181023" y="329621"/>
                    <a:pt x="260831" y="328867"/>
                  </a:cubicBezTo>
                  <a:lnTo>
                    <a:pt x="478849" y="325211"/>
                  </a:lnTo>
                  <a:cubicBezTo>
                    <a:pt x="539398" y="323800"/>
                    <a:pt x="493196" y="329753"/>
                    <a:pt x="624128" y="320401"/>
                  </a:cubicBezTo>
                  <a:cubicBezTo>
                    <a:pt x="701098" y="324249"/>
                    <a:pt x="796348" y="319680"/>
                    <a:pt x="866583" y="327136"/>
                  </a:cubicBezTo>
                  <a:cubicBezTo>
                    <a:pt x="936818" y="334592"/>
                    <a:pt x="998024" y="351814"/>
                    <a:pt x="1045537" y="365139"/>
                  </a:cubicBezTo>
                  <a:cubicBezTo>
                    <a:pt x="1093050" y="378464"/>
                    <a:pt x="1111891" y="401957"/>
                    <a:pt x="1151659" y="407088"/>
                  </a:cubicBezTo>
                  <a:cubicBezTo>
                    <a:pt x="1197231" y="414657"/>
                    <a:pt x="1242195" y="396697"/>
                    <a:pt x="1274618" y="387460"/>
                  </a:cubicBezTo>
                  <a:cubicBezTo>
                    <a:pt x="1307042" y="378224"/>
                    <a:pt x="1321441" y="366614"/>
                    <a:pt x="1346200" y="351669"/>
                  </a:cubicBezTo>
                  <a:cubicBezTo>
                    <a:pt x="1370959" y="336724"/>
                    <a:pt x="1398876" y="314997"/>
                    <a:pt x="1423170" y="297791"/>
                  </a:cubicBezTo>
                  <a:lnTo>
                    <a:pt x="1491962" y="248434"/>
                  </a:lnTo>
                  <a:cubicBezTo>
                    <a:pt x="1512567" y="233409"/>
                    <a:pt x="1526197" y="221751"/>
                    <a:pt x="1546802" y="207640"/>
                  </a:cubicBezTo>
                  <a:cubicBezTo>
                    <a:pt x="1567407" y="193529"/>
                    <a:pt x="1559301" y="201282"/>
                    <a:pt x="1615594" y="163767"/>
                  </a:cubicBezTo>
                  <a:cubicBezTo>
                    <a:pt x="1637322" y="149287"/>
                    <a:pt x="1655815" y="136776"/>
                    <a:pt x="1677170" y="120760"/>
                  </a:cubicBezTo>
                  <a:cubicBezTo>
                    <a:pt x="1702953" y="101423"/>
                    <a:pt x="1714292" y="93756"/>
                    <a:pt x="1746443" y="74578"/>
                  </a:cubicBezTo>
                  <a:cubicBezTo>
                    <a:pt x="1778594" y="55400"/>
                    <a:pt x="1834380" y="15889"/>
                    <a:pt x="1870075" y="5691"/>
                  </a:cubicBezTo>
                  <a:cubicBezTo>
                    <a:pt x="1905770" y="-4507"/>
                    <a:pt x="1938659" y="-434"/>
                    <a:pt x="1960611" y="13388"/>
                  </a:cubicBezTo>
                  <a:cubicBezTo>
                    <a:pt x="1982563" y="27210"/>
                    <a:pt x="1999240" y="46709"/>
                    <a:pt x="2001790" y="88625"/>
                  </a:cubicBezTo>
                  <a:cubicBezTo>
                    <a:pt x="1994815" y="140066"/>
                    <a:pt x="1995536" y="137341"/>
                    <a:pt x="1975909" y="163286"/>
                  </a:cubicBezTo>
                  <a:cubicBezTo>
                    <a:pt x="1956282" y="189231"/>
                    <a:pt x="1912473" y="221591"/>
                    <a:pt x="1884026" y="244297"/>
                  </a:cubicBezTo>
                  <a:cubicBezTo>
                    <a:pt x="1855579" y="267003"/>
                    <a:pt x="1831718" y="280055"/>
                    <a:pt x="1805228" y="299522"/>
                  </a:cubicBezTo>
                  <a:cubicBezTo>
                    <a:pt x="1778738" y="318989"/>
                    <a:pt x="1749538" y="341022"/>
                    <a:pt x="1725084" y="361098"/>
                  </a:cubicBezTo>
                  <a:cubicBezTo>
                    <a:pt x="1700630" y="381174"/>
                    <a:pt x="1680089" y="401940"/>
                    <a:pt x="1658505" y="419980"/>
                  </a:cubicBezTo>
                  <a:cubicBezTo>
                    <a:pt x="1636921" y="438020"/>
                    <a:pt x="1616107" y="451377"/>
                    <a:pt x="1595582" y="469337"/>
                  </a:cubicBezTo>
                  <a:cubicBezTo>
                    <a:pt x="1582645" y="485508"/>
                    <a:pt x="1554146" y="511286"/>
                    <a:pt x="1535353" y="530913"/>
                  </a:cubicBezTo>
                  <a:cubicBezTo>
                    <a:pt x="1516560" y="550540"/>
                    <a:pt x="1493982" y="564522"/>
                    <a:pt x="1482821" y="587100"/>
                  </a:cubicBezTo>
                  <a:cubicBezTo>
                    <a:pt x="1471661" y="609678"/>
                    <a:pt x="1472612" y="607833"/>
                    <a:pt x="1468390" y="666379"/>
                  </a:cubicBezTo>
                  <a:cubicBezTo>
                    <a:pt x="1475125" y="706676"/>
                    <a:pt x="1664206" y="775977"/>
                    <a:pt x="1675631" y="809831"/>
                  </a:cubicBezTo>
                </a:path>
              </a:pathLst>
            </a:custGeom>
            <a:ln w="381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 name="Freeform 75"/>
          <p:cNvSpPr>
            <a:spLocks noChangeAspect="1"/>
          </p:cNvSpPr>
          <p:nvPr/>
        </p:nvSpPr>
        <p:spPr bwMode="auto">
          <a:xfrm rot="5400000">
            <a:off x="3347580" y="1352820"/>
            <a:ext cx="2319419" cy="5537976"/>
          </a:xfrm>
          <a:custGeom>
            <a:avLst/>
            <a:gdLst>
              <a:gd name="T0" fmla="*/ 2147483647 w 783"/>
              <a:gd name="T1" fmla="*/ 0 h 1283"/>
              <a:gd name="T2" fmla="*/ 2147483647 w 783"/>
              <a:gd name="T3" fmla="*/ 2147483647 h 1283"/>
              <a:gd name="T4" fmla="*/ 2147483647 w 783"/>
              <a:gd name="T5" fmla="*/ 2147483647 h 1283"/>
              <a:gd name="T6" fmla="*/ 2147483647 w 783"/>
              <a:gd name="T7" fmla="*/ 2147483647 h 1283"/>
              <a:gd name="T8" fmla="*/ 2147483647 w 783"/>
              <a:gd name="T9" fmla="*/ 2147483647 h 1283"/>
              <a:gd name="T10" fmla="*/ 2147483647 w 783"/>
              <a:gd name="T11" fmla="*/ 2147483647 h 1283"/>
              <a:gd name="T12" fmla="*/ 2147483647 w 783"/>
              <a:gd name="T13" fmla="*/ 2147483647 h 1283"/>
              <a:gd name="T14" fmla="*/ 2147483647 w 783"/>
              <a:gd name="T15" fmla="*/ 2147483647 h 1283"/>
              <a:gd name="T16" fmla="*/ 2147483647 w 783"/>
              <a:gd name="T17" fmla="*/ 2147483647 h 1283"/>
              <a:gd name="T18" fmla="*/ 2147483647 w 783"/>
              <a:gd name="T19" fmla="*/ 2147483647 h 1283"/>
              <a:gd name="T20" fmla="*/ 2147483647 w 783"/>
              <a:gd name="T21" fmla="*/ 2147483647 h 1283"/>
              <a:gd name="T22" fmla="*/ 2147483647 w 783"/>
              <a:gd name="T23" fmla="*/ 2147483647 h 1283"/>
              <a:gd name="T24" fmla="*/ 2147483647 w 783"/>
              <a:gd name="T25" fmla="*/ 2147483647 h 1283"/>
              <a:gd name="T26" fmla="*/ 2147483647 w 783"/>
              <a:gd name="T27" fmla="*/ 2147483647 h 1283"/>
              <a:gd name="T28" fmla="*/ 2147483647 w 783"/>
              <a:gd name="T29" fmla="*/ 2147483647 h 1283"/>
              <a:gd name="T30" fmla="*/ 2147483647 w 783"/>
              <a:gd name="T31" fmla="*/ 2147483647 h 1283"/>
              <a:gd name="T32" fmla="*/ 2147483647 w 783"/>
              <a:gd name="T33" fmla="*/ 2147483647 h 1283"/>
              <a:gd name="T34" fmla="*/ 2147483647 w 783"/>
              <a:gd name="T35" fmla="*/ 2147483647 h 1283"/>
              <a:gd name="T36" fmla="*/ 2147483647 w 783"/>
              <a:gd name="T37" fmla="*/ 2147483647 h 1283"/>
              <a:gd name="T38" fmla="*/ 2147483647 w 783"/>
              <a:gd name="T39" fmla="*/ 2147483647 h 1283"/>
              <a:gd name="T40" fmla="*/ 2147483647 w 783"/>
              <a:gd name="T41" fmla="*/ 2147483647 h 1283"/>
              <a:gd name="T42" fmla="*/ 2147483647 w 783"/>
              <a:gd name="T43" fmla="*/ 2147483647 h 1283"/>
              <a:gd name="T44" fmla="*/ 2147483647 w 783"/>
              <a:gd name="T45" fmla="*/ 2147483647 h 1283"/>
              <a:gd name="T46" fmla="*/ 2147483647 w 783"/>
              <a:gd name="T47" fmla="*/ 2147483647 h 1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3"/>
              <a:gd name="T73" fmla="*/ 0 h 1283"/>
              <a:gd name="T74" fmla="*/ 783 w 783"/>
              <a:gd name="T75" fmla="*/ 1283 h 1283"/>
              <a:gd name="connsiteX0" fmla="*/ 2751 w 9903"/>
              <a:gd name="connsiteY0" fmla="*/ 0 h 9977"/>
              <a:gd name="connsiteX1" fmla="*/ 5101 w 9903"/>
              <a:gd name="connsiteY1" fmla="*/ 1746 h 9977"/>
              <a:gd name="connsiteX2" fmla="*/ 5510 w 9903"/>
              <a:gd name="connsiteY2" fmla="*/ 2557 h 9977"/>
              <a:gd name="connsiteX3" fmla="*/ 5203 w 9903"/>
              <a:gd name="connsiteY3" fmla="*/ 3180 h 9977"/>
              <a:gd name="connsiteX4" fmla="*/ 3977 w 9903"/>
              <a:gd name="connsiteY4" fmla="*/ 4053 h 9977"/>
              <a:gd name="connsiteX5" fmla="*/ 2445 w 9903"/>
              <a:gd name="connsiteY5" fmla="*/ 4427 h 9977"/>
              <a:gd name="connsiteX6" fmla="*/ 912 w 9903"/>
              <a:gd name="connsiteY6" fmla="*/ 4479 h 9977"/>
              <a:gd name="connsiteX7" fmla="*/ 299 w 9903"/>
              <a:gd name="connsiteY7" fmla="*/ 4926 h 9977"/>
              <a:gd name="connsiteX8" fmla="*/ 95 w 9903"/>
              <a:gd name="connsiteY8" fmla="*/ 5674 h 9977"/>
              <a:gd name="connsiteX9" fmla="*/ 95 w 9903"/>
              <a:gd name="connsiteY9" fmla="*/ 6048 h 9977"/>
              <a:gd name="connsiteX10" fmla="*/ 1218 w 9903"/>
              <a:gd name="connsiteY10" fmla="*/ 6610 h 9977"/>
              <a:gd name="connsiteX11" fmla="*/ 1934 w 9903"/>
              <a:gd name="connsiteY11" fmla="*/ 6921 h 9977"/>
              <a:gd name="connsiteX12" fmla="*/ 2342 w 9903"/>
              <a:gd name="connsiteY12" fmla="*/ 7607 h 9977"/>
              <a:gd name="connsiteX13" fmla="*/ 2138 w 9903"/>
              <a:gd name="connsiteY13" fmla="*/ 7981 h 9977"/>
              <a:gd name="connsiteX14" fmla="*/ 1627 w 9903"/>
              <a:gd name="connsiteY14" fmla="*/ 8293 h 9977"/>
              <a:gd name="connsiteX15" fmla="*/ 2036 w 9903"/>
              <a:gd name="connsiteY15" fmla="*/ 9353 h 9977"/>
              <a:gd name="connsiteX16" fmla="*/ 3466 w 9903"/>
              <a:gd name="connsiteY16" fmla="*/ 9852 h 9977"/>
              <a:gd name="connsiteX17" fmla="*/ 4590 w 9903"/>
              <a:gd name="connsiteY17" fmla="*/ 9977 h 9977"/>
              <a:gd name="connsiteX18" fmla="*/ 6327 w 9903"/>
              <a:gd name="connsiteY18" fmla="*/ 9977 h 9977"/>
              <a:gd name="connsiteX19" fmla="*/ 7553 w 9903"/>
              <a:gd name="connsiteY19" fmla="*/ 9852 h 9977"/>
              <a:gd name="connsiteX20" fmla="*/ 8983 w 9903"/>
              <a:gd name="connsiteY20" fmla="*/ 9478 h 9977"/>
              <a:gd name="connsiteX21" fmla="*/ 9596 w 9903"/>
              <a:gd name="connsiteY21" fmla="*/ 8667 h 9977"/>
              <a:gd name="connsiteX22" fmla="*/ 9801 w 9903"/>
              <a:gd name="connsiteY22" fmla="*/ 8168 h 9977"/>
              <a:gd name="connsiteX23" fmla="*/ 9903 w 9903"/>
              <a:gd name="connsiteY23" fmla="*/ 7670 h 9977"/>
              <a:gd name="connsiteX0" fmla="*/ 2778 w 10000"/>
              <a:gd name="connsiteY0" fmla="*/ 0 h 10000"/>
              <a:gd name="connsiteX1" fmla="*/ 5151 w 10000"/>
              <a:gd name="connsiteY1" fmla="*/ 1750 h 10000"/>
              <a:gd name="connsiteX2" fmla="*/ 5564 w 10000"/>
              <a:gd name="connsiteY2" fmla="*/ 2563 h 10000"/>
              <a:gd name="connsiteX3" fmla="*/ 5254 w 10000"/>
              <a:gd name="connsiteY3" fmla="*/ 3187 h 10000"/>
              <a:gd name="connsiteX4" fmla="*/ 4016 w 10000"/>
              <a:gd name="connsiteY4" fmla="*/ 406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5564 w 10000"/>
              <a:gd name="connsiteY2" fmla="*/ 2563 h 10000"/>
              <a:gd name="connsiteX3" fmla="*/ 5254 w 10000"/>
              <a:gd name="connsiteY3" fmla="*/ 3187 h 10000"/>
              <a:gd name="connsiteX4" fmla="*/ 1896 w 10000"/>
              <a:gd name="connsiteY4" fmla="*/ 299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5564 w 10000"/>
              <a:gd name="connsiteY2" fmla="*/ 2563 h 10000"/>
              <a:gd name="connsiteX3" fmla="*/ 1344 w 10000"/>
              <a:gd name="connsiteY3" fmla="*/ 2094 h 10000"/>
              <a:gd name="connsiteX4" fmla="*/ 1896 w 10000"/>
              <a:gd name="connsiteY4" fmla="*/ 299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498 w 10000"/>
              <a:gd name="connsiteY2" fmla="*/ 1040 h 10000"/>
              <a:gd name="connsiteX3" fmla="*/ 1344 w 10000"/>
              <a:gd name="connsiteY3" fmla="*/ 2094 h 10000"/>
              <a:gd name="connsiteX4" fmla="*/ 1896 w 10000"/>
              <a:gd name="connsiteY4" fmla="*/ 299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343 w 10000"/>
              <a:gd name="connsiteY2" fmla="*/ 606 h 10000"/>
              <a:gd name="connsiteX3" fmla="*/ 498 w 10000"/>
              <a:gd name="connsiteY3" fmla="*/ 1040 h 10000"/>
              <a:gd name="connsiteX4" fmla="*/ 1344 w 10000"/>
              <a:gd name="connsiteY4" fmla="*/ 2094 h 10000"/>
              <a:gd name="connsiteX5" fmla="*/ 1896 w 10000"/>
              <a:gd name="connsiteY5" fmla="*/ 2992 h 10000"/>
              <a:gd name="connsiteX6" fmla="*/ 1946 w 10000"/>
              <a:gd name="connsiteY6" fmla="*/ 3709 h 10000"/>
              <a:gd name="connsiteX7" fmla="*/ 921 w 10000"/>
              <a:gd name="connsiteY7" fmla="*/ 4489 h 10000"/>
              <a:gd name="connsiteX8" fmla="*/ 302 w 10000"/>
              <a:gd name="connsiteY8" fmla="*/ 4937 h 10000"/>
              <a:gd name="connsiteX9" fmla="*/ 96 w 10000"/>
              <a:gd name="connsiteY9" fmla="*/ 5687 h 10000"/>
              <a:gd name="connsiteX10" fmla="*/ 96 w 10000"/>
              <a:gd name="connsiteY10" fmla="*/ 6062 h 10000"/>
              <a:gd name="connsiteX11" fmla="*/ 1230 w 10000"/>
              <a:gd name="connsiteY11" fmla="*/ 6625 h 10000"/>
              <a:gd name="connsiteX12" fmla="*/ 1953 w 10000"/>
              <a:gd name="connsiteY12" fmla="*/ 6937 h 10000"/>
              <a:gd name="connsiteX13" fmla="*/ 2365 w 10000"/>
              <a:gd name="connsiteY13" fmla="*/ 7625 h 10000"/>
              <a:gd name="connsiteX14" fmla="*/ 2159 w 10000"/>
              <a:gd name="connsiteY14" fmla="*/ 7999 h 10000"/>
              <a:gd name="connsiteX15" fmla="*/ 1643 w 10000"/>
              <a:gd name="connsiteY15" fmla="*/ 8312 h 10000"/>
              <a:gd name="connsiteX16" fmla="*/ 2056 w 10000"/>
              <a:gd name="connsiteY16" fmla="*/ 9375 h 10000"/>
              <a:gd name="connsiteX17" fmla="*/ 3500 w 10000"/>
              <a:gd name="connsiteY17" fmla="*/ 9875 h 10000"/>
              <a:gd name="connsiteX18" fmla="*/ 4635 w 10000"/>
              <a:gd name="connsiteY18" fmla="*/ 10000 h 10000"/>
              <a:gd name="connsiteX19" fmla="*/ 6389 w 10000"/>
              <a:gd name="connsiteY19" fmla="*/ 10000 h 10000"/>
              <a:gd name="connsiteX20" fmla="*/ 7627 w 10000"/>
              <a:gd name="connsiteY20" fmla="*/ 9875 h 10000"/>
              <a:gd name="connsiteX21" fmla="*/ 9071 w 10000"/>
              <a:gd name="connsiteY21" fmla="*/ 9500 h 10000"/>
              <a:gd name="connsiteX22" fmla="*/ 9690 w 10000"/>
              <a:gd name="connsiteY22" fmla="*/ 8687 h 10000"/>
              <a:gd name="connsiteX23" fmla="*/ 9897 w 10000"/>
              <a:gd name="connsiteY23" fmla="*/ 8187 h 10000"/>
              <a:gd name="connsiteX24" fmla="*/ 10000 w 10000"/>
              <a:gd name="connsiteY24" fmla="*/ 7688 h 10000"/>
              <a:gd name="connsiteX0" fmla="*/ 2778 w 10000"/>
              <a:gd name="connsiteY0" fmla="*/ 0 h 10000"/>
              <a:gd name="connsiteX1" fmla="*/ 5151 w 10000"/>
              <a:gd name="connsiteY1" fmla="*/ 1750 h 10000"/>
              <a:gd name="connsiteX2" fmla="*/ 894 w 10000"/>
              <a:gd name="connsiteY2" fmla="*/ 440 h 10000"/>
              <a:gd name="connsiteX3" fmla="*/ 498 w 10000"/>
              <a:gd name="connsiteY3" fmla="*/ 1040 h 10000"/>
              <a:gd name="connsiteX4" fmla="*/ 1344 w 10000"/>
              <a:gd name="connsiteY4" fmla="*/ 2094 h 10000"/>
              <a:gd name="connsiteX5" fmla="*/ 1896 w 10000"/>
              <a:gd name="connsiteY5" fmla="*/ 2992 h 10000"/>
              <a:gd name="connsiteX6" fmla="*/ 1946 w 10000"/>
              <a:gd name="connsiteY6" fmla="*/ 3709 h 10000"/>
              <a:gd name="connsiteX7" fmla="*/ 921 w 10000"/>
              <a:gd name="connsiteY7" fmla="*/ 4489 h 10000"/>
              <a:gd name="connsiteX8" fmla="*/ 302 w 10000"/>
              <a:gd name="connsiteY8" fmla="*/ 4937 h 10000"/>
              <a:gd name="connsiteX9" fmla="*/ 96 w 10000"/>
              <a:gd name="connsiteY9" fmla="*/ 5687 h 10000"/>
              <a:gd name="connsiteX10" fmla="*/ 96 w 10000"/>
              <a:gd name="connsiteY10" fmla="*/ 6062 h 10000"/>
              <a:gd name="connsiteX11" fmla="*/ 1230 w 10000"/>
              <a:gd name="connsiteY11" fmla="*/ 6625 h 10000"/>
              <a:gd name="connsiteX12" fmla="*/ 1953 w 10000"/>
              <a:gd name="connsiteY12" fmla="*/ 6937 h 10000"/>
              <a:gd name="connsiteX13" fmla="*/ 2365 w 10000"/>
              <a:gd name="connsiteY13" fmla="*/ 7625 h 10000"/>
              <a:gd name="connsiteX14" fmla="*/ 2159 w 10000"/>
              <a:gd name="connsiteY14" fmla="*/ 7999 h 10000"/>
              <a:gd name="connsiteX15" fmla="*/ 1643 w 10000"/>
              <a:gd name="connsiteY15" fmla="*/ 8312 h 10000"/>
              <a:gd name="connsiteX16" fmla="*/ 2056 w 10000"/>
              <a:gd name="connsiteY16" fmla="*/ 9375 h 10000"/>
              <a:gd name="connsiteX17" fmla="*/ 3500 w 10000"/>
              <a:gd name="connsiteY17" fmla="*/ 9875 h 10000"/>
              <a:gd name="connsiteX18" fmla="*/ 4635 w 10000"/>
              <a:gd name="connsiteY18" fmla="*/ 10000 h 10000"/>
              <a:gd name="connsiteX19" fmla="*/ 6389 w 10000"/>
              <a:gd name="connsiteY19" fmla="*/ 10000 h 10000"/>
              <a:gd name="connsiteX20" fmla="*/ 7627 w 10000"/>
              <a:gd name="connsiteY20" fmla="*/ 9875 h 10000"/>
              <a:gd name="connsiteX21" fmla="*/ 9071 w 10000"/>
              <a:gd name="connsiteY21" fmla="*/ 9500 h 10000"/>
              <a:gd name="connsiteX22" fmla="*/ 9690 w 10000"/>
              <a:gd name="connsiteY22" fmla="*/ 8687 h 10000"/>
              <a:gd name="connsiteX23" fmla="*/ 9897 w 10000"/>
              <a:gd name="connsiteY23" fmla="*/ 8187 h 10000"/>
              <a:gd name="connsiteX24" fmla="*/ 10000 w 10000"/>
              <a:gd name="connsiteY24" fmla="*/ 7688 h 10000"/>
              <a:gd name="connsiteX0" fmla="*/ 2778 w 10000"/>
              <a:gd name="connsiteY0" fmla="*/ 250 h 10250"/>
              <a:gd name="connsiteX1" fmla="*/ 222 w 10000"/>
              <a:gd name="connsiteY1" fmla="*/ 3 h 10250"/>
              <a:gd name="connsiteX2" fmla="*/ 894 w 10000"/>
              <a:gd name="connsiteY2" fmla="*/ 690 h 10250"/>
              <a:gd name="connsiteX3" fmla="*/ 498 w 10000"/>
              <a:gd name="connsiteY3" fmla="*/ 1290 h 10250"/>
              <a:gd name="connsiteX4" fmla="*/ 1344 w 10000"/>
              <a:gd name="connsiteY4" fmla="*/ 2344 h 10250"/>
              <a:gd name="connsiteX5" fmla="*/ 1896 w 10000"/>
              <a:gd name="connsiteY5" fmla="*/ 3242 h 10250"/>
              <a:gd name="connsiteX6" fmla="*/ 1946 w 10000"/>
              <a:gd name="connsiteY6" fmla="*/ 3959 h 10250"/>
              <a:gd name="connsiteX7" fmla="*/ 921 w 10000"/>
              <a:gd name="connsiteY7" fmla="*/ 4739 h 10250"/>
              <a:gd name="connsiteX8" fmla="*/ 302 w 10000"/>
              <a:gd name="connsiteY8" fmla="*/ 5187 h 10250"/>
              <a:gd name="connsiteX9" fmla="*/ 96 w 10000"/>
              <a:gd name="connsiteY9" fmla="*/ 5937 h 10250"/>
              <a:gd name="connsiteX10" fmla="*/ 96 w 10000"/>
              <a:gd name="connsiteY10" fmla="*/ 6312 h 10250"/>
              <a:gd name="connsiteX11" fmla="*/ 1230 w 10000"/>
              <a:gd name="connsiteY11" fmla="*/ 6875 h 10250"/>
              <a:gd name="connsiteX12" fmla="*/ 1953 w 10000"/>
              <a:gd name="connsiteY12" fmla="*/ 7187 h 10250"/>
              <a:gd name="connsiteX13" fmla="*/ 2365 w 10000"/>
              <a:gd name="connsiteY13" fmla="*/ 7875 h 10250"/>
              <a:gd name="connsiteX14" fmla="*/ 2159 w 10000"/>
              <a:gd name="connsiteY14" fmla="*/ 8249 h 10250"/>
              <a:gd name="connsiteX15" fmla="*/ 1643 w 10000"/>
              <a:gd name="connsiteY15" fmla="*/ 8562 h 10250"/>
              <a:gd name="connsiteX16" fmla="*/ 2056 w 10000"/>
              <a:gd name="connsiteY16" fmla="*/ 9625 h 10250"/>
              <a:gd name="connsiteX17" fmla="*/ 3500 w 10000"/>
              <a:gd name="connsiteY17" fmla="*/ 10125 h 10250"/>
              <a:gd name="connsiteX18" fmla="*/ 4635 w 10000"/>
              <a:gd name="connsiteY18" fmla="*/ 10250 h 10250"/>
              <a:gd name="connsiteX19" fmla="*/ 6389 w 10000"/>
              <a:gd name="connsiteY19" fmla="*/ 10250 h 10250"/>
              <a:gd name="connsiteX20" fmla="*/ 7627 w 10000"/>
              <a:gd name="connsiteY20" fmla="*/ 10125 h 10250"/>
              <a:gd name="connsiteX21" fmla="*/ 9071 w 10000"/>
              <a:gd name="connsiteY21" fmla="*/ 9750 h 10250"/>
              <a:gd name="connsiteX22" fmla="*/ 9690 w 10000"/>
              <a:gd name="connsiteY22" fmla="*/ 8937 h 10250"/>
              <a:gd name="connsiteX23" fmla="*/ 9897 w 10000"/>
              <a:gd name="connsiteY23" fmla="*/ 8437 h 10250"/>
              <a:gd name="connsiteX24" fmla="*/ 10000 w 10000"/>
              <a:gd name="connsiteY24" fmla="*/ 7938 h 10250"/>
              <a:gd name="connsiteX0" fmla="*/ 2778 w 10000"/>
              <a:gd name="connsiteY0" fmla="*/ 252 h 10252"/>
              <a:gd name="connsiteX1" fmla="*/ 222 w 10000"/>
              <a:gd name="connsiteY1" fmla="*/ 5 h 10252"/>
              <a:gd name="connsiteX2" fmla="*/ 343 w 10000"/>
              <a:gd name="connsiteY2" fmla="*/ 769 h 10252"/>
              <a:gd name="connsiteX3" fmla="*/ 498 w 10000"/>
              <a:gd name="connsiteY3" fmla="*/ 1292 h 10252"/>
              <a:gd name="connsiteX4" fmla="*/ 1344 w 10000"/>
              <a:gd name="connsiteY4" fmla="*/ 2346 h 10252"/>
              <a:gd name="connsiteX5" fmla="*/ 1896 w 10000"/>
              <a:gd name="connsiteY5" fmla="*/ 3244 h 10252"/>
              <a:gd name="connsiteX6" fmla="*/ 1946 w 10000"/>
              <a:gd name="connsiteY6" fmla="*/ 3961 h 10252"/>
              <a:gd name="connsiteX7" fmla="*/ 921 w 10000"/>
              <a:gd name="connsiteY7" fmla="*/ 4741 h 10252"/>
              <a:gd name="connsiteX8" fmla="*/ 302 w 10000"/>
              <a:gd name="connsiteY8" fmla="*/ 5189 h 10252"/>
              <a:gd name="connsiteX9" fmla="*/ 96 w 10000"/>
              <a:gd name="connsiteY9" fmla="*/ 5939 h 10252"/>
              <a:gd name="connsiteX10" fmla="*/ 96 w 10000"/>
              <a:gd name="connsiteY10" fmla="*/ 6314 h 10252"/>
              <a:gd name="connsiteX11" fmla="*/ 1230 w 10000"/>
              <a:gd name="connsiteY11" fmla="*/ 6877 h 10252"/>
              <a:gd name="connsiteX12" fmla="*/ 1953 w 10000"/>
              <a:gd name="connsiteY12" fmla="*/ 7189 h 10252"/>
              <a:gd name="connsiteX13" fmla="*/ 2365 w 10000"/>
              <a:gd name="connsiteY13" fmla="*/ 7877 h 10252"/>
              <a:gd name="connsiteX14" fmla="*/ 2159 w 10000"/>
              <a:gd name="connsiteY14" fmla="*/ 8251 h 10252"/>
              <a:gd name="connsiteX15" fmla="*/ 1643 w 10000"/>
              <a:gd name="connsiteY15" fmla="*/ 8564 h 10252"/>
              <a:gd name="connsiteX16" fmla="*/ 2056 w 10000"/>
              <a:gd name="connsiteY16" fmla="*/ 9627 h 10252"/>
              <a:gd name="connsiteX17" fmla="*/ 3500 w 10000"/>
              <a:gd name="connsiteY17" fmla="*/ 10127 h 10252"/>
              <a:gd name="connsiteX18" fmla="*/ 4635 w 10000"/>
              <a:gd name="connsiteY18" fmla="*/ 10252 h 10252"/>
              <a:gd name="connsiteX19" fmla="*/ 6389 w 10000"/>
              <a:gd name="connsiteY19" fmla="*/ 10252 h 10252"/>
              <a:gd name="connsiteX20" fmla="*/ 7627 w 10000"/>
              <a:gd name="connsiteY20" fmla="*/ 10127 h 10252"/>
              <a:gd name="connsiteX21" fmla="*/ 9071 w 10000"/>
              <a:gd name="connsiteY21" fmla="*/ 9752 h 10252"/>
              <a:gd name="connsiteX22" fmla="*/ 9690 w 10000"/>
              <a:gd name="connsiteY22" fmla="*/ 8939 h 10252"/>
              <a:gd name="connsiteX23" fmla="*/ 9897 w 10000"/>
              <a:gd name="connsiteY23" fmla="*/ 8439 h 10252"/>
              <a:gd name="connsiteX24" fmla="*/ 10000 w 10000"/>
              <a:gd name="connsiteY24" fmla="*/ 7940 h 10252"/>
              <a:gd name="connsiteX0" fmla="*/ 2778 w 10000"/>
              <a:gd name="connsiteY0" fmla="*/ 252 h 10252"/>
              <a:gd name="connsiteX1" fmla="*/ 222 w 10000"/>
              <a:gd name="connsiteY1" fmla="*/ 5 h 10252"/>
              <a:gd name="connsiteX2" fmla="*/ 343 w 10000"/>
              <a:gd name="connsiteY2" fmla="*/ 769 h 10252"/>
              <a:gd name="connsiteX3" fmla="*/ 498 w 10000"/>
              <a:gd name="connsiteY3" fmla="*/ 1292 h 10252"/>
              <a:gd name="connsiteX4" fmla="*/ 1344 w 10000"/>
              <a:gd name="connsiteY4" fmla="*/ 2346 h 10252"/>
              <a:gd name="connsiteX5" fmla="*/ 1896 w 10000"/>
              <a:gd name="connsiteY5" fmla="*/ 3244 h 10252"/>
              <a:gd name="connsiteX6" fmla="*/ 1946 w 10000"/>
              <a:gd name="connsiteY6" fmla="*/ 3961 h 10252"/>
              <a:gd name="connsiteX7" fmla="*/ 921 w 10000"/>
              <a:gd name="connsiteY7" fmla="*/ 4741 h 10252"/>
              <a:gd name="connsiteX8" fmla="*/ 302 w 10000"/>
              <a:gd name="connsiteY8" fmla="*/ 5189 h 10252"/>
              <a:gd name="connsiteX9" fmla="*/ 96 w 10000"/>
              <a:gd name="connsiteY9" fmla="*/ 5939 h 10252"/>
              <a:gd name="connsiteX10" fmla="*/ 96 w 10000"/>
              <a:gd name="connsiteY10" fmla="*/ 6314 h 10252"/>
              <a:gd name="connsiteX11" fmla="*/ 1230 w 10000"/>
              <a:gd name="connsiteY11" fmla="*/ 6877 h 10252"/>
              <a:gd name="connsiteX12" fmla="*/ 1953 w 10000"/>
              <a:gd name="connsiteY12" fmla="*/ 7189 h 10252"/>
              <a:gd name="connsiteX13" fmla="*/ 2365 w 10000"/>
              <a:gd name="connsiteY13" fmla="*/ 7877 h 10252"/>
              <a:gd name="connsiteX14" fmla="*/ 2159 w 10000"/>
              <a:gd name="connsiteY14" fmla="*/ 8251 h 10252"/>
              <a:gd name="connsiteX15" fmla="*/ 1643 w 10000"/>
              <a:gd name="connsiteY15" fmla="*/ 8564 h 10252"/>
              <a:gd name="connsiteX16" fmla="*/ 2056 w 10000"/>
              <a:gd name="connsiteY16" fmla="*/ 9627 h 10252"/>
              <a:gd name="connsiteX17" fmla="*/ 3500 w 10000"/>
              <a:gd name="connsiteY17" fmla="*/ 10127 h 10252"/>
              <a:gd name="connsiteX18" fmla="*/ 4635 w 10000"/>
              <a:gd name="connsiteY18" fmla="*/ 10252 h 10252"/>
              <a:gd name="connsiteX19" fmla="*/ 6389 w 10000"/>
              <a:gd name="connsiteY19" fmla="*/ 10252 h 10252"/>
              <a:gd name="connsiteX20" fmla="*/ 7627 w 10000"/>
              <a:gd name="connsiteY20" fmla="*/ 10127 h 10252"/>
              <a:gd name="connsiteX21" fmla="*/ 9071 w 10000"/>
              <a:gd name="connsiteY21" fmla="*/ 9752 h 10252"/>
              <a:gd name="connsiteX22" fmla="*/ 9690 w 10000"/>
              <a:gd name="connsiteY22" fmla="*/ 8939 h 10252"/>
              <a:gd name="connsiteX23" fmla="*/ 9897 w 10000"/>
              <a:gd name="connsiteY23" fmla="*/ 8439 h 10252"/>
              <a:gd name="connsiteX24" fmla="*/ 10000 w 10000"/>
              <a:gd name="connsiteY24" fmla="*/ 7940 h 10252"/>
              <a:gd name="connsiteX0" fmla="*/ 2778 w 10000"/>
              <a:gd name="connsiteY0" fmla="*/ 252 h 10252"/>
              <a:gd name="connsiteX1" fmla="*/ 222 w 10000"/>
              <a:gd name="connsiteY1" fmla="*/ 5 h 10252"/>
              <a:gd name="connsiteX2" fmla="*/ 343 w 10000"/>
              <a:gd name="connsiteY2" fmla="*/ 769 h 10252"/>
              <a:gd name="connsiteX3" fmla="*/ 498 w 10000"/>
              <a:gd name="connsiteY3" fmla="*/ 1292 h 10252"/>
              <a:gd name="connsiteX4" fmla="*/ 1344 w 10000"/>
              <a:gd name="connsiteY4" fmla="*/ 2346 h 10252"/>
              <a:gd name="connsiteX5" fmla="*/ 1896 w 10000"/>
              <a:gd name="connsiteY5" fmla="*/ 3244 h 10252"/>
              <a:gd name="connsiteX6" fmla="*/ 1946 w 10000"/>
              <a:gd name="connsiteY6" fmla="*/ 3961 h 10252"/>
              <a:gd name="connsiteX7" fmla="*/ 921 w 10000"/>
              <a:gd name="connsiteY7" fmla="*/ 4741 h 10252"/>
              <a:gd name="connsiteX8" fmla="*/ 302 w 10000"/>
              <a:gd name="connsiteY8" fmla="*/ 5189 h 10252"/>
              <a:gd name="connsiteX9" fmla="*/ 96 w 10000"/>
              <a:gd name="connsiteY9" fmla="*/ 5939 h 10252"/>
              <a:gd name="connsiteX10" fmla="*/ 96 w 10000"/>
              <a:gd name="connsiteY10" fmla="*/ 6314 h 10252"/>
              <a:gd name="connsiteX11" fmla="*/ 1230 w 10000"/>
              <a:gd name="connsiteY11" fmla="*/ 6877 h 10252"/>
              <a:gd name="connsiteX12" fmla="*/ 1953 w 10000"/>
              <a:gd name="connsiteY12" fmla="*/ 7189 h 10252"/>
              <a:gd name="connsiteX13" fmla="*/ 2365 w 10000"/>
              <a:gd name="connsiteY13" fmla="*/ 7877 h 10252"/>
              <a:gd name="connsiteX14" fmla="*/ 2159 w 10000"/>
              <a:gd name="connsiteY14" fmla="*/ 8251 h 10252"/>
              <a:gd name="connsiteX15" fmla="*/ 1643 w 10000"/>
              <a:gd name="connsiteY15" fmla="*/ 8564 h 10252"/>
              <a:gd name="connsiteX16" fmla="*/ 2056 w 10000"/>
              <a:gd name="connsiteY16" fmla="*/ 9627 h 10252"/>
              <a:gd name="connsiteX17" fmla="*/ 3500 w 10000"/>
              <a:gd name="connsiteY17" fmla="*/ 10127 h 10252"/>
              <a:gd name="connsiteX18" fmla="*/ 4635 w 10000"/>
              <a:gd name="connsiteY18" fmla="*/ 10252 h 10252"/>
              <a:gd name="connsiteX19" fmla="*/ 6389 w 10000"/>
              <a:gd name="connsiteY19" fmla="*/ 10252 h 10252"/>
              <a:gd name="connsiteX20" fmla="*/ 7627 w 10000"/>
              <a:gd name="connsiteY20" fmla="*/ 10127 h 10252"/>
              <a:gd name="connsiteX21" fmla="*/ 9071 w 10000"/>
              <a:gd name="connsiteY21" fmla="*/ 9752 h 10252"/>
              <a:gd name="connsiteX22" fmla="*/ 9690 w 10000"/>
              <a:gd name="connsiteY22" fmla="*/ 8939 h 10252"/>
              <a:gd name="connsiteX23" fmla="*/ 9897 w 10000"/>
              <a:gd name="connsiteY23" fmla="*/ 8439 h 10252"/>
              <a:gd name="connsiteX24" fmla="*/ 10000 w 10000"/>
              <a:gd name="connsiteY24" fmla="*/ 7940 h 10252"/>
              <a:gd name="connsiteX0" fmla="*/ 2778 w 10000"/>
              <a:gd name="connsiteY0" fmla="*/ 266 h 10266"/>
              <a:gd name="connsiteX1" fmla="*/ 222 w 10000"/>
              <a:gd name="connsiteY1" fmla="*/ 19 h 10266"/>
              <a:gd name="connsiteX2" fmla="*/ 498 w 10000"/>
              <a:gd name="connsiteY2" fmla="*/ 1306 h 10266"/>
              <a:gd name="connsiteX3" fmla="*/ 1344 w 10000"/>
              <a:gd name="connsiteY3" fmla="*/ 2360 h 10266"/>
              <a:gd name="connsiteX4" fmla="*/ 1896 w 10000"/>
              <a:gd name="connsiteY4" fmla="*/ 3258 h 10266"/>
              <a:gd name="connsiteX5" fmla="*/ 1946 w 10000"/>
              <a:gd name="connsiteY5" fmla="*/ 3975 h 10266"/>
              <a:gd name="connsiteX6" fmla="*/ 921 w 10000"/>
              <a:gd name="connsiteY6" fmla="*/ 4755 h 10266"/>
              <a:gd name="connsiteX7" fmla="*/ 302 w 10000"/>
              <a:gd name="connsiteY7" fmla="*/ 5203 h 10266"/>
              <a:gd name="connsiteX8" fmla="*/ 96 w 10000"/>
              <a:gd name="connsiteY8" fmla="*/ 5953 h 10266"/>
              <a:gd name="connsiteX9" fmla="*/ 96 w 10000"/>
              <a:gd name="connsiteY9" fmla="*/ 6328 h 10266"/>
              <a:gd name="connsiteX10" fmla="*/ 1230 w 10000"/>
              <a:gd name="connsiteY10" fmla="*/ 6891 h 10266"/>
              <a:gd name="connsiteX11" fmla="*/ 1953 w 10000"/>
              <a:gd name="connsiteY11" fmla="*/ 7203 h 10266"/>
              <a:gd name="connsiteX12" fmla="*/ 2365 w 10000"/>
              <a:gd name="connsiteY12" fmla="*/ 7891 h 10266"/>
              <a:gd name="connsiteX13" fmla="*/ 2159 w 10000"/>
              <a:gd name="connsiteY13" fmla="*/ 8265 h 10266"/>
              <a:gd name="connsiteX14" fmla="*/ 1643 w 10000"/>
              <a:gd name="connsiteY14" fmla="*/ 8578 h 10266"/>
              <a:gd name="connsiteX15" fmla="*/ 2056 w 10000"/>
              <a:gd name="connsiteY15" fmla="*/ 9641 h 10266"/>
              <a:gd name="connsiteX16" fmla="*/ 3500 w 10000"/>
              <a:gd name="connsiteY16" fmla="*/ 10141 h 10266"/>
              <a:gd name="connsiteX17" fmla="*/ 4635 w 10000"/>
              <a:gd name="connsiteY17" fmla="*/ 10266 h 10266"/>
              <a:gd name="connsiteX18" fmla="*/ 6389 w 10000"/>
              <a:gd name="connsiteY18" fmla="*/ 10266 h 10266"/>
              <a:gd name="connsiteX19" fmla="*/ 7627 w 10000"/>
              <a:gd name="connsiteY19" fmla="*/ 10141 h 10266"/>
              <a:gd name="connsiteX20" fmla="*/ 9071 w 10000"/>
              <a:gd name="connsiteY20" fmla="*/ 9766 h 10266"/>
              <a:gd name="connsiteX21" fmla="*/ 9690 w 10000"/>
              <a:gd name="connsiteY21" fmla="*/ 8953 h 10266"/>
              <a:gd name="connsiteX22" fmla="*/ 9897 w 10000"/>
              <a:gd name="connsiteY22" fmla="*/ 8453 h 10266"/>
              <a:gd name="connsiteX23" fmla="*/ 10000 w 10000"/>
              <a:gd name="connsiteY23" fmla="*/ 7954 h 10266"/>
              <a:gd name="connsiteX0" fmla="*/ 2778 w 10000"/>
              <a:gd name="connsiteY0" fmla="*/ 297 h 10297"/>
              <a:gd name="connsiteX1" fmla="*/ 222 w 10000"/>
              <a:gd name="connsiteY1" fmla="*/ 50 h 10297"/>
              <a:gd name="connsiteX2" fmla="*/ 4132 w 10000"/>
              <a:gd name="connsiteY2" fmla="*/ 2132 h 10297"/>
              <a:gd name="connsiteX3" fmla="*/ 1344 w 10000"/>
              <a:gd name="connsiteY3" fmla="*/ 2391 h 10297"/>
              <a:gd name="connsiteX4" fmla="*/ 1896 w 10000"/>
              <a:gd name="connsiteY4" fmla="*/ 3289 h 10297"/>
              <a:gd name="connsiteX5" fmla="*/ 1946 w 10000"/>
              <a:gd name="connsiteY5" fmla="*/ 4006 h 10297"/>
              <a:gd name="connsiteX6" fmla="*/ 921 w 10000"/>
              <a:gd name="connsiteY6" fmla="*/ 4786 h 10297"/>
              <a:gd name="connsiteX7" fmla="*/ 302 w 10000"/>
              <a:gd name="connsiteY7" fmla="*/ 5234 h 10297"/>
              <a:gd name="connsiteX8" fmla="*/ 96 w 10000"/>
              <a:gd name="connsiteY8" fmla="*/ 5984 h 10297"/>
              <a:gd name="connsiteX9" fmla="*/ 96 w 10000"/>
              <a:gd name="connsiteY9" fmla="*/ 6359 h 10297"/>
              <a:gd name="connsiteX10" fmla="*/ 1230 w 10000"/>
              <a:gd name="connsiteY10" fmla="*/ 6922 h 10297"/>
              <a:gd name="connsiteX11" fmla="*/ 1953 w 10000"/>
              <a:gd name="connsiteY11" fmla="*/ 7234 h 10297"/>
              <a:gd name="connsiteX12" fmla="*/ 2365 w 10000"/>
              <a:gd name="connsiteY12" fmla="*/ 7922 h 10297"/>
              <a:gd name="connsiteX13" fmla="*/ 2159 w 10000"/>
              <a:gd name="connsiteY13" fmla="*/ 8296 h 10297"/>
              <a:gd name="connsiteX14" fmla="*/ 1643 w 10000"/>
              <a:gd name="connsiteY14" fmla="*/ 8609 h 10297"/>
              <a:gd name="connsiteX15" fmla="*/ 2056 w 10000"/>
              <a:gd name="connsiteY15" fmla="*/ 9672 h 10297"/>
              <a:gd name="connsiteX16" fmla="*/ 3500 w 10000"/>
              <a:gd name="connsiteY16" fmla="*/ 10172 h 10297"/>
              <a:gd name="connsiteX17" fmla="*/ 4635 w 10000"/>
              <a:gd name="connsiteY17" fmla="*/ 10297 h 10297"/>
              <a:gd name="connsiteX18" fmla="*/ 6389 w 10000"/>
              <a:gd name="connsiteY18" fmla="*/ 10297 h 10297"/>
              <a:gd name="connsiteX19" fmla="*/ 7627 w 10000"/>
              <a:gd name="connsiteY19" fmla="*/ 10172 h 10297"/>
              <a:gd name="connsiteX20" fmla="*/ 9071 w 10000"/>
              <a:gd name="connsiteY20" fmla="*/ 9797 h 10297"/>
              <a:gd name="connsiteX21" fmla="*/ 9690 w 10000"/>
              <a:gd name="connsiteY21" fmla="*/ 8984 h 10297"/>
              <a:gd name="connsiteX22" fmla="*/ 9897 w 10000"/>
              <a:gd name="connsiteY22" fmla="*/ 8484 h 10297"/>
              <a:gd name="connsiteX23" fmla="*/ 10000 w 10000"/>
              <a:gd name="connsiteY23" fmla="*/ 7985 h 10297"/>
              <a:gd name="connsiteX0" fmla="*/ 6743 w 10000"/>
              <a:gd name="connsiteY0" fmla="*/ 755 h 10269"/>
              <a:gd name="connsiteX1" fmla="*/ 222 w 10000"/>
              <a:gd name="connsiteY1" fmla="*/ 22 h 10269"/>
              <a:gd name="connsiteX2" fmla="*/ 4132 w 10000"/>
              <a:gd name="connsiteY2" fmla="*/ 2104 h 10269"/>
              <a:gd name="connsiteX3" fmla="*/ 1344 w 10000"/>
              <a:gd name="connsiteY3" fmla="*/ 2363 h 10269"/>
              <a:gd name="connsiteX4" fmla="*/ 1896 w 10000"/>
              <a:gd name="connsiteY4" fmla="*/ 3261 h 10269"/>
              <a:gd name="connsiteX5" fmla="*/ 1946 w 10000"/>
              <a:gd name="connsiteY5" fmla="*/ 3978 h 10269"/>
              <a:gd name="connsiteX6" fmla="*/ 921 w 10000"/>
              <a:gd name="connsiteY6" fmla="*/ 4758 h 10269"/>
              <a:gd name="connsiteX7" fmla="*/ 302 w 10000"/>
              <a:gd name="connsiteY7" fmla="*/ 5206 h 10269"/>
              <a:gd name="connsiteX8" fmla="*/ 96 w 10000"/>
              <a:gd name="connsiteY8" fmla="*/ 5956 h 10269"/>
              <a:gd name="connsiteX9" fmla="*/ 96 w 10000"/>
              <a:gd name="connsiteY9" fmla="*/ 6331 h 10269"/>
              <a:gd name="connsiteX10" fmla="*/ 1230 w 10000"/>
              <a:gd name="connsiteY10" fmla="*/ 6894 h 10269"/>
              <a:gd name="connsiteX11" fmla="*/ 1953 w 10000"/>
              <a:gd name="connsiteY11" fmla="*/ 7206 h 10269"/>
              <a:gd name="connsiteX12" fmla="*/ 2365 w 10000"/>
              <a:gd name="connsiteY12" fmla="*/ 7894 h 10269"/>
              <a:gd name="connsiteX13" fmla="*/ 2159 w 10000"/>
              <a:gd name="connsiteY13" fmla="*/ 8268 h 10269"/>
              <a:gd name="connsiteX14" fmla="*/ 1643 w 10000"/>
              <a:gd name="connsiteY14" fmla="*/ 8581 h 10269"/>
              <a:gd name="connsiteX15" fmla="*/ 2056 w 10000"/>
              <a:gd name="connsiteY15" fmla="*/ 9644 h 10269"/>
              <a:gd name="connsiteX16" fmla="*/ 3500 w 10000"/>
              <a:gd name="connsiteY16" fmla="*/ 10144 h 10269"/>
              <a:gd name="connsiteX17" fmla="*/ 4635 w 10000"/>
              <a:gd name="connsiteY17" fmla="*/ 10269 h 10269"/>
              <a:gd name="connsiteX18" fmla="*/ 6389 w 10000"/>
              <a:gd name="connsiteY18" fmla="*/ 10269 h 10269"/>
              <a:gd name="connsiteX19" fmla="*/ 7627 w 10000"/>
              <a:gd name="connsiteY19" fmla="*/ 10144 h 10269"/>
              <a:gd name="connsiteX20" fmla="*/ 9071 w 10000"/>
              <a:gd name="connsiteY20" fmla="*/ 9769 h 10269"/>
              <a:gd name="connsiteX21" fmla="*/ 9690 w 10000"/>
              <a:gd name="connsiteY21" fmla="*/ 8956 h 10269"/>
              <a:gd name="connsiteX22" fmla="*/ 9897 w 10000"/>
              <a:gd name="connsiteY22" fmla="*/ 8456 h 10269"/>
              <a:gd name="connsiteX23" fmla="*/ 10000 w 10000"/>
              <a:gd name="connsiteY23" fmla="*/ 7957 h 10269"/>
              <a:gd name="connsiteX0" fmla="*/ 6743 w 10000"/>
              <a:gd name="connsiteY0" fmla="*/ 0 h 9514"/>
              <a:gd name="connsiteX1" fmla="*/ 5756 w 10000"/>
              <a:gd name="connsiteY1" fmla="*/ 1055 h 9514"/>
              <a:gd name="connsiteX2" fmla="*/ 4132 w 10000"/>
              <a:gd name="connsiteY2" fmla="*/ 1349 h 9514"/>
              <a:gd name="connsiteX3" fmla="*/ 1344 w 10000"/>
              <a:gd name="connsiteY3" fmla="*/ 1608 h 9514"/>
              <a:gd name="connsiteX4" fmla="*/ 1896 w 10000"/>
              <a:gd name="connsiteY4" fmla="*/ 2506 h 9514"/>
              <a:gd name="connsiteX5" fmla="*/ 1946 w 10000"/>
              <a:gd name="connsiteY5" fmla="*/ 3223 h 9514"/>
              <a:gd name="connsiteX6" fmla="*/ 921 w 10000"/>
              <a:gd name="connsiteY6" fmla="*/ 4003 h 9514"/>
              <a:gd name="connsiteX7" fmla="*/ 302 w 10000"/>
              <a:gd name="connsiteY7" fmla="*/ 4451 h 9514"/>
              <a:gd name="connsiteX8" fmla="*/ 96 w 10000"/>
              <a:gd name="connsiteY8" fmla="*/ 5201 h 9514"/>
              <a:gd name="connsiteX9" fmla="*/ 96 w 10000"/>
              <a:gd name="connsiteY9" fmla="*/ 5576 h 9514"/>
              <a:gd name="connsiteX10" fmla="*/ 1230 w 10000"/>
              <a:gd name="connsiteY10" fmla="*/ 6139 h 9514"/>
              <a:gd name="connsiteX11" fmla="*/ 1953 w 10000"/>
              <a:gd name="connsiteY11" fmla="*/ 6451 h 9514"/>
              <a:gd name="connsiteX12" fmla="*/ 2365 w 10000"/>
              <a:gd name="connsiteY12" fmla="*/ 7139 h 9514"/>
              <a:gd name="connsiteX13" fmla="*/ 2159 w 10000"/>
              <a:gd name="connsiteY13" fmla="*/ 7513 h 9514"/>
              <a:gd name="connsiteX14" fmla="*/ 1643 w 10000"/>
              <a:gd name="connsiteY14" fmla="*/ 7826 h 9514"/>
              <a:gd name="connsiteX15" fmla="*/ 2056 w 10000"/>
              <a:gd name="connsiteY15" fmla="*/ 8889 h 9514"/>
              <a:gd name="connsiteX16" fmla="*/ 3500 w 10000"/>
              <a:gd name="connsiteY16" fmla="*/ 9389 h 9514"/>
              <a:gd name="connsiteX17" fmla="*/ 4635 w 10000"/>
              <a:gd name="connsiteY17" fmla="*/ 9514 h 9514"/>
              <a:gd name="connsiteX18" fmla="*/ 6389 w 10000"/>
              <a:gd name="connsiteY18" fmla="*/ 9514 h 9514"/>
              <a:gd name="connsiteX19" fmla="*/ 7627 w 10000"/>
              <a:gd name="connsiteY19" fmla="*/ 9389 h 9514"/>
              <a:gd name="connsiteX20" fmla="*/ 9071 w 10000"/>
              <a:gd name="connsiteY20" fmla="*/ 9014 h 9514"/>
              <a:gd name="connsiteX21" fmla="*/ 9690 w 10000"/>
              <a:gd name="connsiteY21" fmla="*/ 8201 h 9514"/>
              <a:gd name="connsiteX22" fmla="*/ 9897 w 10000"/>
              <a:gd name="connsiteY22" fmla="*/ 7701 h 9514"/>
              <a:gd name="connsiteX23" fmla="*/ 10000 w 10000"/>
              <a:gd name="connsiteY23" fmla="*/ 7202 h 9514"/>
              <a:gd name="connsiteX0" fmla="*/ 5063 w 10000"/>
              <a:gd name="connsiteY0" fmla="*/ 0 h 10116"/>
              <a:gd name="connsiteX1" fmla="*/ 5756 w 10000"/>
              <a:gd name="connsiteY1" fmla="*/ 1225 h 10116"/>
              <a:gd name="connsiteX2" fmla="*/ 4132 w 10000"/>
              <a:gd name="connsiteY2" fmla="*/ 1534 h 10116"/>
              <a:gd name="connsiteX3" fmla="*/ 1344 w 10000"/>
              <a:gd name="connsiteY3" fmla="*/ 1806 h 10116"/>
              <a:gd name="connsiteX4" fmla="*/ 1896 w 10000"/>
              <a:gd name="connsiteY4" fmla="*/ 2750 h 10116"/>
              <a:gd name="connsiteX5" fmla="*/ 1946 w 10000"/>
              <a:gd name="connsiteY5" fmla="*/ 3504 h 10116"/>
              <a:gd name="connsiteX6" fmla="*/ 921 w 10000"/>
              <a:gd name="connsiteY6" fmla="*/ 4323 h 10116"/>
              <a:gd name="connsiteX7" fmla="*/ 302 w 10000"/>
              <a:gd name="connsiteY7" fmla="*/ 4794 h 10116"/>
              <a:gd name="connsiteX8" fmla="*/ 96 w 10000"/>
              <a:gd name="connsiteY8" fmla="*/ 5583 h 10116"/>
              <a:gd name="connsiteX9" fmla="*/ 96 w 10000"/>
              <a:gd name="connsiteY9" fmla="*/ 5977 h 10116"/>
              <a:gd name="connsiteX10" fmla="*/ 1230 w 10000"/>
              <a:gd name="connsiteY10" fmla="*/ 6569 h 10116"/>
              <a:gd name="connsiteX11" fmla="*/ 1953 w 10000"/>
              <a:gd name="connsiteY11" fmla="*/ 6897 h 10116"/>
              <a:gd name="connsiteX12" fmla="*/ 2365 w 10000"/>
              <a:gd name="connsiteY12" fmla="*/ 7620 h 10116"/>
              <a:gd name="connsiteX13" fmla="*/ 2159 w 10000"/>
              <a:gd name="connsiteY13" fmla="*/ 8013 h 10116"/>
              <a:gd name="connsiteX14" fmla="*/ 1643 w 10000"/>
              <a:gd name="connsiteY14" fmla="*/ 8342 h 10116"/>
              <a:gd name="connsiteX15" fmla="*/ 2056 w 10000"/>
              <a:gd name="connsiteY15" fmla="*/ 9459 h 10116"/>
              <a:gd name="connsiteX16" fmla="*/ 3500 w 10000"/>
              <a:gd name="connsiteY16" fmla="*/ 9985 h 10116"/>
              <a:gd name="connsiteX17" fmla="*/ 4635 w 10000"/>
              <a:gd name="connsiteY17" fmla="*/ 10116 h 10116"/>
              <a:gd name="connsiteX18" fmla="*/ 6389 w 10000"/>
              <a:gd name="connsiteY18" fmla="*/ 10116 h 10116"/>
              <a:gd name="connsiteX19" fmla="*/ 7627 w 10000"/>
              <a:gd name="connsiteY19" fmla="*/ 9985 h 10116"/>
              <a:gd name="connsiteX20" fmla="*/ 9071 w 10000"/>
              <a:gd name="connsiteY20" fmla="*/ 9590 h 10116"/>
              <a:gd name="connsiteX21" fmla="*/ 9690 w 10000"/>
              <a:gd name="connsiteY21" fmla="*/ 8736 h 10116"/>
              <a:gd name="connsiteX22" fmla="*/ 9897 w 10000"/>
              <a:gd name="connsiteY22" fmla="*/ 8210 h 10116"/>
              <a:gd name="connsiteX23" fmla="*/ 10000 w 10000"/>
              <a:gd name="connsiteY23" fmla="*/ 7686 h 10116"/>
              <a:gd name="connsiteX0" fmla="*/ 5144 w 10081"/>
              <a:gd name="connsiteY0" fmla="*/ 0 h 10116"/>
              <a:gd name="connsiteX1" fmla="*/ 5837 w 10081"/>
              <a:gd name="connsiteY1" fmla="*/ 1225 h 10116"/>
              <a:gd name="connsiteX2" fmla="*/ 4213 w 10081"/>
              <a:gd name="connsiteY2" fmla="*/ 1534 h 10116"/>
              <a:gd name="connsiteX3" fmla="*/ 1425 w 10081"/>
              <a:gd name="connsiteY3" fmla="*/ 1806 h 10116"/>
              <a:gd name="connsiteX4" fmla="*/ 1977 w 10081"/>
              <a:gd name="connsiteY4" fmla="*/ 2750 h 10116"/>
              <a:gd name="connsiteX5" fmla="*/ 2027 w 10081"/>
              <a:gd name="connsiteY5" fmla="*/ 3504 h 10116"/>
              <a:gd name="connsiteX6" fmla="*/ 1002 w 10081"/>
              <a:gd name="connsiteY6" fmla="*/ 4323 h 10116"/>
              <a:gd name="connsiteX7" fmla="*/ 383 w 10081"/>
              <a:gd name="connsiteY7" fmla="*/ 4794 h 10116"/>
              <a:gd name="connsiteX8" fmla="*/ 177 w 10081"/>
              <a:gd name="connsiteY8" fmla="*/ 5583 h 10116"/>
              <a:gd name="connsiteX9" fmla="*/ 177 w 10081"/>
              <a:gd name="connsiteY9" fmla="*/ 5977 h 10116"/>
              <a:gd name="connsiteX10" fmla="*/ 127 w 10081"/>
              <a:gd name="connsiteY10" fmla="*/ 6871 h 10116"/>
              <a:gd name="connsiteX11" fmla="*/ 2034 w 10081"/>
              <a:gd name="connsiteY11" fmla="*/ 6897 h 10116"/>
              <a:gd name="connsiteX12" fmla="*/ 2446 w 10081"/>
              <a:gd name="connsiteY12" fmla="*/ 7620 h 10116"/>
              <a:gd name="connsiteX13" fmla="*/ 2240 w 10081"/>
              <a:gd name="connsiteY13" fmla="*/ 8013 h 10116"/>
              <a:gd name="connsiteX14" fmla="*/ 1724 w 10081"/>
              <a:gd name="connsiteY14" fmla="*/ 8342 h 10116"/>
              <a:gd name="connsiteX15" fmla="*/ 2137 w 10081"/>
              <a:gd name="connsiteY15" fmla="*/ 9459 h 10116"/>
              <a:gd name="connsiteX16" fmla="*/ 3581 w 10081"/>
              <a:gd name="connsiteY16" fmla="*/ 9985 h 10116"/>
              <a:gd name="connsiteX17" fmla="*/ 4716 w 10081"/>
              <a:gd name="connsiteY17" fmla="*/ 10116 h 10116"/>
              <a:gd name="connsiteX18" fmla="*/ 6470 w 10081"/>
              <a:gd name="connsiteY18" fmla="*/ 10116 h 10116"/>
              <a:gd name="connsiteX19" fmla="*/ 7708 w 10081"/>
              <a:gd name="connsiteY19" fmla="*/ 9985 h 10116"/>
              <a:gd name="connsiteX20" fmla="*/ 9152 w 10081"/>
              <a:gd name="connsiteY20" fmla="*/ 9590 h 10116"/>
              <a:gd name="connsiteX21" fmla="*/ 9771 w 10081"/>
              <a:gd name="connsiteY21" fmla="*/ 8736 h 10116"/>
              <a:gd name="connsiteX22" fmla="*/ 9978 w 10081"/>
              <a:gd name="connsiteY22" fmla="*/ 8210 h 10116"/>
              <a:gd name="connsiteX23" fmla="*/ 10081 w 10081"/>
              <a:gd name="connsiteY23" fmla="*/ 7686 h 10116"/>
              <a:gd name="connsiteX0" fmla="*/ 5120 w 10057"/>
              <a:gd name="connsiteY0" fmla="*/ 0 h 10116"/>
              <a:gd name="connsiteX1" fmla="*/ 5813 w 10057"/>
              <a:gd name="connsiteY1" fmla="*/ 1225 h 10116"/>
              <a:gd name="connsiteX2" fmla="*/ 4189 w 10057"/>
              <a:gd name="connsiteY2" fmla="*/ 1534 h 10116"/>
              <a:gd name="connsiteX3" fmla="*/ 1401 w 10057"/>
              <a:gd name="connsiteY3" fmla="*/ 1806 h 10116"/>
              <a:gd name="connsiteX4" fmla="*/ 1953 w 10057"/>
              <a:gd name="connsiteY4" fmla="*/ 2750 h 10116"/>
              <a:gd name="connsiteX5" fmla="*/ 2003 w 10057"/>
              <a:gd name="connsiteY5" fmla="*/ 3504 h 10116"/>
              <a:gd name="connsiteX6" fmla="*/ 978 w 10057"/>
              <a:gd name="connsiteY6" fmla="*/ 4323 h 10116"/>
              <a:gd name="connsiteX7" fmla="*/ 359 w 10057"/>
              <a:gd name="connsiteY7" fmla="*/ 4794 h 10116"/>
              <a:gd name="connsiteX8" fmla="*/ 153 w 10057"/>
              <a:gd name="connsiteY8" fmla="*/ 5583 h 10116"/>
              <a:gd name="connsiteX9" fmla="*/ 153 w 10057"/>
              <a:gd name="connsiteY9" fmla="*/ 5977 h 10116"/>
              <a:gd name="connsiteX10" fmla="*/ 103 w 10057"/>
              <a:gd name="connsiteY10" fmla="*/ 6871 h 10116"/>
              <a:gd name="connsiteX11" fmla="*/ 1680 w 10057"/>
              <a:gd name="connsiteY11" fmla="*/ 7268 h 10116"/>
              <a:gd name="connsiteX12" fmla="*/ 2422 w 10057"/>
              <a:gd name="connsiteY12" fmla="*/ 7620 h 10116"/>
              <a:gd name="connsiteX13" fmla="*/ 2216 w 10057"/>
              <a:gd name="connsiteY13" fmla="*/ 8013 h 10116"/>
              <a:gd name="connsiteX14" fmla="*/ 1700 w 10057"/>
              <a:gd name="connsiteY14" fmla="*/ 8342 h 10116"/>
              <a:gd name="connsiteX15" fmla="*/ 2113 w 10057"/>
              <a:gd name="connsiteY15" fmla="*/ 9459 h 10116"/>
              <a:gd name="connsiteX16" fmla="*/ 3557 w 10057"/>
              <a:gd name="connsiteY16" fmla="*/ 9985 h 10116"/>
              <a:gd name="connsiteX17" fmla="*/ 4692 w 10057"/>
              <a:gd name="connsiteY17" fmla="*/ 10116 h 10116"/>
              <a:gd name="connsiteX18" fmla="*/ 6446 w 10057"/>
              <a:gd name="connsiteY18" fmla="*/ 10116 h 10116"/>
              <a:gd name="connsiteX19" fmla="*/ 7684 w 10057"/>
              <a:gd name="connsiteY19" fmla="*/ 9985 h 10116"/>
              <a:gd name="connsiteX20" fmla="*/ 9128 w 10057"/>
              <a:gd name="connsiteY20" fmla="*/ 9590 h 10116"/>
              <a:gd name="connsiteX21" fmla="*/ 9747 w 10057"/>
              <a:gd name="connsiteY21" fmla="*/ 8736 h 10116"/>
              <a:gd name="connsiteX22" fmla="*/ 9954 w 10057"/>
              <a:gd name="connsiteY22" fmla="*/ 8210 h 10116"/>
              <a:gd name="connsiteX23" fmla="*/ 10057 w 10057"/>
              <a:gd name="connsiteY23" fmla="*/ 7686 h 10116"/>
              <a:gd name="connsiteX0" fmla="*/ 5120 w 10057"/>
              <a:gd name="connsiteY0" fmla="*/ 0 h 10116"/>
              <a:gd name="connsiteX1" fmla="*/ 5813 w 10057"/>
              <a:gd name="connsiteY1" fmla="*/ 1225 h 10116"/>
              <a:gd name="connsiteX2" fmla="*/ 4189 w 10057"/>
              <a:gd name="connsiteY2" fmla="*/ 1534 h 10116"/>
              <a:gd name="connsiteX3" fmla="*/ 1401 w 10057"/>
              <a:gd name="connsiteY3" fmla="*/ 1806 h 10116"/>
              <a:gd name="connsiteX4" fmla="*/ 1953 w 10057"/>
              <a:gd name="connsiteY4" fmla="*/ 2750 h 10116"/>
              <a:gd name="connsiteX5" fmla="*/ 2003 w 10057"/>
              <a:gd name="connsiteY5" fmla="*/ 3504 h 10116"/>
              <a:gd name="connsiteX6" fmla="*/ 978 w 10057"/>
              <a:gd name="connsiteY6" fmla="*/ 4323 h 10116"/>
              <a:gd name="connsiteX7" fmla="*/ 359 w 10057"/>
              <a:gd name="connsiteY7" fmla="*/ 4794 h 10116"/>
              <a:gd name="connsiteX8" fmla="*/ 153 w 10057"/>
              <a:gd name="connsiteY8" fmla="*/ 5583 h 10116"/>
              <a:gd name="connsiteX9" fmla="*/ 153 w 10057"/>
              <a:gd name="connsiteY9" fmla="*/ 5977 h 10116"/>
              <a:gd name="connsiteX10" fmla="*/ 103 w 10057"/>
              <a:gd name="connsiteY10" fmla="*/ 6871 h 10116"/>
              <a:gd name="connsiteX11" fmla="*/ 1680 w 10057"/>
              <a:gd name="connsiteY11" fmla="*/ 7268 h 10116"/>
              <a:gd name="connsiteX12" fmla="*/ 2422 w 10057"/>
              <a:gd name="connsiteY12" fmla="*/ 7620 h 10116"/>
              <a:gd name="connsiteX13" fmla="*/ 1700 w 10057"/>
              <a:gd name="connsiteY13" fmla="*/ 8342 h 10116"/>
              <a:gd name="connsiteX14" fmla="*/ 2113 w 10057"/>
              <a:gd name="connsiteY14" fmla="*/ 9459 h 10116"/>
              <a:gd name="connsiteX15" fmla="*/ 3557 w 10057"/>
              <a:gd name="connsiteY15" fmla="*/ 9985 h 10116"/>
              <a:gd name="connsiteX16" fmla="*/ 4692 w 10057"/>
              <a:gd name="connsiteY16" fmla="*/ 10116 h 10116"/>
              <a:gd name="connsiteX17" fmla="*/ 6446 w 10057"/>
              <a:gd name="connsiteY17" fmla="*/ 10116 h 10116"/>
              <a:gd name="connsiteX18" fmla="*/ 7684 w 10057"/>
              <a:gd name="connsiteY18" fmla="*/ 9985 h 10116"/>
              <a:gd name="connsiteX19" fmla="*/ 9128 w 10057"/>
              <a:gd name="connsiteY19" fmla="*/ 9590 h 10116"/>
              <a:gd name="connsiteX20" fmla="*/ 9747 w 10057"/>
              <a:gd name="connsiteY20" fmla="*/ 8736 h 10116"/>
              <a:gd name="connsiteX21" fmla="*/ 9954 w 10057"/>
              <a:gd name="connsiteY21" fmla="*/ 8210 h 10116"/>
              <a:gd name="connsiteX22" fmla="*/ 10057 w 10057"/>
              <a:gd name="connsiteY22" fmla="*/ 7686 h 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57" h="10116">
                <a:moveTo>
                  <a:pt x="5120" y="0"/>
                </a:moveTo>
                <a:cubicBezTo>
                  <a:pt x="6074" y="691"/>
                  <a:pt x="5968" y="969"/>
                  <a:pt x="5813" y="1225"/>
                </a:cubicBezTo>
                <a:cubicBezTo>
                  <a:pt x="5658" y="1481"/>
                  <a:pt x="4924" y="1437"/>
                  <a:pt x="4189" y="1534"/>
                </a:cubicBezTo>
                <a:cubicBezTo>
                  <a:pt x="3454" y="1631"/>
                  <a:pt x="1774" y="1603"/>
                  <a:pt x="1401" y="1806"/>
                </a:cubicBezTo>
                <a:cubicBezTo>
                  <a:pt x="1028" y="2009"/>
                  <a:pt x="1853" y="2467"/>
                  <a:pt x="1953" y="2750"/>
                </a:cubicBezTo>
                <a:cubicBezTo>
                  <a:pt x="2053" y="3033"/>
                  <a:pt x="2165" y="3242"/>
                  <a:pt x="2003" y="3504"/>
                </a:cubicBezTo>
                <a:cubicBezTo>
                  <a:pt x="1841" y="3765"/>
                  <a:pt x="1252" y="4108"/>
                  <a:pt x="978" y="4323"/>
                </a:cubicBezTo>
                <a:cubicBezTo>
                  <a:pt x="704" y="4539"/>
                  <a:pt x="496" y="4585"/>
                  <a:pt x="359" y="4794"/>
                </a:cubicBezTo>
                <a:cubicBezTo>
                  <a:pt x="222" y="5005"/>
                  <a:pt x="191" y="5386"/>
                  <a:pt x="153" y="5583"/>
                </a:cubicBezTo>
                <a:cubicBezTo>
                  <a:pt x="114" y="5780"/>
                  <a:pt x="161" y="5762"/>
                  <a:pt x="153" y="5977"/>
                </a:cubicBezTo>
                <a:cubicBezTo>
                  <a:pt x="145" y="6192"/>
                  <a:pt x="-151" y="6656"/>
                  <a:pt x="103" y="6871"/>
                </a:cubicBezTo>
                <a:cubicBezTo>
                  <a:pt x="357" y="7086"/>
                  <a:pt x="1294" y="7143"/>
                  <a:pt x="1680" y="7268"/>
                </a:cubicBezTo>
                <a:cubicBezTo>
                  <a:pt x="2066" y="7393"/>
                  <a:pt x="2419" y="7441"/>
                  <a:pt x="2422" y="7620"/>
                </a:cubicBezTo>
                <a:cubicBezTo>
                  <a:pt x="2425" y="7799"/>
                  <a:pt x="1751" y="8036"/>
                  <a:pt x="1700" y="8342"/>
                </a:cubicBezTo>
                <a:cubicBezTo>
                  <a:pt x="1649" y="8648"/>
                  <a:pt x="1803" y="9188"/>
                  <a:pt x="2113" y="9459"/>
                </a:cubicBezTo>
                <a:cubicBezTo>
                  <a:pt x="2422" y="9729"/>
                  <a:pt x="3132" y="9877"/>
                  <a:pt x="3557" y="9985"/>
                </a:cubicBezTo>
                <a:cubicBezTo>
                  <a:pt x="3983" y="10091"/>
                  <a:pt x="4215" y="10091"/>
                  <a:pt x="4692" y="10116"/>
                </a:cubicBezTo>
                <a:cubicBezTo>
                  <a:pt x="5170" y="10140"/>
                  <a:pt x="5943" y="10140"/>
                  <a:pt x="6446" y="10116"/>
                </a:cubicBezTo>
                <a:cubicBezTo>
                  <a:pt x="6949" y="10091"/>
                  <a:pt x="7233" y="10075"/>
                  <a:pt x="7684" y="9985"/>
                </a:cubicBezTo>
                <a:cubicBezTo>
                  <a:pt x="8135" y="9894"/>
                  <a:pt x="8781" y="9795"/>
                  <a:pt x="9128" y="9590"/>
                </a:cubicBezTo>
                <a:cubicBezTo>
                  <a:pt x="9476" y="9384"/>
                  <a:pt x="9606" y="8965"/>
                  <a:pt x="9747" y="8736"/>
                </a:cubicBezTo>
                <a:cubicBezTo>
                  <a:pt x="9889" y="8506"/>
                  <a:pt x="9903" y="8383"/>
                  <a:pt x="9954" y="8210"/>
                </a:cubicBezTo>
                <a:cubicBezTo>
                  <a:pt x="10006" y="8038"/>
                  <a:pt x="10031" y="7857"/>
                  <a:pt x="10057" y="7686"/>
                </a:cubicBezTo>
              </a:path>
            </a:pathLst>
          </a:custGeom>
          <a:noFill/>
          <a:ln w="571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grpSp>
        <p:nvGrpSpPr>
          <p:cNvPr id="6" name="Group 5"/>
          <p:cNvGrpSpPr>
            <a:grpSpLocks/>
          </p:cNvGrpSpPr>
          <p:nvPr/>
        </p:nvGrpSpPr>
        <p:grpSpPr bwMode="auto">
          <a:xfrm>
            <a:off x="2816215" y="3220197"/>
            <a:ext cx="3242313" cy="1153815"/>
            <a:chOff x="2815345" y="3220732"/>
            <a:chExt cx="3242599" cy="1152836"/>
          </a:xfrm>
        </p:grpSpPr>
        <p:cxnSp>
          <p:nvCxnSpPr>
            <p:cNvPr id="7" name="Straight Arrow Connector 6"/>
            <p:cNvCxnSpPr/>
            <p:nvPr/>
          </p:nvCxnSpPr>
          <p:spPr>
            <a:xfrm flipV="1">
              <a:off x="4351758" y="3220732"/>
              <a:ext cx="0" cy="691563"/>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18"/>
            <p:cNvSpPr txBox="1">
              <a:spLocks noChangeArrowheads="1"/>
            </p:cNvSpPr>
            <p:nvPr/>
          </p:nvSpPr>
          <p:spPr bwMode="auto">
            <a:xfrm>
              <a:off x="2815345" y="3912295"/>
              <a:ext cx="3242599" cy="4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i="1" dirty="0" smtClean="0"/>
                <a:t>DNA base to be changed</a:t>
              </a:r>
              <a:endParaRPr lang="en-US" i="1" dirty="0"/>
            </a:p>
          </p:txBody>
        </p:sp>
      </p:grpSp>
      <p:sp>
        <p:nvSpPr>
          <p:cNvPr id="5" name="Explosion 2 4"/>
          <p:cNvSpPr/>
          <p:nvPr/>
        </p:nvSpPr>
        <p:spPr bwMode="auto">
          <a:xfrm rot="3073395">
            <a:off x="4250372" y="2865683"/>
            <a:ext cx="328612" cy="317500"/>
          </a:xfrm>
          <a:prstGeom prst="irregularSeal2">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rot="1279257">
            <a:off x="4608102" y="2994755"/>
            <a:ext cx="65972" cy="83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Freeform 75"/>
          <p:cNvSpPr>
            <a:spLocks noChangeAspect="1"/>
          </p:cNvSpPr>
          <p:nvPr/>
        </p:nvSpPr>
        <p:spPr bwMode="auto">
          <a:xfrm rot="5400000">
            <a:off x="5620154" y="1451985"/>
            <a:ext cx="428633" cy="1586614"/>
          </a:xfrm>
          <a:custGeom>
            <a:avLst/>
            <a:gdLst>
              <a:gd name="T0" fmla="*/ 2147483647 w 783"/>
              <a:gd name="T1" fmla="*/ 0 h 1283"/>
              <a:gd name="T2" fmla="*/ 2147483647 w 783"/>
              <a:gd name="T3" fmla="*/ 2147483647 h 1283"/>
              <a:gd name="T4" fmla="*/ 2147483647 w 783"/>
              <a:gd name="T5" fmla="*/ 2147483647 h 1283"/>
              <a:gd name="T6" fmla="*/ 2147483647 w 783"/>
              <a:gd name="T7" fmla="*/ 2147483647 h 1283"/>
              <a:gd name="T8" fmla="*/ 2147483647 w 783"/>
              <a:gd name="T9" fmla="*/ 2147483647 h 1283"/>
              <a:gd name="T10" fmla="*/ 2147483647 w 783"/>
              <a:gd name="T11" fmla="*/ 2147483647 h 1283"/>
              <a:gd name="T12" fmla="*/ 2147483647 w 783"/>
              <a:gd name="T13" fmla="*/ 2147483647 h 1283"/>
              <a:gd name="T14" fmla="*/ 2147483647 w 783"/>
              <a:gd name="T15" fmla="*/ 2147483647 h 1283"/>
              <a:gd name="T16" fmla="*/ 2147483647 w 783"/>
              <a:gd name="T17" fmla="*/ 2147483647 h 1283"/>
              <a:gd name="T18" fmla="*/ 2147483647 w 783"/>
              <a:gd name="T19" fmla="*/ 2147483647 h 1283"/>
              <a:gd name="T20" fmla="*/ 2147483647 w 783"/>
              <a:gd name="T21" fmla="*/ 2147483647 h 1283"/>
              <a:gd name="T22" fmla="*/ 2147483647 w 783"/>
              <a:gd name="T23" fmla="*/ 2147483647 h 1283"/>
              <a:gd name="T24" fmla="*/ 2147483647 w 783"/>
              <a:gd name="T25" fmla="*/ 2147483647 h 1283"/>
              <a:gd name="T26" fmla="*/ 2147483647 w 783"/>
              <a:gd name="T27" fmla="*/ 2147483647 h 1283"/>
              <a:gd name="T28" fmla="*/ 2147483647 w 783"/>
              <a:gd name="T29" fmla="*/ 2147483647 h 1283"/>
              <a:gd name="T30" fmla="*/ 2147483647 w 783"/>
              <a:gd name="T31" fmla="*/ 2147483647 h 1283"/>
              <a:gd name="T32" fmla="*/ 2147483647 w 783"/>
              <a:gd name="T33" fmla="*/ 2147483647 h 1283"/>
              <a:gd name="T34" fmla="*/ 2147483647 w 783"/>
              <a:gd name="T35" fmla="*/ 2147483647 h 1283"/>
              <a:gd name="T36" fmla="*/ 2147483647 w 783"/>
              <a:gd name="T37" fmla="*/ 2147483647 h 1283"/>
              <a:gd name="T38" fmla="*/ 2147483647 w 783"/>
              <a:gd name="T39" fmla="*/ 2147483647 h 1283"/>
              <a:gd name="T40" fmla="*/ 2147483647 w 783"/>
              <a:gd name="T41" fmla="*/ 2147483647 h 1283"/>
              <a:gd name="T42" fmla="*/ 2147483647 w 783"/>
              <a:gd name="T43" fmla="*/ 2147483647 h 1283"/>
              <a:gd name="T44" fmla="*/ 2147483647 w 783"/>
              <a:gd name="T45" fmla="*/ 2147483647 h 1283"/>
              <a:gd name="T46" fmla="*/ 2147483647 w 783"/>
              <a:gd name="T47" fmla="*/ 2147483647 h 1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3"/>
              <a:gd name="T73" fmla="*/ 0 h 1283"/>
              <a:gd name="T74" fmla="*/ 783 w 783"/>
              <a:gd name="T75" fmla="*/ 1283 h 1283"/>
              <a:gd name="connsiteX0" fmla="*/ 2751 w 9903"/>
              <a:gd name="connsiteY0" fmla="*/ 0 h 9977"/>
              <a:gd name="connsiteX1" fmla="*/ 5101 w 9903"/>
              <a:gd name="connsiteY1" fmla="*/ 1746 h 9977"/>
              <a:gd name="connsiteX2" fmla="*/ 5510 w 9903"/>
              <a:gd name="connsiteY2" fmla="*/ 2557 h 9977"/>
              <a:gd name="connsiteX3" fmla="*/ 5203 w 9903"/>
              <a:gd name="connsiteY3" fmla="*/ 3180 h 9977"/>
              <a:gd name="connsiteX4" fmla="*/ 3977 w 9903"/>
              <a:gd name="connsiteY4" fmla="*/ 4053 h 9977"/>
              <a:gd name="connsiteX5" fmla="*/ 2445 w 9903"/>
              <a:gd name="connsiteY5" fmla="*/ 4427 h 9977"/>
              <a:gd name="connsiteX6" fmla="*/ 912 w 9903"/>
              <a:gd name="connsiteY6" fmla="*/ 4479 h 9977"/>
              <a:gd name="connsiteX7" fmla="*/ 299 w 9903"/>
              <a:gd name="connsiteY7" fmla="*/ 4926 h 9977"/>
              <a:gd name="connsiteX8" fmla="*/ 95 w 9903"/>
              <a:gd name="connsiteY8" fmla="*/ 5674 h 9977"/>
              <a:gd name="connsiteX9" fmla="*/ 95 w 9903"/>
              <a:gd name="connsiteY9" fmla="*/ 6048 h 9977"/>
              <a:gd name="connsiteX10" fmla="*/ 1218 w 9903"/>
              <a:gd name="connsiteY10" fmla="*/ 6610 h 9977"/>
              <a:gd name="connsiteX11" fmla="*/ 1934 w 9903"/>
              <a:gd name="connsiteY11" fmla="*/ 6921 h 9977"/>
              <a:gd name="connsiteX12" fmla="*/ 2342 w 9903"/>
              <a:gd name="connsiteY12" fmla="*/ 7607 h 9977"/>
              <a:gd name="connsiteX13" fmla="*/ 2138 w 9903"/>
              <a:gd name="connsiteY13" fmla="*/ 7981 h 9977"/>
              <a:gd name="connsiteX14" fmla="*/ 1627 w 9903"/>
              <a:gd name="connsiteY14" fmla="*/ 8293 h 9977"/>
              <a:gd name="connsiteX15" fmla="*/ 2036 w 9903"/>
              <a:gd name="connsiteY15" fmla="*/ 9353 h 9977"/>
              <a:gd name="connsiteX16" fmla="*/ 3466 w 9903"/>
              <a:gd name="connsiteY16" fmla="*/ 9852 h 9977"/>
              <a:gd name="connsiteX17" fmla="*/ 4590 w 9903"/>
              <a:gd name="connsiteY17" fmla="*/ 9977 h 9977"/>
              <a:gd name="connsiteX18" fmla="*/ 6327 w 9903"/>
              <a:gd name="connsiteY18" fmla="*/ 9977 h 9977"/>
              <a:gd name="connsiteX19" fmla="*/ 7553 w 9903"/>
              <a:gd name="connsiteY19" fmla="*/ 9852 h 9977"/>
              <a:gd name="connsiteX20" fmla="*/ 8983 w 9903"/>
              <a:gd name="connsiteY20" fmla="*/ 9478 h 9977"/>
              <a:gd name="connsiteX21" fmla="*/ 9596 w 9903"/>
              <a:gd name="connsiteY21" fmla="*/ 8667 h 9977"/>
              <a:gd name="connsiteX22" fmla="*/ 9801 w 9903"/>
              <a:gd name="connsiteY22" fmla="*/ 8168 h 9977"/>
              <a:gd name="connsiteX23" fmla="*/ 9903 w 9903"/>
              <a:gd name="connsiteY23" fmla="*/ 7670 h 9977"/>
              <a:gd name="connsiteX0" fmla="*/ 2778 w 10000"/>
              <a:gd name="connsiteY0" fmla="*/ 0 h 10000"/>
              <a:gd name="connsiteX1" fmla="*/ 5151 w 10000"/>
              <a:gd name="connsiteY1" fmla="*/ 1750 h 10000"/>
              <a:gd name="connsiteX2" fmla="*/ 5564 w 10000"/>
              <a:gd name="connsiteY2" fmla="*/ 2563 h 10000"/>
              <a:gd name="connsiteX3" fmla="*/ 5254 w 10000"/>
              <a:gd name="connsiteY3" fmla="*/ 3187 h 10000"/>
              <a:gd name="connsiteX4" fmla="*/ 4016 w 10000"/>
              <a:gd name="connsiteY4" fmla="*/ 406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5564 w 10000"/>
              <a:gd name="connsiteY2" fmla="*/ 2563 h 10000"/>
              <a:gd name="connsiteX3" fmla="*/ 5254 w 10000"/>
              <a:gd name="connsiteY3" fmla="*/ 3187 h 10000"/>
              <a:gd name="connsiteX4" fmla="*/ 1896 w 10000"/>
              <a:gd name="connsiteY4" fmla="*/ 299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5564 w 10000"/>
              <a:gd name="connsiteY2" fmla="*/ 2563 h 10000"/>
              <a:gd name="connsiteX3" fmla="*/ 1344 w 10000"/>
              <a:gd name="connsiteY3" fmla="*/ 2094 h 10000"/>
              <a:gd name="connsiteX4" fmla="*/ 1896 w 10000"/>
              <a:gd name="connsiteY4" fmla="*/ 299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498 w 10000"/>
              <a:gd name="connsiteY2" fmla="*/ 1040 h 10000"/>
              <a:gd name="connsiteX3" fmla="*/ 1344 w 10000"/>
              <a:gd name="connsiteY3" fmla="*/ 2094 h 10000"/>
              <a:gd name="connsiteX4" fmla="*/ 1896 w 10000"/>
              <a:gd name="connsiteY4" fmla="*/ 299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343 w 10000"/>
              <a:gd name="connsiteY2" fmla="*/ 606 h 10000"/>
              <a:gd name="connsiteX3" fmla="*/ 498 w 10000"/>
              <a:gd name="connsiteY3" fmla="*/ 1040 h 10000"/>
              <a:gd name="connsiteX4" fmla="*/ 1344 w 10000"/>
              <a:gd name="connsiteY4" fmla="*/ 2094 h 10000"/>
              <a:gd name="connsiteX5" fmla="*/ 1896 w 10000"/>
              <a:gd name="connsiteY5" fmla="*/ 2992 h 10000"/>
              <a:gd name="connsiteX6" fmla="*/ 1946 w 10000"/>
              <a:gd name="connsiteY6" fmla="*/ 3709 h 10000"/>
              <a:gd name="connsiteX7" fmla="*/ 921 w 10000"/>
              <a:gd name="connsiteY7" fmla="*/ 4489 h 10000"/>
              <a:gd name="connsiteX8" fmla="*/ 302 w 10000"/>
              <a:gd name="connsiteY8" fmla="*/ 4937 h 10000"/>
              <a:gd name="connsiteX9" fmla="*/ 96 w 10000"/>
              <a:gd name="connsiteY9" fmla="*/ 5687 h 10000"/>
              <a:gd name="connsiteX10" fmla="*/ 96 w 10000"/>
              <a:gd name="connsiteY10" fmla="*/ 6062 h 10000"/>
              <a:gd name="connsiteX11" fmla="*/ 1230 w 10000"/>
              <a:gd name="connsiteY11" fmla="*/ 6625 h 10000"/>
              <a:gd name="connsiteX12" fmla="*/ 1953 w 10000"/>
              <a:gd name="connsiteY12" fmla="*/ 6937 h 10000"/>
              <a:gd name="connsiteX13" fmla="*/ 2365 w 10000"/>
              <a:gd name="connsiteY13" fmla="*/ 7625 h 10000"/>
              <a:gd name="connsiteX14" fmla="*/ 2159 w 10000"/>
              <a:gd name="connsiteY14" fmla="*/ 7999 h 10000"/>
              <a:gd name="connsiteX15" fmla="*/ 1643 w 10000"/>
              <a:gd name="connsiteY15" fmla="*/ 8312 h 10000"/>
              <a:gd name="connsiteX16" fmla="*/ 2056 w 10000"/>
              <a:gd name="connsiteY16" fmla="*/ 9375 h 10000"/>
              <a:gd name="connsiteX17" fmla="*/ 3500 w 10000"/>
              <a:gd name="connsiteY17" fmla="*/ 9875 h 10000"/>
              <a:gd name="connsiteX18" fmla="*/ 4635 w 10000"/>
              <a:gd name="connsiteY18" fmla="*/ 10000 h 10000"/>
              <a:gd name="connsiteX19" fmla="*/ 6389 w 10000"/>
              <a:gd name="connsiteY19" fmla="*/ 10000 h 10000"/>
              <a:gd name="connsiteX20" fmla="*/ 7627 w 10000"/>
              <a:gd name="connsiteY20" fmla="*/ 9875 h 10000"/>
              <a:gd name="connsiteX21" fmla="*/ 9071 w 10000"/>
              <a:gd name="connsiteY21" fmla="*/ 9500 h 10000"/>
              <a:gd name="connsiteX22" fmla="*/ 9690 w 10000"/>
              <a:gd name="connsiteY22" fmla="*/ 8687 h 10000"/>
              <a:gd name="connsiteX23" fmla="*/ 9897 w 10000"/>
              <a:gd name="connsiteY23" fmla="*/ 8187 h 10000"/>
              <a:gd name="connsiteX24" fmla="*/ 10000 w 10000"/>
              <a:gd name="connsiteY24" fmla="*/ 7688 h 10000"/>
              <a:gd name="connsiteX0" fmla="*/ 2778 w 10000"/>
              <a:gd name="connsiteY0" fmla="*/ 0 h 10000"/>
              <a:gd name="connsiteX1" fmla="*/ 5151 w 10000"/>
              <a:gd name="connsiteY1" fmla="*/ 1750 h 10000"/>
              <a:gd name="connsiteX2" fmla="*/ 894 w 10000"/>
              <a:gd name="connsiteY2" fmla="*/ 440 h 10000"/>
              <a:gd name="connsiteX3" fmla="*/ 498 w 10000"/>
              <a:gd name="connsiteY3" fmla="*/ 1040 h 10000"/>
              <a:gd name="connsiteX4" fmla="*/ 1344 w 10000"/>
              <a:gd name="connsiteY4" fmla="*/ 2094 h 10000"/>
              <a:gd name="connsiteX5" fmla="*/ 1896 w 10000"/>
              <a:gd name="connsiteY5" fmla="*/ 2992 h 10000"/>
              <a:gd name="connsiteX6" fmla="*/ 1946 w 10000"/>
              <a:gd name="connsiteY6" fmla="*/ 3709 h 10000"/>
              <a:gd name="connsiteX7" fmla="*/ 921 w 10000"/>
              <a:gd name="connsiteY7" fmla="*/ 4489 h 10000"/>
              <a:gd name="connsiteX8" fmla="*/ 302 w 10000"/>
              <a:gd name="connsiteY8" fmla="*/ 4937 h 10000"/>
              <a:gd name="connsiteX9" fmla="*/ 96 w 10000"/>
              <a:gd name="connsiteY9" fmla="*/ 5687 h 10000"/>
              <a:gd name="connsiteX10" fmla="*/ 96 w 10000"/>
              <a:gd name="connsiteY10" fmla="*/ 6062 h 10000"/>
              <a:gd name="connsiteX11" fmla="*/ 1230 w 10000"/>
              <a:gd name="connsiteY11" fmla="*/ 6625 h 10000"/>
              <a:gd name="connsiteX12" fmla="*/ 1953 w 10000"/>
              <a:gd name="connsiteY12" fmla="*/ 6937 h 10000"/>
              <a:gd name="connsiteX13" fmla="*/ 2365 w 10000"/>
              <a:gd name="connsiteY13" fmla="*/ 7625 h 10000"/>
              <a:gd name="connsiteX14" fmla="*/ 2159 w 10000"/>
              <a:gd name="connsiteY14" fmla="*/ 7999 h 10000"/>
              <a:gd name="connsiteX15" fmla="*/ 1643 w 10000"/>
              <a:gd name="connsiteY15" fmla="*/ 8312 h 10000"/>
              <a:gd name="connsiteX16" fmla="*/ 2056 w 10000"/>
              <a:gd name="connsiteY16" fmla="*/ 9375 h 10000"/>
              <a:gd name="connsiteX17" fmla="*/ 3500 w 10000"/>
              <a:gd name="connsiteY17" fmla="*/ 9875 h 10000"/>
              <a:gd name="connsiteX18" fmla="*/ 4635 w 10000"/>
              <a:gd name="connsiteY18" fmla="*/ 10000 h 10000"/>
              <a:gd name="connsiteX19" fmla="*/ 6389 w 10000"/>
              <a:gd name="connsiteY19" fmla="*/ 10000 h 10000"/>
              <a:gd name="connsiteX20" fmla="*/ 7627 w 10000"/>
              <a:gd name="connsiteY20" fmla="*/ 9875 h 10000"/>
              <a:gd name="connsiteX21" fmla="*/ 9071 w 10000"/>
              <a:gd name="connsiteY21" fmla="*/ 9500 h 10000"/>
              <a:gd name="connsiteX22" fmla="*/ 9690 w 10000"/>
              <a:gd name="connsiteY22" fmla="*/ 8687 h 10000"/>
              <a:gd name="connsiteX23" fmla="*/ 9897 w 10000"/>
              <a:gd name="connsiteY23" fmla="*/ 8187 h 10000"/>
              <a:gd name="connsiteX24" fmla="*/ 10000 w 10000"/>
              <a:gd name="connsiteY24" fmla="*/ 7688 h 10000"/>
              <a:gd name="connsiteX0" fmla="*/ 2778 w 10000"/>
              <a:gd name="connsiteY0" fmla="*/ 250 h 10250"/>
              <a:gd name="connsiteX1" fmla="*/ 222 w 10000"/>
              <a:gd name="connsiteY1" fmla="*/ 3 h 10250"/>
              <a:gd name="connsiteX2" fmla="*/ 894 w 10000"/>
              <a:gd name="connsiteY2" fmla="*/ 690 h 10250"/>
              <a:gd name="connsiteX3" fmla="*/ 498 w 10000"/>
              <a:gd name="connsiteY3" fmla="*/ 1290 h 10250"/>
              <a:gd name="connsiteX4" fmla="*/ 1344 w 10000"/>
              <a:gd name="connsiteY4" fmla="*/ 2344 h 10250"/>
              <a:gd name="connsiteX5" fmla="*/ 1896 w 10000"/>
              <a:gd name="connsiteY5" fmla="*/ 3242 h 10250"/>
              <a:gd name="connsiteX6" fmla="*/ 1946 w 10000"/>
              <a:gd name="connsiteY6" fmla="*/ 3959 h 10250"/>
              <a:gd name="connsiteX7" fmla="*/ 921 w 10000"/>
              <a:gd name="connsiteY7" fmla="*/ 4739 h 10250"/>
              <a:gd name="connsiteX8" fmla="*/ 302 w 10000"/>
              <a:gd name="connsiteY8" fmla="*/ 5187 h 10250"/>
              <a:gd name="connsiteX9" fmla="*/ 96 w 10000"/>
              <a:gd name="connsiteY9" fmla="*/ 5937 h 10250"/>
              <a:gd name="connsiteX10" fmla="*/ 96 w 10000"/>
              <a:gd name="connsiteY10" fmla="*/ 6312 h 10250"/>
              <a:gd name="connsiteX11" fmla="*/ 1230 w 10000"/>
              <a:gd name="connsiteY11" fmla="*/ 6875 h 10250"/>
              <a:gd name="connsiteX12" fmla="*/ 1953 w 10000"/>
              <a:gd name="connsiteY12" fmla="*/ 7187 h 10250"/>
              <a:gd name="connsiteX13" fmla="*/ 2365 w 10000"/>
              <a:gd name="connsiteY13" fmla="*/ 7875 h 10250"/>
              <a:gd name="connsiteX14" fmla="*/ 2159 w 10000"/>
              <a:gd name="connsiteY14" fmla="*/ 8249 h 10250"/>
              <a:gd name="connsiteX15" fmla="*/ 1643 w 10000"/>
              <a:gd name="connsiteY15" fmla="*/ 8562 h 10250"/>
              <a:gd name="connsiteX16" fmla="*/ 2056 w 10000"/>
              <a:gd name="connsiteY16" fmla="*/ 9625 h 10250"/>
              <a:gd name="connsiteX17" fmla="*/ 3500 w 10000"/>
              <a:gd name="connsiteY17" fmla="*/ 10125 h 10250"/>
              <a:gd name="connsiteX18" fmla="*/ 4635 w 10000"/>
              <a:gd name="connsiteY18" fmla="*/ 10250 h 10250"/>
              <a:gd name="connsiteX19" fmla="*/ 6389 w 10000"/>
              <a:gd name="connsiteY19" fmla="*/ 10250 h 10250"/>
              <a:gd name="connsiteX20" fmla="*/ 7627 w 10000"/>
              <a:gd name="connsiteY20" fmla="*/ 10125 h 10250"/>
              <a:gd name="connsiteX21" fmla="*/ 9071 w 10000"/>
              <a:gd name="connsiteY21" fmla="*/ 9750 h 10250"/>
              <a:gd name="connsiteX22" fmla="*/ 9690 w 10000"/>
              <a:gd name="connsiteY22" fmla="*/ 8937 h 10250"/>
              <a:gd name="connsiteX23" fmla="*/ 9897 w 10000"/>
              <a:gd name="connsiteY23" fmla="*/ 8437 h 10250"/>
              <a:gd name="connsiteX24" fmla="*/ 10000 w 10000"/>
              <a:gd name="connsiteY24" fmla="*/ 7938 h 10250"/>
              <a:gd name="connsiteX0" fmla="*/ 2778 w 10000"/>
              <a:gd name="connsiteY0" fmla="*/ 252 h 10252"/>
              <a:gd name="connsiteX1" fmla="*/ 222 w 10000"/>
              <a:gd name="connsiteY1" fmla="*/ 5 h 10252"/>
              <a:gd name="connsiteX2" fmla="*/ 343 w 10000"/>
              <a:gd name="connsiteY2" fmla="*/ 769 h 10252"/>
              <a:gd name="connsiteX3" fmla="*/ 498 w 10000"/>
              <a:gd name="connsiteY3" fmla="*/ 1292 h 10252"/>
              <a:gd name="connsiteX4" fmla="*/ 1344 w 10000"/>
              <a:gd name="connsiteY4" fmla="*/ 2346 h 10252"/>
              <a:gd name="connsiteX5" fmla="*/ 1896 w 10000"/>
              <a:gd name="connsiteY5" fmla="*/ 3244 h 10252"/>
              <a:gd name="connsiteX6" fmla="*/ 1946 w 10000"/>
              <a:gd name="connsiteY6" fmla="*/ 3961 h 10252"/>
              <a:gd name="connsiteX7" fmla="*/ 921 w 10000"/>
              <a:gd name="connsiteY7" fmla="*/ 4741 h 10252"/>
              <a:gd name="connsiteX8" fmla="*/ 302 w 10000"/>
              <a:gd name="connsiteY8" fmla="*/ 5189 h 10252"/>
              <a:gd name="connsiteX9" fmla="*/ 96 w 10000"/>
              <a:gd name="connsiteY9" fmla="*/ 5939 h 10252"/>
              <a:gd name="connsiteX10" fmla="*/ 96 w 10000"/>
              <a:gd name="connsiteY10" fmla="*/ 6314 h 10252"/>
              <a:gd name="connsiteX11" fmla="*/ 1230 w 10000"/>
              <a:gd name="connsiteY11" fmla="*/ 6877 h 10252"/>
              <a:gd name="connsiteX12" fmla="*/ 1953 w 10000"/>
              <a:gd name="connsiteY12" fmla="*/ 7189 h 10252"/>
              <a:gd name="connsiteX13" fmla="*/ 2365 w 10000"/>
              <a:gd name="connsiteY13" fmla="*/ 7877 h 10252"/>
              <a:gd name="connsiteX14" fmla="*/ 2159 w 10000"/>
              <a:gd name="connsiteY14" fmla="*/ 8251 h 10252"/>
              <a:gd name="connsiteX15" fmla="*/ 1643 w 10000"/>
              <a:gd name="connsiteY15" fmla="*/ 8564 h 10252"/>
              <a:gd name="connsiteX16" fmla="*/ 2056 w 10000"/>
              <a:gd name="connsiteY16" fmla="*/ 9627 h 10252"/>
              <a:gd name="connsiteX17" fmla="*/ 3500 w 10000"/>
              <a:gd name="connsiteY17" fmla="*/ 10127 h 10252"/>
              <a:gd name="connsiteX18" fmla="*/ 4635 w 10000"/>
              <a:gd name="connsiteY18" fmla="*/ 10252 h 10252"/>
              <a:gd name="connsiteX19" fmla="*/ 6389 w 10000"/>
              <a:gd name="connsiteY19" fmla="*/ 10252 h 10252"/>
              <a:gd name="connsiteX20" fmla="*/ 7627 w 10000"/>
              <a:gd name="connsiteY20" fmla="*/ 10127 h 10252"/>
              <a:gd name="connsiteX21" fmla="*/ 9071 w 10000"/>
              <a:gd name="connsiteY21" fmla="*/ 9752 h 10252"/>
              <a:gd name="connsiteX22" fmla="*/ 9690 w 10000"/>
              <a:gd name="connsiteY22" fmla="*/ 8939 h 10252"/>
              <a:gd name="connsiteX23" fmla="*/ 9897 w 10000"/>
              <a:gd name="connsiteY23" fmla="*/ 8439 h 10252"/>
              <a:gd name="connsiteX24" fmla="*/ 10000 w 10000"/>
              <a:gd name="connsiteY24" fmla="*/ 7940 h 10252"/>
              <a:gd name="connsiteX0" fmla="*/ 2778 w 10000"/>
              <a:gd name="connsiteY0" fmla="*/ 252 h 10252"/>
              <a:gd name="connsiteX1" fmla="*/ 222 w 10000"/>
              <a:gd name="connsiteY1" fmla="*/ 5 h 10252"/>
              <a:gd name="connsiteX2" fmla="*/ 343 w 10000"/>
              <a:gd name="connsiteY2" fmla="*/ 769 h 10252"/>
              <a:gd name="connsiteX3" fmla="*/ 498 w 10000"/>
              <a:gd name="connsiteY3" fmla="*/ 1292 h 10252"/>
              <a:gd name="connsiteX4" fmla="*/ 1344 w 10000"/>
              <a:gd name="connsiteY4" fmla="*/ 2346 h 10252"/>
              <a:gd name="connsiteX5" fmla="*/ 1896 w 10000"/>
              <a:gd name="connsiteY5" fmla="*/ 3244 h 10252"/>
              <a:gd name="connsiteX6" fmla="*/ 1946 w 10000"/>
              <a:gd name="connsiteY6" fmla="*/ 3961 h 10252"/>
              <a:gd name="connsiteX7" fmla="*/ 921 w 10000"/>
              <a:gd name="connsiteY7" fmla="*/ 4741 h 10252"/>
              <a:gd name="connsiteX8" fmla="*/ 302 w 10000"/>
              <a:gd name="connsiteY8" fmla="*/ 5189 h 10252"/>
              <a:gd name="connsiteX9" fmla="*/ 96 w 10000"/>
              <a:gd name="connsiteY9" fmla="*/ 5939 h 10252"/>
              <a:gd name="connsiteX10" fmla="*/ 96 w 10000"/>
              <a:gd name="connsiteY10" fmla="*/ 6314 h 10252"/>
              <a:gd name="connsiteX11" fmla="*/ 1230 w 10000"/>
              <a:gd name="connsiteY11" fmla="*/ 6877 h 10252"/>
              <a:gd name="connsiteX12" fmla="*/ 1953 w 10000"/>
              <a:gd name="connsiteY12" fmla="*/ 7189 h 10252"/>
              <a:gd name="connsiteX13" fmla="*/ 2365 w 10000"/>
              <a:gd name="connsiteY13" fmla="*/ 7877 h 10252"/>
              <a:gd name="connsiteX14" fmla="*/ 2159 w 10000"/>
              <a:gd name="connsiteY14" fmla="*/ 8251 h 10252"/>
              <a:gd name="connsiteX15" fmla="*/ 1643 w 10000"/>
              <a:gd name="connsiteY15" fmla="*/ 8564 h 10252"/>
              <a:gd name="connsiteX16" fmla="*/ 2056 w 10000"/>
              <a:gd name="connsiteY16" fmla="*/ 9627 h 10252"/>
              <a:gd name="connsiteX17" fmla="*/ 3500 w 10000"/>
              <a:gd name="connsiteY17" fmla="*/ 10127 h 10252"/>
              <a:gd name="connsiteX18" fmla="*/ 4635 w 10000"/>
              <a:gd name="connsiteY18" fmla="*/ 10252 h 10252"/>
              <a:gd name="connsiteX19" fmla="*/ 6389 w 10000"/>
              <a:gd name="connsiteY19" fmla="*/ 10252 h 10252"/>
              <a:gd name="connsiteX20" fmla="*/ 7627 w 10000"/>
              <a:gd name="connsiteY20" fmla="*/ 10127 h 10252"/>
              <a:gd name="connsiteX21" fmla="*/ 9071 w 10000"/>
              <a:gd name="connsiteY21" fmla="*/ 9752 h 10252"/>
              <a:gd name="connsiteX22" fmla="*/ 9690 w 10000"/>
              <a:gd name="connsiteY22" fmla="*/ 8939 h 10252"/>
              <a:gd name="connsiteX23" fmla="*/ 9897 w 10000"/>
              <a:gd name="connsiteY23" fmla="*/ 8439 h 10252"/>
              <a:gd name="connsiteX24" fmla="*/ 10000 w 10000"/>
              <a:gd name="connsiteY24" fmla="*/ 7940 h 10252"/>
              <a:gd name="connsiteX0" fmla="*/ 2778 w 10000"/>
              <a:gd name="connsiteY0" fmla="*/ 252 h 10252"/>
              <a:gd name="connsiteX1" fmla="*/ 222 w 10000"/>
              <a:gd name="connsiteY1" fmla="*/ 5 h 10252"/>
              <a:gd name="connsiteX2" fmla="*/ 343 w 10000"/>
              <a:gd name="connsiteY2" fmla="*/ 769 h 10252"/>
              <a:gd name="connsiteX3" fmla="*/ 498 w 10000"/>
              <a:gd name="connsiteY3" fmla="*/ 1292 h 10252"/>
              <a:gd name="connsiteX4" fmla="*/ 1344 w 10000"/>
              <a:gd name="connsiteY4" fmla="*/ 2346 h 10252"/>
              <a:gd name="connsiteX5" fmla="*/ 1896 w 10000"/>
              <a:gd name="connsiteY5" fmla="*/ 3244 h 10252"/>
              <a:gd name="connsiteX6" fmla="*/ 1946 w 10000"/>
              <a:gd name="connsiteY6" fmla="*/ 3961 h 10252"/>
              <a:gd name="connsiteX7" fmla="*/ 921 w 10000"/>
              <a:gd name="connsiteY7" fmla="*/ 4741 h 10252"/>
              <a:gd name="connsiteX8" fmla="*/ 302 w 10000"/>
              <a:gd name="connsiteY8" fmla="*/ 5189 h 10252"/>
              <a:gd name="connsiteX9" fmla="*/ 96 w 10000"/>
              <a:gd name="connsiteY9" fmla="*/ 5939 h 10252"/>
              <a:gd name="connsiteX10" fmla="*/ 96 w 10000"/>
              <a:gd name="connsiteY10" fmla="*/ 6314 h 10252"/>
              <a:gd name="connsiteX11" fmla="*/ 1230 w 10000"/>
              <a:gd name="connsiteY11" fmla="*/ 6877 h 10252"/>
              <a:gd name="connsiteX12" fmla="*/ 1953 w 10000"/>
              <a:gd name="connsiteY12" fmla="*/ 7189 h 10252"/>
              <a:gd name="connsiteX13" fmla="*/ 2365 w 10000"/>
              <a:gd name="connsiteY13" fmla="*/ 7877 h 10252"/>
              <a:gd name="connsiteX14" fmla="*/ 2159 w 10000"/>
              <a:gd name="connsiteY14" fmla="*/ 8251 h 10252"/>
              <a:gd name="connsiteX15" fmla="*/ 1643 w 10000"/>
              <a:gd name="connsiteY15" fmla="*/ 8564 h 10252"/>
              <a:gd name="connsiteX16" fmla="*/ 2056 w 10000"/>
              <a:gd name="connsiteY16" fmla="*/ 9627 h 10252"/>
              <a:gd name="connsiteX17" fmla="*/ 3500 w 10000"/>
              <a:gd name="connsiteY17" fmla="*/ 10127 h 10252"/>
              <a:gd name="connsiteX18" fmla="*/ 4635 w 10000"/>
              <a:gd name="connsiteY18" fmla="*/ 10252 h 10252"/>
              <a:gd name="connsiteX19" fmla="*/ 6389 w 10000"/>
              <a:gd name="connsiteY19" fmla="*/ 10252 h 10252"/>
              <a:gd name="connsiteX20" fmla="*/ 7627 w 10000"/>
              <a:gd name="connsiteY20" fmla="*/ 10127 h 10252"/>
              <a:gd name="connsiteX21" fmla="*/ 9071 w 10000"/>
              <a:gd name="connsiteY21" fmla="*/ 9752 h 10252"/>
              <a:gd name="connsiteX22" fmla="*/ 9690 w 10000"/>
              <a:gd name="connsiteY22" fmla="*/ 8939 h 10252"/>
              <a:gd name="connsiteX23" fmla="*/ 9897 w 10000"/>
              <a:gd name="connsiteY23" fmla="*/ 8439 h 10252"/>
              <a:gd name="connsiteX24" fmla="*/ 10000 w 10000"/>
              <a:gd name="connsiteY24" fmla="*/ 7940 h 10252"/>
              <a:gd name="connsiteX0" fmla="*/ 2778 w 10000"/>
              <a:gd name="connsiteY0" fmla="*/ 266 h 10266"/>
              <a:gd name="connsiteX1" fmla="*/ 222 w 10000"/>
              <a:gd name="connsiteY1" fmla="*/ 19 h 10266"/>
              <a:gd name="connsiteX2" fmla="*/ 498 w 10000"/>
              <a:gd name="connsiteY2" fmla="*/ 1306 h 10266"/>
              <a:gd name="connsiteX3" fmla="*/ 1344 w 10000"/>
              <a:gd name="connsiteY3" fmla="*/ 2360 h 10266"/>
              <a:gd name="connsiteX4" fmla="*/ 1896 w 10000"/>
              <a:gd name="connsiteY4" fmla="*/ 3258 h 10266"/>
              <a:gd name="connsiteX5" fmla="*/ 1946 w 10000"/>
              <a:gd name="connsiteY5" fmla="*/ 3975 h 10266"/>
              <a:gd name="connsiteX6" fmla="*/ 921 w 10000"/>
              <a:gd name="connsiteY6" fmla="*/ 4755 h 10266"/>
              <a:gd name="connsiteX7" fmla="*/ 302 w 10000"/>
              <a:gd name="connsiteY7" fmla="*/ 5203 h 10266"/>
              <a:gd name="connsiteX8" fmla="*/ 96 w 10000"/>
              <a:gd name="connsiteY8" fmla="*/ 5953 h 10266"/>
              <a:gd name="connsiteX9" fmla="*/ 96 w 10000"/>
              <a:gd name="connsiteY9" fmla="*/ 6328 h 10266"/>
              <a:gd name="connsiteX10" fmla="*/ 1230 w 10000"/>
              <a:gd name="connsiteY10" fmla="*/ 6891 h 10266"/>
              <a:gd name="connsiteX11" fmla="*/ 1953 w 10000"/>
              <a:gd name="connsiteY11" fmla="*/ 7203 h 10266"/>
              <a:gd name="connsiteX12" fmla="*/ 2365 w 10000"/>
              <a:gd name="connsiteY12" fmla="*/ 7891 h 10266"/>
              <a:gd name="connsiteX13" fmla="*/ 2159 w 10000"/>
              <a:gd name="connsiteY13" fmla="*/ 8265 h 10266"/>
              <a:gd name="connsiteX14" fmla="*/ 1643 w 10000"/>
              <a:gd name="connsiteY14" fmla="*/ 8578 h 10266"/>
              <a:gd name="connsiteX15" fmla="*/ 2056 w 10000"/>
              <a:gd name="connsiteY15" fmla="*/ 9641 h 10266"/>
              <a:gd name="connsiteX16" fmla="*/ 3500 w 10000"/>
              <a:gd name="connsiteY16" fmla="*/ 10141 h 10266"/>
              <a:gd name="connsiteX17" fmla="*/ 4635 w 10000"/>
              <a:gd name="connsiteY17" fmla="*/ 10266 h 10266"/>
              <a:gd name="connsiteX18" fmla="*/ 6389 w 10000"/>
              <a:gd name="connsiteY18" fmla="*/ 10266 h 10266"/>
              <a:gd name="connsiteX19" fmla="*/ 7627 w 10000"/>
              <a:gd name="connsiteY19" fmla="*/ 10141 h 10266"/>
              <a:gd name="connsiteX20" fmla="*/ 9071 w 10000"/>
              <a:gd name="connsiteY20" fmla="*/ 9766 h 10266"/>
              <a:gd name="connsiteX21" fmla="*/ 9690 w 10000"/>
              <a:gd name="connsiteY21" fmla="*/ 8953 h 10266"/>
              <a:gd name="connsiteX22" fmla="*/ 9897 w 10000"/>
              <a:gd name="connsiteY22" fmla="*/ 8453 h 10266"/>
              <a:gd name="connsiteX23" fmla="*/ 10000 w 10000"/>
              <a:gd name="connsiteY23" fmla="*/ 7954 h 10266"/>
              <a:gd name="connsiteX0" fmla="*/ 2778 w 10000"/>
              <a:gd name="connsiteY0" fmla="*/ 297 h 10297"/>
              <a:gd name="connsiteX1" fmla="*/ 222 w 10000"/>
              <a:gd name="connsiteY1" fmla="*/ 50 h 10297"/>
              <a:gd name="connsiteX2" fmla="*/ 4132 w 10000"/>
              <a:gd name="connsiteY2" fmla="*/ 2132 h 10297"/>
              <a:gd name="connsiteX3" fmla="*/ 1344 w 10000"/>
              <a:gd name="connsiteY3" fmla="*/ 2391 h 10297"/>
              <a:gd name="connsiteX4" fmla="*/ 1896 w 10000"/>
              <a:gd name="connsiteY4" fmla="*/ 3289 h 10297"/>
              <a:gd name="connsiteX5" fmla="*/ 1946 w 10000"/>
              <a:gd name="connsiteY5" fmla="*/ 4006 h 10297"/>
              <a:gd name="connsiteX6" fmla="*/ 921 w 10000"/>
              <a:gd name="connsiteY6" fmla="*/ 4786 h 10297"/>
              <a:gd name="connsiteX7" fmla="*/ 302 w 10000"/>
              <a:gd name="connsiteY7" fmla="*/ 5234 h 10297"/>
              <a:gd name="connsiteX8" fmla="*/ 96 w 10000"/>
              <a:gd name="connsiteY8" fmla="*/ 5984 h 10297"/>
              <a:gd name="connsiteX9" fmla="*/ 96 w 10000"/>
              <a:gd name="connsiteY9" fmla="*/ 6359 h 10297"/>
              <a:gd name="connsiteX10" fmla="*/ 1230 w 10000"/>
              <a:gd name="connsiteY10" fmla="*/ 6922 h 10297"/>
              <a:gd name="connsiteX11" fmla="*/ 1953 w 10000"/>
              <a:gd name="connsiteY11" fmla="*/ 7234 h 10297"/>
              <a:gd name="connsiteX12" fmla="*/ 2365 w 10000"/>
              <a:gd name="connsiteY12" fmla="*/ 7922 h 10297"/>
              <a:gd name="connsiteX13" fmla="*/ 2159 w 10000"/>
              <a:gd name="connsiteY13" fmla="*/ 8296 h 10297"/>
              <a:gd name="connsiteX14" fmla="*/ 1643 w 10000"/>
              <a:gd name="connsiteY14" fmla="*/ 8609 h 10297"/>
              <a:gd name="connsiteX15" fmla="*/ 2056 w 10000"/>
              <a:gd name="connsiteY15" fmla="*/ 9672 h 10297"/>
              <a:gd name="connsiteX16" fmla="*/ 3500 w 10000"/>
              <a:gd name="connsiteY16" fmla="*/ 10172 h 10297"/>
              <a:gd name="connsiteX17" fmla="*/ 4635 w 10000"/>
              <a:gd name="connsiteY17" fmla="*/ 10297 h 10297"/>
              <a:gd name="connsiteX18" fmla="*/ 6389 w 10000"/>
              <a:gd name="connsiteY18" fmla="*/ 10297 h 10297"/>
              <a:gd name="connsiteX19" fmla="*/ 7627 w 10000"/>
              <a:gd name="connsiteY19" fmla="*/ 10172 h 10297"/>
              <a:gd name="connsiteX20" fmla="*/ 9071 w 10000"/>
              <a:gd name="connsiteY20" fmla="*/ 9797 h 10297"/>
              <a:gd name="connsiteX21" fmla="*/ 9690 w 10000"/>
              <a:gd name="connsiteY21" fmla="*/ 8984 h 10297"/>
              <a:gd name="connsiteX22" fmla="*/ 9897 w 10000"/>
              <a:gd name="connsiteY22" fmla="*/ 8484 h 10297"/>
              <a:gd name="connsiteX23" fmla="*/ 10000 w 10000"/>
              <a:gd name="connsiteY23" fmla="*/ 7985 h 10297"/>
              <a:gd name="connsiteX0" fmla="*/ 6743 w 10000"/>
              <a:gd name="connsiteY0" fmla="*/ 755 h 10269"/>
              <a:gd name="connsiteX1" fmla="*/ 222 w 10000"/>
              <a:gd name="connsiteY1" fmla="*/ 22 h 10269"/>
              <a:gd name="connsiteX2" fmla="*/ 4132 w 10000"/>
              <a:gd name="connsiteY2" fmla="*/ 2104 h 10269"/>
              <a:gd name="connsiteX3" fmla="*/ 1344 w 10000"/>
              <a:gd name="connsiteY3" fmla="*/ 2363 h 10269"/>
              <a:gd name="connsiteX4" fmla="*/ 1896 w 10000"/>
              <a:gd name="connsiteY4" fmla="*/ 3261 h 10269"/>
              <a:gd name="connsiteX5" fmla="*/ 1946 w 10000"/>
              <a:gd name="connsiteY5" fmla="*/ 3978 h 10269"/>
              <a:gd name="connsiteX6" fmla="*/ 921 w 10000"/>
              <a:gd name="connsiteY6" fmla="*/ 4758 h 10269"/>
              <a:gd name="connsiteX7" fmla="*/ 302 w 10000"/>
              <a:gd name="connsiteY7" fmla="*/ 5206 h 10269"/>
              <a:gd name="connsiteX8" fmla="*/ 96 w 10000"/>
              <a:gd name="connsiteY8" fmla="*/ 5956 h 10269"/>
              <a:gd name="connsiteX9" fmla="*/ 96 w 10000"/>
              <a:gd name="connsiteY9" fmla="*/ 6331 h 10269"/>
              <a:gd name="connsiteX10" fmla="*/ 1230 w 10000"/>
              <a:gd name="connsiteY10" fmla="*/ 6894 h 10269"/>
              <a:gd name="connsiteX11" fmla="*/ 1953 w 10000"/>
              <a:gd name="connsiteY11" fmla="*/ 7206 h 10269"/>
              <a:gd name="connsiteX12" fmla="*/ 2365 w 10000"/>
              <a:gd name="connsiteY12" fmla="*/ 7894 h 10269"/>
              <a:gd name="connsiteX13" fmla="*/ 2159 w 10000"/>
              <a:gd name="connsiteY13" fmla="*/ 8268 h 10269"/>
              <a:gd name="connsiteX14" fmla="*/ 1643 w 10000"/>
              <a:gd name="connsiteY14" fmla="*/ 8581 h 10269"/>
              <a:gd name="connsiteX15" fmla="*/ 2056 w 10000"/>
              <a:gd name="connsiteY15" fmla="*/ 9644 h 10269"/>
              <a:gd name="connsiteX16" fmla="*/ 3500 w 10000"/>
              <a:gd name="connsiteY16" fmla="*/ 10144 h 10269"/>
              <a:gd name="connsiteX17" fmla="*/ 4635 w 10000"/>
              <a:gd name="connsiteY17" fmla="*/ 10269 h 10269"/>
              <a:gd name="connsiteX18" fmla="*/ 6389 w 10000"/>
              <a:gd name="connsiteY18" fmla="*/ 10269 h 10269"/>
              <a:gd name="connsiteX19" fmla="*/ 7627 w 10000"/>
              <a:gd name="connsiteY19" fmla="*/ 10144 h 10269"/>
              <a:gd name="connsiteX20" fmla="*/ 9071 w 10000"/>
              <a:gd name="connsiteY20" fmla="*/ 9769 h 10269"/>
              <a:gd name="connsiteX21" fmla="*/ 9690 w 10000"/>
              <a:gd name="connsiteY21" fmla="*/ 8956 h 10269"/>
              <a:gd name="connsiteX22" fmla="*/ 9897 w 10000"/>
              <a:gd name="connsiteY22" fmla="*/ 8456 h 10269"/>
              <a:gd name="connsiteX23" fmla="*/ 10000 w 10000"/>
              <a:gd name="connsiteY23" fmla="*/ 7957 h 10269"/>
              <a:gd name="connsiteX0" fmla="*/ 6743 w 10000"/>
              <a:gd name="connsiteY0" fmla="*/ 0 h 9514"/>
              <a:gd name="connsiteX1" fmla="*/ 5756 w 10000"/>
              <a:gd name="connsiteY1" fmla="*/ 1055 h 9514"/>
              <a:gd name="connsiteX2" fmla="*/ 4132 w 10000"/>
              <a:gd name="connsiteY2" fmla="*/ 1349 h 9514"/>
              <a:gd name="connsiteX3" fmla="*/ 1344 w 10000"/>
              <a:gd name="connsiteY3" fmla="*/ 1608 h 9514"/>
              <a:gd name="connsiteX4" fmla="*/ 1896 w 10000"/>
              <a:gd name="connsiteY4" fmla="*/ 2506 h 9514"/>
              <a:gd name="connsiteX5" fmla="*/ 1946 w 10000"/>
              <a:gd name="connsiteY5" fmla="*/ 3223 h 9514"/>
              <a:gd name="connsiteX6" fmla="*/ 921 w 10000"/>
              <a:gd name="connsiteY6" fmla="*/ 4003 h 9514"/>
              <a:gd name="connsiteX7" fmla="*/ 302 w 10000"/>
              <a:gd name="connsiteY7" fmla="*/ 4451 h 9514"/>
              <a:gd name="connsiteX8" fmla="*/ 96 w 10000"/>
              <a:gd name="connsiteY8" fmla="*/ 5201 h 9514"/>
              <a:gd name="connsiteX9" fmla="*/ 96 w 10000"/>
              <a:gd name="connsiteY9" fmla="*/ 5576 h 9514"/>
              <a:gd name="connsiteX10" fmla="*/ 1230 w 10000"/>
              <a:gd name="connsiteY10" fmla="*/ 6139 h 9514"/>
              <a:gd name="connsiteX11" fmla="*/ 1953 w 10000"/>
              <a:gd name="connsiteY11" fmla="*/ 6451 h 9514"/>
              <a:gd name="connsiteX12" fmla="*/ 2365 w 10000"/>
              <a:gd name="connsiteY12" fmla="*/ 7139 h 9514"/>
              <a:gd name="connsiteX13" fmla="*/ 2159 w 10000"/>
              <a:gd name="connsiteY13" fmla="*/ 7513 h 9514"/>
              <a:gd name="connsiteX14" fmla="*/ 1643 w 10000"/>
              <a:gd name="connsiteY14" fmla="*/ 7826 h 9514"/>
              <a:gd name="connsiteX15" fmla="*/ 2056 w 10000"/>
              <a:gd name="connsiteY15" fmla="*/ 8889 h 9514"/>
              <a:gd name="connsiteX16" fmla="*/ 3500 w 10000"/>
              <a:gd name="connsiteY16" fmla="*/ 9389 h 9514"/>
              <a:gd name="connsiteX17" fmla="*/ 4635 w 10000"/>
              <a:gd name="connsiteY17" fmla="*/ 9514 h 9514"/>
              <a:gd name="connsiteX18" fmla="*/ 6389 w 10000"/>
              <a:gd name="connsiteY18" fmla="*/ 9514 h 9514"/>
              <a:gd name="connsiteX19" fmla="*/ 7627 w 10000"/>
              <a:gd name="connsiteY19" fmla="*/ 9389 h 9514"/>
              <a:gd name="connsiteX20" fmla="*/ 9071 w 10000"/>
              <a:gd name="connsiteY20" fmla="*/ 9014 h 9514"/>
              <a:gd name="connsiteX21" fmla="*/ 9690 w 10000"/>
              <a:gd name="connsiteY21" fmla="*/ 8201 h 9514"/>
              <a:gd name="connsiteX22" fmla="*/ 9897 w 10000"/>
              <a:gd name="connsiteY22" fmla="*/ 7701 h 9514"/>
              <a:gd name="connsiteX23" fmla="*/ 10000 w 10000"/>
              <a:gd name="connsiteY23" fmla="*/ 7202 h 9514"/>
              <a:gd name="connsiteX0" fmla="*/ 5063 w 10000"/>
              <a:gd name="connsiteY0" fmla="*/ 0 h 10116"/>
              <a:gd name="connsiteX1" fmla="*/ 5756 w 10000"/>
              <a:gd name="connsiteY1" fmla="*/ 1225 h 10116"/>
              <a:gd name="connsiteX2" fmla="*/ 4132 w 10000"/>
              <a:gd name="connsiteY2" fmla="*/ 1534 h 10116"/>
              <a:gd name="connsiteX3" fmla="*/ 1344 w 10000"/>
              <a:gd name="connsiteY3" fmla="*/ 1806 h 10116"/>
              <a:gd name="connsiteX4" fmla="*/ 1896 w 10000"/>
              <a:gd name="connsiteY4" fmla="*/ 2750 h 10116"/>
              <a:gd name="connsiteX5" fmla="*/ 1946 w 10000"/>
              <a:gd name="connsiteY5" fmla="*/ 3504 h 10116"/>
              <a:gd name="connsiteX6" fmla="*/ 921 w 10000"/>
              <a:gd name="connsiteY6" fmla="*/ 4323 h 10116"/>
              <a:gd name="connsiteX7" fmla="*/ 302 w 10000"/>
              <a:gd name="connsiteY7" fmla="*/ 4794 h 10116"/>
              <a:gd name="connsiteX8" fmla="*/ 96 w 10000"/>
              <a:gd name="connsiteY8" fmla="*/ 5583 h 10116"/>
              <a:gd name="connsiteX9" fmla="*/ 96 w 10000"/>
              <a:gd name="connsiteY9" fmla="*/ 5977 h 10116"/>
              <a:gd name="connsiteX10" fmla="*/ 1230 w 10000"/>
              <a:gd name="connsiteY10" fmla="*/ 6569 h 10116"/>
              <a:gd name="connsiteX11" fmla="*/ 1953 w 10000"/>
              <a:gd name="connsiteY11" fmla="*/ 6897 h 10116"/>
              <a:gd name="connsiteX12" fmla="*/ 2365 w 10000"/>
              <a:gd name="connsiteY12" fmla="*/ 7620 h 10116"/>
              <a:gd name="connsiteX13" fmla="*/ 2159 w 10000"/>
              <a:gd name="connsiteY13" fmla="*/ 8013 h 10116"/>
              <a:gd name="connsiteX14" fmla="*/ 1643 w 10000"/>
              <a:gd name="connsiteY14" fmla="*/ 8342 h 10116"/>
              <a:gd name="connsiteX15" fmla="*/ 2056 w 10000"/>
              <a:gd name="connsiteY15" fmla="*/ 9459 h 10116"/>
              <a:gd name="connsiteX16" fmla="*/ 3500 w 10000"/>
              <a:gd name="connsiteY16" fmla="*/ 9985 h 10116"/>
              <a:gd name="connsiteX17" fmla="*/ 4635 w 10000"/>
              <a:gd name="connsiteY17" fmla="*/ 10116 h 10116"/>
              <a:gd name="connsiteX18" fmla="*/ 6389 w 10000"/>
              <a:gd name="connsiteY18" fmla="*/ 10116 h 10116"/>
              <a:gd name="connsiteX19" fmla="*/ 7627 w 10000"/>
              <a:gd name="connsiteY19" fmla="*/ 9985 h 10116"/>
              <a:gd name="connsiteX20" fmla="*/ 9071 w 10000"/>
              <a:gd name="connsiteY20" fmla="*/ 9590 h 10116"/>
              <a:gd name="connsiteX21" fmla="*/ 9690 w 10000"/>
              <a:gd name="connsiteY21" fmla="*/ 8736 h 10116"/>
              <a:gd name="connsiteX22" fmla="*/ 9897 w 10000"/>
              <a:gd name="connsiteY22" fmla="*/ 8210 h 10116"/>
              <a:gd name="connsiteX23" fmla="*/ 10000 w 10000"/>
              <a:gd name="connsiteY23" fmla="*/ 7686 h 10116"/>
              <a:gd name="connsiteX0" fmla="*/ 5144 w 10081"/>
              <a:gd name="connsiteY0" fmla="*/ 0 h 10116"/>
              <a:gd name="connsiteX1" fmla="*/ 5837 w 10081"/>
              <a:gd name="connsiteY1" fmla="*/ 1225 h 10116"/>
              <a:gd name="connsiteX2" fmla="*/ 4213 w 10081"/>
              <a:gd name="connsiteY2" fmla="*/ 1534 h 10116"/>
              <a:gd name="connsiteX3" fmla="*/ 1425 w 10081"/>
              <a:gd name="connsiteY3" fmla="*/ 1806 h 10116"/>
              <a:gd name="connsiteX4" fmla="*/ 1977 w 10081"/>
              <a:gd name="connsiteY4" fmla="*/ 2750 h 10116"/>
              <a:gd name="connsiteX5" fmla="*/ 2027 w 10081"/>
              <a:gd name="connsiteY5" fmla="*/ 3504 h 10116"/>
              <a:gd name="connsiteX6" fmla="*/ 1002 w 10081"/>
              <a:gd name="connsiteY6" fmla="*/ 4323 h 10116"/>
              <a:gd name="connsiteX7" fmla="*/ 383 w 10081"/>
              <a:gd name="connsiteY7" fmla="*/ 4794 h 10116"/>
              <a:gd name="connsiteX8" fmla="*/ 177 w 10081"/>
              <a:gd name="connsiteY8" fmla="*/ 5583 h 10116"/>
              <a:gd name="connsiteX9" fmla="*/ 177 w 10081"/>
              <a:gd name="connsiteY9" fmla="*/ 5977 h 10116"/>
              <a:gd name="connsiteX10" fmla="*/ 127 w 10081"/>
              <a:gd name="connsiteY10" fmla="*/ 6871 h 10116"/>
              <a:gd name="connsiteX11" fmla="*/ 2034 w 10081"/>
              <a:gd name="connsiteY11" fmla="*/ 6897 h 10116"/>
              <a:gd name="connsiteX12" fmla="*/ 2446 w 10081"/>
              <a:gd name="connsiteY12" fmla="*/ 7620 h 10116"/>
              <a:gd name="connsiteX13" fmla="*/ 2240 w 10081"/>
              <a:gd name="connsiteY13" fmla="*/ 8013 h 10116"/>
              <a:gd name="connsiteX14" fmla="*/ 1724 w 10081"/>
              <a:gd name="connsiteY14" fmla="*/ 8342 h 10116"/>
              <a:gd name="connsiteX15" fmla="*/ 2137 w 10081"/>
              <a:gd name="connsiteY15" fmla="*/ 9459 h 10116"/>
              <a:gd name="connsiteX16" fmla="*/ 3581 w 10081"/>
              <a:gd name="connsiteY16" fmla="*/ 9985 h 10116"/>
              <a:gd name="connsiteX17" fmla="*/ 4716 w 10081"/>
              <a:gd name="connsiteY17" fmla="*/ 10116 h 10116"/>
              <a:gd name="connsiteX18" fmla="*/ 6470 w 10081"/>
              <a:gd name="connsiteY18" fmla="*/ 10116 h 10116"/>
              <a:gd name="connsiteX19" fmla="*/ 7708 w 10081"/>
              <a:gd name="connsiteY19" fmla="*/ 9985 h 10116"/>
              <a:gd name="connsiteX20" fmla="*/ 9152 w 10081"/>
              <a:gd name="connsiteY20" fmla="*/ 9590 h 10116"/>
              <a:gd name="connsiteX21" fmla="*/ 9771 w 10081"/>
              <a:gd name="connsiteY21" fmla="*/ 8736 h 10116"/>
              <a:gd name="connsiteX22" fmla="*/ 9978 w 10081"/>
              <a:gd name="connsiteY22" fmla="*/ 8210 h 10116"/>
              <a:gd name="connsiteX23" fmla="*/ 10081 w 10081"/>
              <a:gd name="connsiteY23" fmla="*/ 7686 h 10116"/>
              <a:gd name="connsiteX0" fmla="*/ 5120 w 10057"/>
              <a:gd name="connsiteY0" fmla="*/ 0 h 10116"/>
              <a:gd name="connsiteX1" fmla="*/ 5813 w 10057"/>
              <a:gd name="connsiteY1" fmla="*/ 1225 h 10116"/>
              <a:gd name="connsiteX2" fmla="*/ 4189 w 10057"/>
              <a:gd name="connsiteY2" fmla="*/ 1534 h 10116"/>
              <a:gd name="connsiteX3" fmla="*/ 1401 w 10057"/>
              <a:gd name="connsiteY3" fmla="*/ 1806 h 10116"/>
              <a:gd name="connsiteX4" fmla="*/ 1953 w 10057"/>
              <a:gd name="connsiteY4" fmla="*/ 2750 h 10116"/>
              <a:gd name="connsiteX5" fmla="*/ 2003 w 10057"/>
              <a:gd name="connsiteY5" fmla="*/ 3504 h 10116"/>
              <a:gd name="connsiteX6" fmla="*/ 978 w 10057"/>
              <a:gd name="connsiteY6" fmla="*/ 4323 h 10116"/>
              <a:gd name="connsiteX7" fmla="*/ 359 w 10057"/>
              <a:gd name="connsiteY7" fmla="*/ 4794 h 10116"/>
              <a:gd name="connsiteX8" fmla="*/ 153 w 10057"/>
              <a:gd name="connsiteY8" fmla="*/ 5583 h 10116"/>
              <a:gd name="connsiteX9" fmla="*/ 153 w 10057"/>
              <a:gd name="connsiteY9" fmla="*/ 5977 h 10116"/>
              <a:gd name="connsiteX10" fmla="*/ 103 w 10057"/>
              <a:gd name="connsiteY10" fmla="*/ 6871 h 10116"/>
              <a:gd name="connsiteX11" fmla="*/ 1680 w 10057"/>
              <a:gd name="connsiteY11" fmla="*/ 7268 h 10116"/>
              <a:gd name="connsiteX12" fmla="*/ 2422 w 10057"/>
              <a:gd name="connsiteY12" fmla="*/ 7620 h 10116"/>
              <a:gd name="connsiteX13" fmla="*/ 2216 w 10057"/>
              <a:gd name="connsiteY13" fmla="*/ 8013 h 10116"/>
              <a:gd name="connsiteX14" fmla="*/ 1700 w 10057"/>
              <a:gd name="connsiteY14" fmla="*/ 8342 h 10116"/>
              <a:gd name="connsiteX15" fmla="*/ 2113 w 10057"/>
              <a:gd name="connsiteY15" fmla="*/ 9459 h 10116"/>
              <a:gd name="connsiteX16" fmla="*/ 3557 w 10057"/>
              <a:gd name="connsiteY16" fmla="*/ 9985 h 10116"/>
              <a:gd name="connsiteX17" fmla="*/ 4692 w 10057"/>
              <a:gd name="connsiteY17" fmla="*/ 10116 h 10116"/>
              <a:gd name="connsiteX18" fmla="*/ 6446 w 10057"/>
              <a:gd name="connsiteY18" fmla="*/ 10116 h 10116"/>
              <a:gd name="connsiteX19" fmla="*/ 7684 w 10057"/>
              <a:gd name="connsiteY19" fmla="*/ 9985 h 10116"/>
              <a:gd name="connsiteX20" fmla="*/ 9128 w 10057"/>
              <a:gd name="connsiteY20" fmla="*/ 9590 h 10116"/>
              <a:gd name="connsiteX21" fmla="*/ 9747 w 10057"/>
              <a:gd name="connsiteY21" fmla="*/ 8736 h 10116"/>
              <a:gd name="connsiteX22" fmla="*/ 9954 w 10057"/>
              <a:gd name="connsiteY22" fmla="*/ 8210 h 10116"/>
              <a:gd name="connsiteX23" fmla="*/ 10057 w 10057"/>
              <a:gd name="connsiteY23" fmla="*/ 7686 h 10116"/>
              <a:gd name="connsiteX0" fmla="*/ 5120 w 10057"/>
              <a:gd name="connsiteY0" fmla="*/ 0 h 10116"/>
              <a:gd name="connsiteX1" fmla="*/ 5813 w 10057"/>
              <a:gd name="connsiteY1" fmla="*/ 1225 h 10116"/>
              <a:gd name="connsiteX2" fmla="*/ 4189 w 10057"/>
              <a:gd name="connsiteY2" fmla="*/ 1534 h 10116"/>
              <a:gd name="connsiteX3" fmla="*/ 1401 w 10057"/>
              <a:gd name="connsiteY3" fmla="*/ 1806 h 10116"/>
              <a:gd name="connsiteX4" fmla="*/ 1953 w 10057"/>
              <a:gd name="connsiteY4" fmla="*/ 2750 h 10116"/>
              <a:gd name="connsiteX5" fmla="*/ 2003 w 10057"/>
              <a:gd name="connsiteY5" fmla="*/ 3504 h 10116"/>
              <a:gd name="connsiteX6" fmla="*/ 978 w 10057"/>
              <a:gd name="connsiteY6" fmla="*/ 4323 h 10116"/>
              <a:gd name="connsiteX7" fmla="*/ 359 w 10057"/>
              <a:gd name="connsiteY7" fmla="*/ 4794 h 10116"/>
              <a:gd name="connsiteX8" fmla="*/ 153 w 10057"/>
              <a:gd name="connsiteY8" fmla="*/ 5583 h 10116"/>
              <a:gd name="connsiteX9" fmla="*/ 153 w 10057"/>
              <a:gd name="connsiteY9" fmla="*/ 5977 h 10116"/>
              <a:gd name="connsiteX10" fmla="*/ 103 w 10057"/>
              <a:gd name="connsiteY10" fmla="*/ 6871 h 10116"/>
              <a:gd name="connsiteX11" fmla="*/ 1680 w 10057"/>
              <a:gd name="connsiteY11" fmla="*/ 7268 h 10116"/>
              <a:gd name="connsiteX12" fmla="*/ 2422 w 10057"/>
              <a:gd name="connsiteY12" fmla="*/ 7620 h 10116"/>
              <a:gd name="connsiteX13" fmla="*/ 1700 w 10057"/>
              <a:gd name="connsiteY13" fmla="*/ 8342 h 10116"/>
              <a:gd name="connsiteX14" fmla="*/ 2113 w 10057"/>
              <a:gd name="connsiteY14" fmla="*/ 9459 h 10116"/>
              <a:gd name="connsiteX15" fmla="*/ 3557 w 10057"/>
              <a:gd name="connsiteY15" fmla="*/ 9985 h 10116"/>
              <a:gd name="connsiteX16" fmla="*/ 4692 w 10057"/>
              <a:gd name="connsiteY16" fmla="*/ 10116 h 10116"/>
              <a:gd name="connsiteX17" fmla="*/ 6446 w 10057"/>
              <a:gd name="connsiteY17" fmla="*/ 10116 h 10116"/>
              <a:gd name="connsiteX18" fmla="*/ 7684 w 10057"/>
              <a:gd name="connsiteY18" fmla="*/ 9985 h 10116"/>
              <a:gd name="connsiteX19" fmla="*/ 9128 w 10057"/>
              <a:gd name="connsiteY19" fmla="*/ 9590 h 10116"/>
              <a:gd name="connsiteX20" fmla="*/ 9747 w 10057"/>
              <a:gd name="connsiteY20" fmla="*/ 8736 h 10116"/>
              <a:gd name="connsiteX21" fmla="*/ 9954 w 10057"/>
              <a:gd name="connsiteY21" fmla="*/ 8210 h 10116"/>
              <a:gd name="connsiteX22" fmla="*/ 10057 w 10057"/>
              <a:gd name="connsiteY22" fmla="*/ 7686 h 10116"/>
              <a:gd name="connsiteX0" fmla="*/ 5120 w 9954"/>
              <a:gd name="connsiteY0" fmla="*/ 0 h 10116"/>
              <a:gd name="connsiteX1" fmla="*/ 5813 w 9954"/>
              <a:gd name="connsiteY1" fmla="*/ 1225 h 10116"/>
              <a:gd name="connsiteX2" fmla="*/ 4189 w 9954"/>
              <a:gd name="connsiteY2" fmla="*/ 1534 h 10116"/>
              <a:gd name="connsiteX3" fmla="*/ 1401 w 9954"/>
              <a:gd name="connsiteY3" fmla="*/ 1806 h 10116"/>
              <a:gd name="connsiteX4" fmla="*/ 1953 w 9954"/>
              <a:gd name="connsiteY4" fmla="*/ 2750 h 10116"/>
              <a:gd name="connsiteX5" fmla="*/ 2003 w 9954"/>
              <a:gd name="connsiteY5" fmla="*/ 3504 h 10116"/>
              <a:gd name="connsiteX6" fmla="*/ 978 w 9954"/>
              <a:gd name="connsiteY6" fmla="*/ 4323 h 10116"/>
              <a:gd name="connsiteX7" fmla="*/ 359 w 9954"/>
              <a:gd name="connsiteY7" fmla="*/ 4794 h 10116"/>
              <a:gd name="connsiteX8" fmla="*/ 153 w 9954"/>
              <a:gd name="connsiteY8" fmla="*/ 5583 h 10116"/>
              <a:gd name="connsiteX9" fmla="*/ 153 w 9954"/>
              <a:gd name="connsiteY9" fmla="*/ 5977 h 10116"/>
              <a:gd name="connsiteX10" fmla="*/ 103 w 9954"/>
              <a:gd name="connsiteY10" fmla="*/ 6871 h 10116"/>
              <a:gd name="connsiteX11" fmla="*/ 1680 w 9954"/>
              <a:gd name="connsiteY11" fmla="*/ 7268 h 10116"/>
              <a:gd name="connsiteX12" fmla="*/ 2422 w 9954"/>
              <a:gd name="connsiteY12" fmla="*/ 7620 h 10116"/>
              <a:gd name="connsiteX13" fmla="*/ 1700 w 9954"/>
              <a:gd name="connsiteY13" fmla="*/ 8342 h 10116"/>
              <a:gd name="connsiteX14" fmla="*/ 2113 w 9954"/>
              <a:gd name="connsiteY14" fmla="*/ 9459 h 10116"/>
              <a:gd name="connsiteX15" fmla="*/ 3557 w 9954"/>
              <a:gd name="connsiteY15" fmla="*/ 9985 h 10116"/>
              <a:gd name="connsiteX16" fmla="*/ 4692 w 9954"/>
              <a:gd name="connsiteY16" fmla="*/ 10116 h 10116"/>
              <a:gd name="connsiteX17" fmla="*/ 6446 w 9954"/>
              <a:gd name="connsiteY17" fmla="*/ 10116 h 10116"/>
              <a:gd name="connsiteX18" fmla="*/ 7684 w 9954"/>
              <a:gd name="connsiteY18" fmla="*/ 9985 h 10116"/>
              <a:gd name="connsiteX19" fmla="*/ 9128 w 9954"/>
              <a:gd name="connsiteY19" fmla="*/ 9590 h 10116"/>
              <a:gd name="connsiteX20" fmla="*/ 9747 w 9954"/>
              <a:gd name="connsiteY20" fmla="*/ 8736 h 10116"/>
              <a:gd name="connsiteX21" fmla="*/ 9954 w 9954"/>
              <a:gd name="connsiteY21" fmla="*/ 8210 h 10116"/>
              <a:gd name="connsiteX0" fmla="*/ 5144 w 9792"/>
              <a:gd name="connsiteY0" fmla="*/ 0 h 10000"/>
              <a:gd name="connsiteX1" fmla="*/ 5840 w 9792"/>
              <a:gd name="connsiteY1" fmla="*/ 1211 h 10000"/>
              <a:gd name="connsiteX2" fmla="*/ 4208 w 9792"/>
              <a:gd name="connsiteY2" fmla="*/ 1516 h 10000"/>
              <a:gd name="connsiteX3" fmla="*/ 1407 w 9792"/>
              <a:gd name="connsiteY3" fmla="*/ 1785 h 10000"/>
              <a:gd name="connsiteX4" fmla="*/ 1962 w 9792"/>
              <a:gd name="connsiteY4" fmla="*/ 2718 h 10000"/>
              <a:gd name="connsiteX5" fmla="*/ 2012 w 9792"/>
              <a:gd name="connsiteY5" fmla="*/ 3464 h 10000"/>
              <a:gd name="connsiteX6" fmla="*/ 983 w 9792"/>
              <a:gd name="connsiteY6" fmla="*/ 4273 h 10000"/>
              <a:gd name="connsiteX7" fmla="*/ 361 w 9792"/>
              <a:gd name="connsiteY7" fmla="*/ 4739 h 10000"/>
              <a:gd name="connsiteX8" fmla="*/ 154 w 9792"/>
              <a:gd name="connsiteY8" fmla="*/ 5519 h 10000"/>
              <a:gd name="connsiteX9" fmla="*/ 154 w 9792"/>
              <a:gd name="connsiteY9" fmla="*/ 5908 h 10000"/>
              <a:gd name="connsiteX10" fmla="*/ 103 w 9792"/>
              <a:gd name="connsiteY10" fmla="*/ 6792 h 10000"/>
              <a:gd name="connsiteX11" fmla="*/ 1688 w 9792"/>
              <a:gd name="connsiteY11" fmla="*/ 7185 h 10000"/>
              <a:gd name="connsiteX12" fmla="*/ 2433 w 9792"/>
              <a:gd name="connsiteY12" fmla="*/ 7533 h 10000"/>
              <a:gd name="connsiteX13" fmla="*/ 1708 w 9792"/>
              <a:gd name="connsiteY13" fmla="*/ 8246 h 10000"/>
              <a:gd name="connsiteX14" fmla="*/ 2123 w 9792"/>
              <a:gd name="connsiteY14" fmla="*/ 9351 h 10000"/>
              <a:gd name="connsiteX15" fmla="*/ 3573 w 9792"/>
              <a:gd name="connsiteY15" fmla="*/ 9871 h 10000"/>
              <a:gd name="connsiteX16" fmla="*/ 4714 w 9792"/>
              <a:gd name="connsiteY16" fmla="*/ 10000 h 10000"/>
              <a:gd name="connsiteX17" fmla="*/ 6476 w 9792"/>
              <a:gd name="connsiteY17" fmla="*/ 10000 h 10000"/>
              <a:gd name="connsiteX18" fmla="*/ 7720 w 9792"/>
              <a:gd name="connsiteY18" fmla="*/ 9871 h 10000"/>
              <a:gd name="connsiteX19" fmla="*/ 9170 w 9792"/>
              <a:gd name="connsiteY19" fmla="*/ 9480 h 10000"/>
              <a:gd name="connsiteX20" fmla="*/ 9792 w 9792"/>
              <a:gd name="connsiteY20" fmla="*/ 8636 h 10000"/>
              <a:gd name="connsiteX0" fmla="*/ 5253 w 9365"/>
              <a:gd name="connsiteY0" fmla="*/ 0 h 10000"/>
              <a:gd name="connsiteX1" fmla="*/ 5964 w 9365"/>
              <a:gd name="connsiteY1" fmla="*/ 1211 h 10000"/>
              <a:gd name="connsiteX2" fmla="*/ 4297 w 9365"/>
              <a:gd name="connsiteY2" fmla="*/ 1516 h 10000"/>
              <a:gd name="connsiteX3" fmla="*/ 1437 w 9365"/>
              <a:gd name="connsiteY3" fmla="*/ 1785 h 10000"/>
              <a:gd name="connsiteX4" fmla="*/ 2004 w 9365"/>
              <a:gd name="connsiteY4" fmla="*/ 2718 h 10000"/>
              <a:gd name="connsiteX5" fmla="*/ 2055 w 9365"/>
              <a:gd name="connsiteY5" fmla="*/ 3464 h 10000"/>
              <a:gd name="connsiteX6" fmla="*/ 1004 w 9365"/>
              <a:gd name="connsiteY6" fmla="*/ 4273 h 10000"/>
              <a:gd name="connsiteX7" fmla="*/ 369 w 9365"/>
              <a:gd name="connsiteY7" fmla="*/ 4739 h 10000"/>
              <a:gd name="connsiteX8" fmla="*/ 157 w 9365"/>
              <a:gd name="connsiteY8" fmla="*/ 5519 h 10000"/>
              <a:gd name="connsiteX9" fmla="*/ 157 w 9365"/>
              <a:gd name="connsiteY9" fmla="*/ 5908 h 10000"/>
              <a:gd name="connsiteX10" fmla="*/ 105 w 9365"/>
              <a:gd name="connsiteY10" fmla="*/ 6792 h 10000"/>
              <a:gd name="connsiteX11" fmla="*/ 1724 w 9365"/>
              <a:gd name="connsiteY11" fmla="*/ 7185 h 10000"/>
              <a:gd name="connsiteX12" fmla="*/ 2485 w 9365"/>
              <a:gd name="connsiteY12" fmla="*/ 7533 h 10000"/>
              <a:gd name="connsiteX13" fmla="*/ 1744 w 9365"/>
              <a:gd name="connsiteY13" fmla="*/ 8246 h 10000"/>
              <a:gd name="connsiteX14" fmla="*/ 2168 w 9365"/>
              <a:gd name="connsiteY14" fmla="*/ 9351 h 10000"/>
              <a:gd name="connsiteX15" fmla="*/ 3649 w 9365"/>
              <a:gd name="connsiteY15" fmla="*/ 9871 h 10000"/>
              <a:gd name="connsiteX16" fmla="*/ 4814 w 9365"/>
              <a:gd name="connsiteY16" fmla="*/ 10000 h 10000"/>
              <a:gd name="connsiteX17" fmla="*/ 6614 w 9365"/>
              <a:gd name="connsiteY17" fmla="*/ 10000 h 10000"/>
              <a:gd name="connsiteX18" fmla="*/ 7884 w 9365"/>
              <a:gd name="connsiteY18" fmla="*/ 9871 h 10000"/>
              <a:gd name="connsiteX19" fmla="*/ 9365 w 9365"/>
              <a:gd name="connsiteY19" fmla="*/ 9480 h 10000"/>
              <a:gd name="connsiteX0" fmla="*/ 5609 w 8419"/>
              <a:gd name="connsiteY0" fmla="*/ 0 h 10000"/>
              <a:gd name="connsiteX1" fmla="*/ 6368 w 8419"/>
              <a:gd name="connsiteY1" fmla="*/ 1211 h 10000"/>
              <a:gd name="connsiteX2" fmla="*/ 4588 w 8419"/>
              <a:gd name="connsiteY2" fmla="*/ 1516 h 10000"/>
              <a:gd name="connsiteX3" fmla="*/ 1534 w 8419"/>
              <a:gd name="connsiteY3" fmla="*/ 1785 h 10000"/>
              <a:gd name="connsiteX4" fmla="*/ 2140 w 8419"/>
              <a:gd name="connsiteY4" fmla="*/ 2718 h 10000"/>
              <a:gd name="connsiteX5" fmla="*/ 2194 w 8419"/>
              <a:gd name="connsiteY5" fmla="*/ 3464 h 10000"/>
              <a:gd name="connsiteX6" fmla="*/ 1072 w 8419"/>
              <a:gd name="connsiteY6" fmla="*/ 4273 h 10000"/>
              <a:gd name="connsiteX7" fmla="*/ 394 w 8419"/>
              <a:gd name="connsiteY7" fmla="*/ 4739 h 10000"/>
              <a:gd name="connsiteX8" fmla="*/ 168 w 8419"/>
              <a:gd name="connsiteY8" fmla="*/ 5519 h 10000"/>
              <a:gd name="connsiteX9" fmla="*/ 168 w 8419"/>
              <a:gd name="connsiteY9" fmla="*/ 5908 h 10000"/>
              <a:gd name="connsiteX10" fmla="*/ 112 w 8419"/>
              <a:gd name="connsiteY10" fmla="*/ 6792 h 10000"/>
              <a:gd name="connsiteX11" fmla="*/ 1841 w 8419"/>
              <a:gd name="connsiteY11" fmla="*/ 7185 h 10000"/>
              <a:gd name="connsiteX12" fmla="*/ 2653 w 8419"/>
              <a:gd name="connsiteY12" fmla="*/ 7533 h 10000"/>
              <a:gd name="connsiteX13" fmla="*/ 1862 w 8419"/>
              <a:gd name="connsiteY13" fmla="*/ 8246 h 10000"/>
              <a:gd name="connsiteX14" fmla="*/ 2315 w 8419"/>
              <a:gd name="connsiteY14" fmla="*/ 9351 h 10000"/>
              <a:gd name="connsiteX15" fmla="*/ 3896 w 8419"/>
              <a:gd name="connsiteY15" fmla="*/ 9871 h 10000"/>
              <a:gd name="connsiteX16" fmla="*/ 5140 w 8419"/>
              <a:gd name="connsiteY16" fmla="*/ 10000 h 10000"/>
              <a:gd name="connsiteX17" fmla="*/ 7062 w 8419"/>
              <a:gd name="connsiteY17" fmla="*/ 10000 h 10000"/>
              <a:gd name="connsiteX18" fmla="*/ 8419 w 8419"/>
              <a:gd name="connsiteY18" fmla="*/ 9871 h 10000"/>
              <a:gd name="connsiteX0" fmla="*/ 6662 w 8388"/>
              <a:gd name="connsiteY0" fmla="*/ 0 h 10000"/>
              <a:gd name="connsiteX1" fmla="*/ 7564 w 8388"/>
              <a:gd name="connsiteY1" fmla="*/ 1211 h 10000"/>
              <a:gd name="connsiteX2" fmla="*/ 5450 w 8388"/>
              <a:gd name="connsiteY2" fmla="*/ 1516 h 10000"/>
              <a:gd name="connsiteX3" fmla="*/ 1822 w 8388"/>
              <a:gd name="connsiteY3" fmla="*/ 1785 h 10000"/>
              <a:gd name="connsiteX4" fmla="*/ 2542 w 8388"/>
              <a:gd name="connsiteY4" fmla="*/ 2718 h 10000"/>
              <a:gd name="connsiteX5" fmla="*/ 2606 w 8388"/>
              <a:gd name="connsiteY5" fmla="*/ 3464 h 10000"/>
              <a:gd name="connsiteX6" fmla="*/ 1273 w 8388"/>
              <a:gd name="connsiteY6" fmla="*/ 4273 h 10000"/>
              <a:gd name="connsiteX7" fmla="*/ 468 w 8388"/>
              <a:gd name="connsiteY7" fmla="*/ 4739 h 10000"/>
              <a:gd name="connsiteX8" fmla="*/ 200 w 8388"/>
              <a:gd name="connsiteY8" fmla="*/ 5519 h 10000"/>
              <a:gd name="connsiteX9" fmla="*/ 200 w 8388"/>
              <a:gd name="connsiteY9" fmla="*/ 5908 h 10000"/>
              <a:gd name="connsiteX10" fmla="*/ 133 w 8388"/>
              <a:gd name="connsiteY10" fmla="*/ 6792 h 10000"/>
              <a:gd name="connsiteX11" fmla="*/ 2187 w 8388"/>
              <a:gd name="connsiteY11" fmla="*/ 7185 h 10000"/>
              <a:gd name="connsiteX12" fmla="*/ 3151 w 8388"/>
              <a:gd name="connsiteY12" fmla="*/ 7533 h 10000"/>
              <a:gd name="connsiteX13" fmla="*/ 2212 w 8388"/>
              <a:gd name="connsiteY13" fmla="*/ 8246 h 10000"/>
              <a:gd name="connsiteX14" fmla="*/ 2750 w 8388"/>
              <a:gd name="connsiteY14" fmla="*/ 9351 h 10000"/>
              <a:gd name="connsiteX15" fmla="*/ 4628 w 8388"/>
              <a:gd name="connsiteY15" fmla="*/ 9871 h 10000"/>
              <a:gd name="connsiteX16" fmla="*/ 6105 w 8388"/>
              <a:gd name="connsiteY16" fmla="*/ 10000 h 10000"/>
              <a:gd name="connsiteX17" fmla="*/ 8388 w 8388"/>
              <a:gd name="connsiteY17" fmla="*/ 10000 h 10000"/>
              <a:gd name="connsiteX0" fmla="*/ 7942 w 9175"/>
              <a:gd name="connsiteY0" fmla="*/ 0 h 10000"/>
              <a:gd name="connsiteX1" fmla="*/ 9018 w 9175"/>
              <a:gd name="connsiteY1" fmla="*/ 1211 h 10000"/>
              <a:gd name="connsiteX2" fmla="*/ 6497 w 9175"/>
              <a:gd name="connsiteY2" fmla="*/ 1516 h 10000"/>
              <a:gd name="connsiteX3" fmla="*/ 2172 w 9175"/>
              <a:gd name="connsiteY3" fmla="*/ 1785 h 10000"/>
              <a:gd name="connsiteX4" fmla="*/ 3031 w 9175"/>
              <a:gd name="connsiteY4" fmla="*/ 2718 h 10000"/>
              <a:gd name="connsiteX5" fmla="*/ 3107 w 9175"/>
              <a:gd name="connsiteY5" fmla="*/ 3464 h 10000"/>
              <a:gd name="connsiteX6" fmla="*/ 1518 w 9175"/>
              <a:gd name="connsiteY6" fmla="*/ 4273 h 10000"/>
              <a:gd name="connsiteX7" fmla="*/ 558 w 9175"/>
              <a:gd name="connsiteY7" fmla="*/ 4739 h 10000"/>
              <a:gd name="connsiteX8" fmla="*/ 238 w 9175"/>
              <a:gd name="connsiteY8" fmla="*/ 5519 h 10000"/>
              <a:gd name="connsiteX9" fmla="*/ 238 w 9175"/>
              <a:gd name="connsiteY9" fmla="*/ 5908 h 10000"/>
              <a:gd name="connsiteX10" fmla="*/ 159 w 9175"/>
              <a:gd name="connsiteY10" fmla="*/ 6792 h 10000"/>
              <a:gd name="connsiteX11" fmla="*/ 2607 w 9175"/>
              <a:gd name="connsiteY11" fmla="*/ 7185 h 10000"/>
              <a:gd name="connsiteX12" fmla="*/ 3757 w 9175"/>
              <a:gd name="connsiteY12" fmla="*/ 7533 h 10000"/>
              <a:gd name="connsiteX13" fmla="*/ 2637 w 9175"/>
              <a:gd name="connsiteY13" fmla="*/ 8246 h 10000"/>
              <a:gd name="connsiteX14" fmla="*/ 3278 w 9175"/>
              <a:gd name="connsiteY14" fmla="*/ 9351 h 10000"/>
              <a:gd name="connsiteX15" fmla="*/ 5517 w 9175"/>
              <a:gd name="connsiteY15" fmla="*/ 9871 h 10000"/>
              <a:gd name="connsiteX16" fmla="*/ 7278 w 9175"/>
              <a:gd name="connsiteY16" fmla="*/ 10000 h 10000"/>
              <a:gd name="connsiteX0" fmla="*/ 8656 w 10000"/>
              <a:gd name="connsiteY0" fmla="*/ 0 h 9871"/>
              <a:gd name="connsiteX1" fmla="*/ 9829 w 10000"/>
              <a:gd name="connsiteY1" fmla="*/ 1211 h 9871"/>
              <a:gd name="connsiteX2" fmla="*/ 7081 w 10000"/>
              <a:gd name="connsiteY2" fmla="*/ 1516 h 9871"/>
              <a:gd name="connsiteX3" fmla="*/ 2367 w 10000"/>
              <a:gd name="connsiteY3" fmla="*/ 1785 h 9871"/>
              <a:gd name="connsiteX4" fmla="*/ 3304 w 10000"/>
              <a:gd name="connsiteY4" fmla="*/ 2718 h 9871"/>
              <a:gd name="connsiteX5" fmla="*/ 3386 w 10000"/>
              <a:gd name="connsiteY5" fmla="*/ 3464 h 9871"/>
              <a:gd name="connsiteX6" fmla="*/ 1654 w 10000"/>
              <a:gd name="connsiteY6" fmla="*/ 4273 h 9871"/>
              <a:gd name="connsiteX7" fmla="*/ 608 w 10000"/>
              <a:gd name="connsiteY7" fmla="*/ 4739 h 9871"/>
              <a:gd name="connsiteX8" fmla="*/ 259 w 10000"/>
              <a:gd name="connsiteY8" fmla="*/ 5519 h 9871"/>
              <a:gd name="connsiteX9" fmla="*/ 259 w 10000"/>
              <a:gd name="connsiteY9" fmla="*/ 5908 h 9871"/>
              <a:gd name="connsiteX10" fmla="*/ 173 w 10000"/>
              <a:gd name="connsiteY10" fmla="*/ 6792 h 9871"/>
              <a:gd name="connsiteX11" fmla="*/ 2841 w 10000"/>
              <a:gd name="connsiteY11" fmla="*/ 7185 h 9871"/>
              <a:gd name="connsiteX12" fmla="*/ 4095 w 10000"/>
              <a:gd name="connsiteY12" fmla="*/ 7533 h 9871"/>
              <a:gd name="connsiteX13" fmla="*/ 2874 w 10000"/>
              <a:gd name="connsiteY13" fmla="*/ 8246 h 9871"/>
              <a:gd name="connsiteX14" fmla="*/ 3573 w 10000"/>
              <a:gd name="connsiteY14" fmla="*/ 9351 h 9871"/>
              <a:gd name="connsiteX15" fmla="*/ 6013 w 10000"/>
              <a:gd name="connsiteY15" fmla="*/ 9871 h 9871"/>
              <a:gd name="connsiteX0" fmla="*/ 8656 w 10000"/>
              <a:gd name="connsiteY0" fmla="*/ 0 h 9473"/>
              <a:gd name="connsiteX1" fmla="*/ 9829 w 10000"/>
              <a:gd name="connsiteY1" fmla="*/ 1227 h 9473"/>
              <a:gd name="connsiteX2" fmla="*/ 7081 w 10000"/>
              <a:gd name="connsiteY2" fmla="*/ 1536 h 9473"/>
              <a:gd name="connsiteX3" fmla="*/ 2367 w 10000"/>
              <a:gd name="connsiteY3" fmla="*/ 1808 h 9473"/>
              <a:gd name="connsiteX4" fmla="*/ 3304 w 10000"/>
              <a:gd name="connsiteY4" fmla="*/ 2754 h 9473"/>
              <a:gd name="connsiteX5" fmla="*/ 3386 w 10000"/>
              <a:gd name="connsiteY5" fmla="*/ 3509 h 9473"/>
              <a:gd name="connsiteX6" fmla="*/ 1654 w 10000"/>
              <a:gd name="connsiteY6" fmla="*/ 4329 h 9473"/>
              <a:gd name="connsiteX7" fmla="*/ 608 w 10000"/>
              <a:gd name="connsiteY7" fmla="*/ 4801 h 9473"/>
              <a:gd name="connsiteX8" fmla="*/ 259 w 10000"/>
              <a:gd name="connsiteY8" fmla="*/ 5591 h 9473"/>
              <a:gd name="connsiteX9" fmla="*/ 259 w 10000"/>
              <a:gd name="connsiteY9" fmla="*/ 5985 h 9473"/>
              <a:gd name="connsiteX10" fmla="*/ 173 w 10000"/>
              <a:gd name="connsiteY10" fmla="*/ 6881 h 9473"/>
              <a:gd name="connsiteX11" fmla="*/ 2841 w 10000"/>
              <a:gd name="connsiteY11" fmla="*/ 7279 h 9473"/>
              <a:gd name="connsiteX12" fmla="*/ 4095 w 10000"/>
              <a:gd name="connsiteY12" fmla="*/ 7631 h 9473"/>
              <a:gd name="connsiteX13" fmla="*/ 2874 w 10000"/>
              <a:gd name="connsiteY13" fmla="*/ 8354 h 9473"/>
              <a:gd name="connsiteX14" fmla="*/ 3573 w 10000"/>
              <a:gd name="connsiteY14" fmla="*/ 9473 h 9473"/>
              <a:gd name="connsiteX0" fmla="*/ 8656 w 10000"/>
              <a:gd name="connsiteY0" fmla="*/ 0 h 8819"/>
              <a:gd name="connsiteX1" fmla="*/ 9829 w 10000"/>
              <a:gd name="connsiteY1" fmla="*/ 1295 h 8819"/>
              <a:gd name="connsiteX2" fmla="*/ 7081 w 10000"/>
              <a:gd name="connsiteY2" fmla="*/ 1621 h 8819"/>
              <a:gd name="connsiteX3" fmla="*/ 2367 w 10000"/>
              <a:gd name="connsiteY3" fmla="*/ 1909 h 8819"/>
              <a:gd name="connsiteX4" fmla="*/ 3304 w 10000"/>
              <a:gd name="connsiteY4" fmla="*/ 2907 h 8819"/>
              <a:gd name="connsiteX5" fmla="*/ 3386 w 10000"/>
              <a:gd name="connsiteY5" fmla="*/ 3704 h 8819"/>
              <a:gd name="connsiteX6" fmla="*/ 1654 w 10000"/>
              <a:gd name="connsiteY6" fmla="*/ 4570 h 8819"/>
              <a:gd name="connsiteX7" fmla="*/ 608 w 10000"/>
              <a:gd name="connsiteY7" fmla="*/ 5068 h 8819"/>
              <a:gd name="connsiteX8" fmla="*/ 259 w 10000"/>
              <a:gd name="connsiteY8" fmla="*/ 5902 h 8819"/>
              <a:gd name="connsiteX9" fmla="*/ 259 w 10000"/>
              <a:gd name="connsiteY9" fmla="*/ 6318 h 8819"/>
              <a:gd name="connsiteX10" fmla="*/ 173 w 10000"/>
              <a:gd name="connsiteY10" fmla="*/ 7264 h 8819"/>
              <a:gd name="connsiteX11" fmla="*/ 2841 w 10000"/>
              <a:gd name="connsiteY11" fmla="*/ 7684 h 8819"/>
              <a:gd name="connsiteX12" fmla="*/ 4095 w 10000"/>
              <a:gd name="connsiteY12" fmla="*/ 8056 h 8819"/>
              <a:gd name="connsiteX13" fmla="*/ 2874 w 10000"/>
              <a:gd name="connsiteY13" fmla="*/ 8819 h 8819"/>
              <a:gd name="connsiteX0" fmla="*/ 8656 w 10000"/>
              <a:gd name="connsiteY0" fmla="*/ 0 h 9135"/>
              <a:gd name="connsiteX1" fmla="*/ 9829 w 10000"/>
              <a:gd name="connsiteY1" fmla="*/ 1468 h 9135"/>
              <a:gd name="connsiteX2" fmla="*/ 7081 w 10000"/>
              <a:gd name="connsiteY2" fmla="*/ 1838 h 9135"/>
              <a:gd name="connsiteX3" fmla="*/ 2367 w 10000"/>
              <a:gd name="connsiteY3" fmla="*/ 2165 h 9135"/>
              <a:gd name="connsiteX4" fmla="*/ 3304 w 10000"/>
              <a:gd name="connsiteY4" fmla="*/ 3296 h 9135"/>
              <a:gd name="connsiteX5" fmla="*/ 3386 w 10000"/>
              <a:gd name="connsiteY5" fmla="*/ 4200 h 9135"/>
              <a:gd name="connsiteX6" fmla="*/ 1654 w 10000"/>
              <a:gd name="connsiteY6" fmla="*/ 5182 h 9135"/>
              <a:gd name="connsiteX7" fmla="*/ 608 w 10000"/>
              <a:gd name="connsiteY7" fmla="*/ 5747 h 9135"/>
              <a:gd name="connsiteX8" fmla="*/ 259 w 10000"/>
              <a:gd name="connsiteY8" fmla="*/ 6692 h 9135"/>
              <a:gd name="connsiteX9" fmla="*/ 259 w 10000"/>
              <a:gd name="connsiteY9" fmla="*/ 7164 h 9135"/>
              <a:gd name="connsiteX10" fmla="*/ 173 w 10000"/>
              <a:gd name="connsiteY10" fmla="*/ 8237 h 9135"/>
              <a:gd name="connsiteX11" fmla="*/ 2841 w 10000"/>
              <a:gd name="connsiteY11" fmla="*/ 8713 h 9135"/>
              <a:gd name="connsiteX12" fmla="*/ 4095 w 10000"/>
              <a:gd name="connsiteY12" fmla="*/ 9135 h 9135"/>
              <a:gd name="connsiteX0" fmla="*/ 8656 w 10000"/>
              <a:gd name="connsiteY0" fmla="*/ 0 h 9538"/>
              <a:gd name="connsiteX1" fmla="*/ 9829 w 10000"/>
              <a:gd name="connsiteY1" fmla="*/ 1607 h 9538"/>
              <a:gd name="connsiteX2" fmla="*/ 7081 w 10000"/>
              <a:gd name="connsiteY2" fmla="*/ 2012 h 9538"/>
              <a:gd name="connsiteX3" fmla="*/ 2367 w 10000"/>
              <a:gd name="connsiteY3" fmla="*/ 2370 h 9538"/>
              <a:gd name="connsiteX4" fmla="*/ 3304 w 10000"/>
              <a:gd name="connsiteY4" fmla="*/ 3608 h 9538"/>
              <a:gd name="connsiteX5" fmla="*/ 3386 w 10000"/>
              <a:gd name="connsiteY5" fmla="*/ 4598 h 9538"/>
              <a:gd name="connsiteX6" fmla="*/ 1654 w 10000"/>
              <a:gd name="connsiteY6" fmla="*/ 5673 h 9538"/>
              <a:gd name="connsiteX7" fmla="*/ 608 w 10000"/>
              <a:gd name="connsiteY7" fmla="*/ 6291 h 9538"/>
              <a:gd name="connsiteX8" fmla="*/ 259 w 10000"/>
              <a:gd name="connsiteY8" fmla="*/ 7326 h 9538"/>
              <a:gd name="connsiteX9" fmla="*/ 259 w 10000"/>
              <a:gd name="connsiteY9" fmla="*/ 7842 h 9538"/>
              <a:gd name="connsiteX10" fmla="*/ 173 w 10000"/>
              <a:gd name="connsiteY10" fmla="*/ 9017 h 9538"/>
              <a:gd name="connsiteX11" fmla="*/ 2841 w 10000"/>
              <a:gd name="connsiteY11" fmla="*/ 9538 h 9538"/>
              <a:gd name="connsiteX0" fmla="*/ 8656 w 10000"/>
              <a:gd name="connsiteY0" fmla="*/ 0 h 9454"/>
              <a:gd name="connsiteX1" fmla="*/ 9829 w 10000"/>
              <a:gd name="connsiteY1" fmla="*/ 1685 h 9454"/>
              <a:gd name="connsiteX2" fmla="*/ 7081 w 10000"/>
              <a:gd name="connsiteY2" fmla="*/ 2109 h 9454"/>
              <a:gd name="connsiteX3" fmla="*/ 2367 w 10000"/>
              <a:gd name="connsiteY3" fmla="*/ 2485 h 9454"/>
              <a:gd name="connsiteX4" fmla="*/ 3304 w 10000"/>
              <a:gd name="connsiteY4" fmla="*/ 3783 h 9454"/>
              <a:gd name="connsiteX5" fmla="*/ 3386 w 10000"/>
              <a:gd name="connsiteY5" fmla="*/ 4821 h 9454"/>
              <a:gd name="connsiteX6" fmla="*/ 1654 w 10000"/>
              <a:gd name="connsiteY6" fmla="*/ 5948 h 9454"/>
              <a:gd name="connsiteX7" fmla="*/ 608 w 10000"/>
              <a:gd name="connsiteY7" fmla="*/ 6596 h 9454"/>
              <a:gd name="connsiteX8" fmla="*/ 259 w 10000"/>
              <a:gd name="connsiteY8" fmla="*/ 7681 h 9454"/>
              <a:gd name="connsiteX9" fmla="*/ 259 w 10000"/>
              <a:gd name="connsiteY9" fmla="*/ 8222 h 9454"/>
              <a:gd name="connsiteX10" fmla="*/ 173 w 10000"/>
              <a:gd name="connsiteY10" fmla="*/ 9454 h 9454"/>
              <a:gd name="connsiteX0" fmla="*/ 8425 w 9769"/>
              <a:gd name="connsiteY0" fmla="*/ 0 h 8697"/>
              <a:gd name="connsiteX1" fmla="*/ 9598 w 9769"/>
              <a:gd name="connsiteY1" fmla="*/ 1782 h 8697"/>
              <a:gd name="connsiteX2" fmla="*/ 6850 w 9769"/>
              <a:gd name="connsiteY2" fmla="*/ 2231 h 8697"/>
              <a:gd name="connsiteX3" fmla="*/ 2136 w 9769"/>
              <a:gd name="connsiteY3" fmla="*/ 2629 h 8697"/>
              <a:gd name="connsiteX4" fmla="*/ 3073 w 9769"/>
              <a:gd name="connsiteY4" fmla="*/ 4001 h 8697"/>
              <a:gd name="connsiteX5" fmla="*/ 3155 w 9769"/>
              <a:gd name="connsiteY5" fmla="*/ 5099 h 8697"/>
              <a:gd name="connsiteX6" fmla="*/ 1423 w 9769"/>
              <a:gd name="connsiteY6" fmla="*/ 6292 h 8697"/>
              <a:gd name="connsiteX7" fmla="*/ 377 w 9769"/>
              <a:gd name="connsiteY7" fmla="*/ 6977 h 8697"/>
              <a:gd name="connsiteX8" fmla="*/ 28 w 9769"/>
              <a:gd name="connsiteY8" fmla="*/ 8125 h 8697"/>
              <a:gd name="connsiteX9" fmla="*/ 28 w 9769"/>
              <a:gd name="connsiteY9" fmla="*/ 8697 h 8697"/>
              <a:gd name="connsiteX0" fmla="*/ 8611 w 9986"/>
              <a:gd name="connsiteY0" fmla="*/ 0 h 10712"/>
              <a:gd name="connsiteX1" fmla="*/ 9812 w 9986"/>
              <a:gd name="connsiteY1" fmla="*/ 2049 h 10712"/>
              <a:gd name="connsiteX2" fmla="*/ 6999 w 9986"/>
              <a:gd name="connsiteY2" fmla="*/ 2565 h 10712"/>
              <a:gd name="connsiteX3" fmla="*/ 2174 w 9986"/>
              <a:gd name="connsiteY3" fmla="*/ 3023 h 10712"/>
              <a:gd name="connsiteX4" fmla="*/ 3133 w 9986"/>
              <a:gd name="connsiteY4" fmla="*/ 4600 h 10712"/>
              <a:gd name="connsiteX5" fmla="*/ 3217 w 9986"/>
              <a:gd name="connsiteY5" fmla="*/ 5863 h 10712"/>
              <a:gd name="connsiteX6" fmla="*/ 1444 w 9986"/>
              <a:gd name="connsiteY6" fmla="*/ 7235 h 10712"/>
              <a:gd name="connsiteX7" fmla="*/ 373 w 9986"/>
              <a:gd name="connsiteY7" fmla="*/ 8022 h 10712"/>
              <a:gd name="connsiteX8" fmla="*/ 16 w 9986"/>
              <a:gd name="connsiteY8" fmla="*/ 9342 h 10712"/>
              <a:gd name="connsiteX9" fmla="*/ 56 w 9986"/>
              <a:gd name="connsiteY9" fmla="*/ 10712 h 10712"/>
              <a:gd name="connsiteX0" fmla="*/ 9826 w 9826"/>
              <a:gd name="connsiteY0" fmla="*/ 0 h 8087"/>
              <a:gd name="connsiteX1" fmla="*/ 7009 w 9826"/>
              <a:gd name="connsiteY1" fmla="*/ 482 h 8087"/>
              <a:gd name="connsiteX2" fmla="*/ 2177 w 9826"/>
              <a:gd name="connsiteY2" fmla="*/ 909 h 8087"/>
              <a:gd name="connsiteX3" fmla="*/ 3137 w 9826"/>
              <a:gd name="connsiteY3" fmla="*/ 2381 h 8087"/>
              <a:gd name="connsiteX4" fmla="*/ 3222 w 9826"/>
              <a:gd name="connsiteY4" fmla="*/ 3560 h 8087"/>
              <a:gd name="connsiteX5" fmla="*/ 1446 w 9826"/>
              <a:gd name="connsiteY5" fmla="*/ 4841 h 8087"/>
              <a:gd name="connsiteX6" fmla="*/ 374 w 9826"/>
              <a:gd name="connsiteY6" fmla="*/ 5576 h 8087"/>
              <a:gd name="connsiteX7" fmla="*/ 16 w 9826"/>
              <a:gd name="connsiteY7" fmla="*/ 6808 h 8087"/>
              <a:gd name="connsiteX8" fmla="*/ 56 w 9826"/>
              <a:gd name="connsiteY8" fmla="*/ 8087 h 8087"/>
              <a:gd name="connsiteX0" fmla="*/ 7133 w 7133"/>
              <a:gd name="connsiteY0" fmla="*/ 0 h 9404"/>
              <a:gd name="connsiteX1" fmla="*/ 2216 w 7133"/>
              <a:gd name="connsiteY1" fmla="*/ 528 h 9404"/>
              <a:gd name="connsiteX2" fmla="*/ 3193 w 7133"/>
              <a:gd name="connsiteY2" fmla="*/ 2348 h 9404"/>
              <a:gd name="connsiteX3" fmla="*/ 3279 w 7133"/>
              <a:gd name="connsiteY3" fmla="*/ 3806 h 9404"/>
              <a:gd name="connsiteX4" fmla="*/ 1472 w 7133"/>
              <a:gd name="connsiteY4" fmla="*/ 5390 h 9404"/>
              <a:gd name="connsiteX5" fmla="*/ 381 w 7133"/>
              <a:gd name="connsiteY5" fmla="*/ 6299 h 9404"/>
              <a:gd name="connsiteX6" fmla="*/ 16 w 7133"/>
              <a:gd name="connsiteY6" fmla="*/ 7822 h 9404"/>
              <a:gd name="connsiteX7" fmla="*/ 57 w 7133"/>
              <a:gd name="connsiteY7" fmla="*/ 9404 h 9404"/>
              <a:gd name="connsiteX0" fmla="*/ 10114 w 10114"/>
              <a:gd name="connsiteY0" fmla="*/ 0 h 10079"/>
              <a:gd name="connsiteX1" fmla="*/ 3107 w 10114"/>
              <a:gd name="connsiteY1" fmla="*/ 640 h 10079"/>
              <a:gd name="connsiteX2" fmla="*/ 4476 w 10114"/>
              <a:gd name="connsiteY2" fmla="*/ 2576 h 10079"/>
              <a:gd name="connsiteX3" fmla="*/ 4597 w 10114"/>
              <a:gd name="connsiteY3" fmla="*/ 4126 h 10079"/>
              <a:gd name="connsiteX4" fmla="*/ 2064 w 10114"/>
              <a:gd name="connsiteY4" fmla="*/ 5811 h 10079"/>
              <a:gd name="connsiteX5" fmla="*/ 534 w 10114"/>
              <a:gd name="connsiteY5" fmla="*/ 6777 h 10079"/>
              <a:gd name="connsiteX6" fmla="*/ 22 w 10114"/>
              <a:gd name="connsiteY6" fmla="*/ 8397 h 10079"/>
              <a:gd name="connsiteX7" fmla="*/ 80 w 10114"/>
              <a:gd name="connsiteY7" fmla="*/ 10079 h 10079"/>
              <a:gd name="connsiteX0" fmla="*/ 3107 w 4798"/>
              <a:gd name="connsiteY0" fmla="*/ 0 h 9439"/>
              <a:gd name="connsiteX1" fmla="*/ 4476 w 4798"/>
              <a:gd name="connsiteY1" fmla="*/ 1936 h 9439"/>
              <a:gd name="connsiteX2" fmla="*/ 4597 w 4798"/>
              <a:gd name="connsiteY2" fmla="*/ 3486 h 9439"/>
              <a:gd name="connsiteX3" fmla="*/ 2064 w 4798"/>
              <a:gd name="connsiteY3" fmla="*/ 5171 h 9439"/>
              <a:gd name="connsiteX4" fmla="*/ 534 w 4798"/>
              <a:gd name="connsiteY4" fmla="*/ 6137 h 9439"/>
              <a:gd name="connsiteX5" fmla="*/ 22 w 4798"/>
              <a:gd name="connsiteY5" fmla="*/ 7757 h 9439"/>
              <a:gd name="connsiteX6" fmla="*/ 80 w 4798"/>
              <a:gd name="connsiteY6" fmla="*/ 9439 h 9439"/>
              <a:gd name="connsiteX0" fmla="*/ 9327 w 9999"/>
              <a:gd name="connsiteY0" fmla="*/ 0 h 7949"/>
              <a:gd name="connsiteX1" fmla="*/ 9579 w 9999"/>
              <a:gd name="connsiteY1" fmla="*/ 1642 h 7949"/>
              <a:gd name="connsiteX2" fmla="*/ 4300 w 9999"/>
              <a:gd name="connsiteY2" fmla="*/ 3427 h 7949"/>
              <a:gd name="connsiteX3" fmla="*/ 1111 w 9999"/>
              <a:gd name="connsiteY3" fmla="*/ 4451 h 7949"/>
              <a:gd name="connsiteX4" fmla="*/ 44 w 9999"/>
              <a:gd name="connsiteY4" fmla="*/ 6167 h 7949"/>
              <a:gd name="connsiteX5" fmla="*/ 165 w 9999"/>
              <a:gd name="connsiteY5" fmla="*/ 7949 h 7949"/>
              <a:gd name="connsiteX0" fmla="*/ 9580 w 9580"/>
              <a:gd name="connsiteY0" fmla="*/ 0 h 7934"/>
              <a:gd name="connsiteX1" fmla="*/ 4300 w 9580"/>
              <a:gd name="connsiteY1" fmla="*/ 2245 h 7934"/>
              <a:gd name="connsiteX2" fmla="*/ 1111 w 9580"/>
              <a:gd name="connsiteY2" fmla="*/ 3533 h 7934"/>
              <a:gd name="connsiteX3" fmla="*/ 44 w 9580"/>
              <a:gd name="connsiteY3" fmla="*/ 5692 h 7934"/>
              <a:gd name="connsiteX4" fmla="*/ 165 w 9580"/>
              <a:gd name="connsiteY4" fmla="*/ 7934 h 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 h="7934">
                <a:moveTo>
                  <a:pt x="9580" y="0"/>
                </a:moveTo>
                <a:cubicBezTo>
                  <a:pt x="8744" y="715"/>
                  <a:pt x="5714" y="1654"/>
                  <a:pt x="4300" y="2245"/>
                </a:cubicBezTo>
                <a:cubicBezTo>
                  <a:pt x="2883" y="2838"/>
                  <a:pt x="1813" y="2955"/>
                  <a:pt x="1111" y="3533"/>
                </a:cubicBezTo>
                <a:cubicBezTo>
                  <a:pt x="398" y="4112"/>
                  <a:pt x="202" y="4960"/>
                  <a:pt x="44" y="5692"/>
                </a:cubicBezTo>
                <a:cubicBezTo>
                  <a:pt x="-112" y="6426"/>
                  <a:pt x="200" y="7348"/>
                  <a:pt x="165" y="7934"/>
                </a:cubicBezTo>
              </a:path>
            </a:pathLst>
          </a:custGeom>
          <a:noFill/>
          <a:ln w="571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grpSp>
        <p:nvGrpSpPr>
          <p:cNvPr id="25" name="Group 24"/>
          <p:cNvGrpSpPr/>
          <p:nvPr/>
        </p:nvGrpSpPr>
        <p:grpSpPr>
          <a:xfrm>
            <a:off x="4584247" y="863321"/>
            <a:ext cx="2951997" cy="1141734"/>
            <a:chOff x="4584247" y="863321"/>
            <a:chExt cx="2951997" cy="1141734"/>
          </a:xfrm>
        </p:grpSpPr>
        <p:cxnSp>
          <p:nvCxnSpPr>
            <p:cNvPr id="19" name="Straight Arrow Connector 18"/>
            <p:cNvCxnSpPr/>
            <p:nvPr/>
          </p:nvCxnSpPr>
          <p:spPr bwMode="auto">
            <a:xfrm flipH="1">
              <a:off x="5918488" y="1668398"/>
              <a:ext cx="69116" cy="33665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8"/>
            <p:cNvSpPr txBox="1">
              <a:spLocks noChangeArrowheads="1"/>
            </p:cNvSpPr>
            <p:nvPr/>
          </p:nvSpPr>
          <p:spPr bwMode="auto">
            <a:xfrm>
              <a:off x="4584247" y="863321"/>
              <a:ext cx="2951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i="1" dirty="0" smtClean="0"/>
                <a:t>DNA template with desired sequence</a:t>
              </a:r>
              <a:endParaRPr lang="en-US" i="1" dirty="0"/>
            </a:p>
          </p:txBody>
        </p:sp>
      </p:grpSp>
      <p:sp>
        <p:nvSpPr>
          <p:cNvPr id="23" name="TextBox 18"/>
          <p:cNvSpPr txBox="1">
            <a:spLocks noChangeArrowheads="1"/>
          </p:cNvSpPr>
          <p:nvPr/>
        </p:nvSpPr>
        <p:spPr bwMode="auto">
          <a:xfrm>
            <a:off x="3033011" y="4204077"/>
            <a:ext cx="2638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i="1" dirty="0" smtClean="0"/>
              <a:t>DNA edited to desired sequence</a:t>
            </a:r>
            <a:endParaRPr lang="en-US" i="1" dirty="0"/>
          </a:p>
        </p:txBody>
      </p:sp>
      <p:sp>
        <p:nvSpPr>
          <p:cNvPr id="24" name="TextBox 18"/>
          <p:cNvSpPr txBox="1">
            <a:spLocks noChangeArrowheads="1"/>
          </p:cNvSpPr>
          <p:nvPr/>
        </p:nvSpPr>
        <p:spPr bwMode="auto">
          <a:xfrm>
            <a:off x="1574147" y="1615623"/>
            <a:ext cx="23435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i="1" dirty="0" smtClean="0"/>
              <a:t>Cas9 nuclease with guide RNA</a:t>
            </a:r>
            <a:endParaRPr lang="en-US" i="1" dirty="0"/>
          </a:p>
        </p:txBody>
      </p:sp>
      <p:sp>
        <p:nvSpPr>
          <p:cNvPr id="26" name="Freeform 75"/>
          <p:cNvSpPr>
            <a:spLocks noChangeAspect="1"/>
          </p:cNvSpPr>
          <p:nvPr/>
        </p:nvSpPr>
        <p:spPr bwMode="auto">
          <a:xfrm rot="5400000">
            <a:off x="4354269" y="2414986"/>
            <a:ext cx="447193" cy="1569320"/>
          </a:xfrm>
          <a:custGeom>
            <a:avLst/>
            <a:gdLst>
              <a:gd name="T0" fmla="*/ 2147483647 w 783"/>
              <a:gd name="T1" fmla="*/ 0 h 1283"/>
              <a:gd name="T2" fmla="*/ 2147483647 w 783"/>
              <a:gd name="T3" fmla="*/ 2147483647 h 1283"/>
              <a:gd name="T4" fmla="*/ 2147483647 w 783"/>
              <a:gd name="T5" fmla="*/ 2147483647 h 1283"/>
              <a:gd name="T6" fmla="*/ 2147483647 w 783"/>
              <a:gd name="T7" fmla="*/ 2147483647 h 1283"/>
              <a:gd name="T8" fmla="*/ 2147483647 w 783"/>
              <a:gd name="T9" fmla="*/ 2147483647 h 1283"/>
              <a:gd name="T10" fmla="*/ 2147483647 w 783"/>
              <a:gd name="T11" fmla="*/ 2147483647 h 1283"/>
              <a:gd name="T12" fmla="*/ 2147483647 w 783"/>
              <a:gd name="T13" fmla="*/ 2147483647 h 1283"/>
              <a:gd name="T14" fmla="*/ 2147483647 w 783"/>
              <a:gd name="T15" fmla="*/ 2147483647 h 1283"/>
              <a:gd name="T16" fmla="*/ 2147483647 w 783"/>
              <a:gd name="T17" fmla="*/ 2147483647 h 1283"/>
              <a:gd name="T18" fmla="*/ 2147483647 w 783"/>
              <a:gd name="T19" fmla="*/ 2147483647 h 1283"/>
              <a:gd name="T20" fmla="*/ 2147483647 w 783"/>
              <a:gd name="T21" fmla="*/ 2147483647 h 1283"/>
              <a:gd name="T22" fmla="*/ 2147483647 w 783"/>
              <a:gd name="T23" fmla="*/ 2147483647 h 1283"/>
              <a:gd name="T24" fmla="*/ 2147483647 w 783"/>
              <a:gd name="T25" fmla="*/ 2147483647 h 1283"/>
              <a:gd name="T26" fmla="*/ 2147483647 w 783"/>
              <a:gd name="T27" fmla="*/ 2147483647 h 1283"/>
              <a:gd name="T28" fmla="*/ 2147483647 w 783"/>
              <a:gd name="T29" fmla="*/ 2147483647 h 1283"/>
              <a:gd name="T30" fmla="*/ 2147483647 w 783"/>
              <a:gd name="T31" fmla="*/ 2147483647 h 1283"/>
              <a:gd name="T32" fmla="*/ 2147483647 w 783"/>
              <a:gd name="T33" fmla="*/ 2147483647 h 1283"/>
              <a:gd name="T34" fmla="*/ 2147483647 w 783"/>
              <a:gd name="T35" fmla="*/ 2147483647 h 1283"/>
              <a:gd name="T36" fmla="*/ 2147483647 w 783"/>
              <a:gd name="T37" fmla="*/ 2147483647 h 1283"/>
              <a:gd name="T38" fmla="*/ 2147483647 w 783"/>
              <a:gd name="T39" fmla="*/ 2147483647 h 1283"/>
              <a:gd name="T40" fmla="*/ 2147483647 w 783"/>
              <a:gd name="T41" fmla="*/ 2147483647 h 1283"/>
              <a:gd name="T42" fmla="*/ 2147483647 w 783"/>
              <a:gd name="T43" fmla="*/ 2147483647 h 1283"/>
              <a:gd name="T44" fmla="*/ 2147483647 w 783"/>
              <a:gd name="T45" fmla="*/ 2147483647 h 1283"/>
              <a:gd name="T46" fmla="*/ 2147483647 w 783"/>
              <a:gd name="T47" fmla="*/ 2147483647 h 1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3"/>
              <a:gd name="T73" fmla="*/ 0 h 1283"/>
              <a:gd name="T74" fmla="*/ 783 w 783"/>
              <a:gd name="T75" fmla="*/ 1283 h 1283"/>
              <a:gd name="connsiteX0" fmla="*/ 2751 w 9903"/>
              <a:gd name="connsiteY0" fmla="*/ 0 h 9977"/>
              <a:gd name="connsiteX1" fmla="*/ 5101 w 9903"/>
              <a:gd name="connsiteY1" fmla="*/ 1746 h 9977"/>
              <a:gd name="connsiteX2" fmla="*/ 5510 w 9903"/>
              <a:gd name="connsiteY2" fmla="*/ 2557 h 9977"/>
              <a:gd name="connsiteX3" fmla="*/ 5203 w 9903"/>
              <a:gd name="connsiteY3" fmla="*/ 3180 h 9977"/>
              <a:gd name="connsiteX4" fmla="*/ 3977 w 9903"/>
              <a:gd name="connsiteY4" fmla="*/ 4053 h 9977"/>
              <a:gd name="connsiteX5" fmla="*/ 2445 w 9903"/>
              <a:gd name="connsiteY5" fmla="*/ 4427 h 9977"/>
              <a:gd name="connsiteX6" fmla="*/ 912 w 9903"/>
              <a:gd name="connsiteY6" fmla="*/ 4479 h 9977"/>
              <a:gd name="connsiteX7" fmla="*/ 299 w 9903"/>
              <a:gd name="connsiteY7" fmla="*/ 4926 h 9977"/>
              <a:gd name="connsiteX8" fmla="*/ 95 w 9903"/>
              <a:gd name="connsiteY8" fmla="*/ 5674 h 9977"/>
              <a:gd name="connsiteX9" fmla="*/ 95 w 9903"/>
              <a:gd name="connsiteY9" fmla="*/ 6048 h 9977"/>
              <a:gd name="connsiteX10" fmla="*/ 1218 w 9903"/>
              <a:gd name="connsiteY10" fmla="*/ 6610 h 9977"/>
              <a:gd name="connsiteX11" fmla="*/ 1934 w 9903"/>
              <a:gd name="connsiteY11" fmla="*/ 6921 h 9977"/>
              <a:gd name="connsiteX12" fmla="*/ 2342 w 9903"/>
              <a:gd name="connsiteY12" fmla="*/ 7607 h 9977"/>
              <a:gd name="connsiteX13" fmla="*/ 2138 w 9903"/>
              <a:gd name="connsiteY13" fmla="*/ 7981 h 9977"/>
              <a:gd name="connsiteX14" fmla="*/ 1627 w 9903"/>
              <a:gd name="connsiteY14" fmla="*/ 8293 h 9977"/>
              <a:gd name="connsiteX15" fmla="*/ 2036 w 9903"/>
              <a:gd name="connsiteY15" fmla="*/ 9353 h 9977"/>
              <a:gd name="connsiteX16" fmla="*/ 3466 w 9903"/>
              <a:gd name="connsiteY16" fmla="*/ 9852 h 9977"/>
              <a:gd name="connsiteX17" fmla="*/ 4590 w 9903"/>
              <a:gd name="connsiteY17" fmla="*/ 9977 h 9977"/>
              <a:gd name="connsiteX18" fmla="*/ 6327 w 9903"/>
              <a:gd name="connsiteY18" fmla="*/ 9977 h 9977"/>
              <a:gd name="connsiteX19" fmla="*/ 7553 w 9903"/>
              <a:gd name="connsiteY19" fmla="*/ 9852 h 9977"/>
              <a:gd name="connsiteX20" fmla="*/ 8983 w 9903"/>
              <a:gd name="connsiteY20" fmla="*/ 9478 h 9977"/>
              <a:gd name="connsiteX21" fmla="*/ 9596 w 9903"/>
              <a:gd name="connsiteY21" fmla="*/ 8667 h 9977"/>
              <a:gd name="connsiteX22" fmla="*/ 9801 w 9903"/>
              <a:gd name="connsiteY22" fmla="*/ 8168 h 9977"/>
              <a:gd name="connsiteX23" fmla="*/ 9903 w 9903"/>
              <a:gd name="connsiteY23" fmla="*/ 7670 h 9977"/>
              <a:gd name="connsiteX0" fmla="*/ 2778 w 10000"/>
              <a:gd name="connsiteY0" fmla="*/ 0 h 10000"/>
              <a:gd name="connsiteX1" fmla="*/ 5151 w 10000"/>
              <a:gd name="connsiteY1" fmla="*/ 1750 h 10000"/>
              <a:gd name="connsiteX2" fmla="*/ 5564 w 10000"/>
              <a:gd name="connsiteY2" fmla="*/ 2563 h 10000"/>
              <a:gd name="connsiteX3" fmla="*/ 5254 w 10000"/>
              <a:gd name="connsiteY3" fmla="*/ 3187 h 10000"/>
              <a:gd name="connsiteX4" fmla="*/ 4016 w 10000"/>
              <a:gd name="connsiteY4" fmla="*/ 406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5564 w 10000"/>
              <a:gd name="connsiteY2" fmla="*/ 2563 h 10000"/>
              <a:gd name="connsiteX3" fmla="*/ 5254 w 10000"/>
              <a:gd name="connsiteY3" fmla="*/ 3187 h 10000"/>
              <a:gd name="connsiteX4" fmla="*/ 1896 w 10000"/>
              <a:gd name="connsiteY4" fmla="*/ 299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5564 w 10000"/>
              <a:gd name="connsiteY2" fmla="*/ 2563 h 10000"/>
              <a:gd name="connsiteX3" fmla="*/ 1344 w 10000"/>
              <a:gd name="connsiteY3" fmla="*/ 2094 h 10000"/>
              <a:gd name="connsiteX4" fmla="*/ 1896 w 10000"/>
              <a:gd name="connsiteY4" fmla="*/ 299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498 w 10000"/>
              <a:gd name="connsiteY2" fmla="*/ 1040 h 10000"/>
              <a:gd name="connsiteX3" fmla="*/ 1344 w 10000"/>
              <a:gd name="connsiteY3" fmla="*/ 2094 h 10000"/>
              <a:gd name="connsiteX4" fmla="*/ 1896 w 10000"/>
              <a:gd name="connsiteY4" fmla="*/ 2992 h 10000"/>
              <a:gd name="connsiteX5" fmla="*/ 1946 w 10000"/>
              <a:gd name="connsiteY5" fmla="*/ 3709 h 10000"/>
              <a:gd name="connsiteX6" fmla="*/ 921 w 10000"/>
              <a:gd name="connsiteY6" fmla="*/ 4489 h 10000"/>
              <a:gd name="connsiteX7" fmla="*/ 302 w 10000"/>
              <a:gd name="connsiteY7" fmla="*/ 4937 h 10000"/>
              <a:gd name="connsiteX8" fmla="*/ 96 w 10000"/>
              <a:gd name="connsiteY8" fmla="*/ 5687 h 10000"/>
              <a:gd name="connsiteX9" fmla="*/ 96 w 10000"/>
              <a:gd name="connsiteY9" fmla="*/ 6062 h 10000"/>
              <a:gd name="connsiteX10" fmla="*/ 1230 w 10000"/>
              <a:gd name="connsiteY10" fmla="*/ 6625 h 10000"/>
              <a:gd name="connsiteX11" fmla="*/ 1953 w 10000"/>
              <a:gd name="connsiteY11" fmla="*/ 6937 h 10000"/>
              <a:gd name="connsiteX12" fmla="*/ 2365 w 10000"/>
              <a:gd name="connsiteY12" fmla="*/ 7625 h 10000"/>
              <a:gd name="connsiteX13" fmla="*/ 2159 w 10000"/>
              <a:gd name="connsiteY13" fmla="*/ 7999 h 10000"/>
              <a:gd name="connsiteX14" fmla="*/ 1643 w 10000"/>
              <a:gd name="connsiteY14" fmla="*/ 8312 h 10000"/>
              <a:gd name="connsiteX15" fmla="*/ 2056 w 10000"/>
              <a:gd name="connsiteY15" fmla="*/ 9375 h 10000"/>
              <a:gd name="connsiteX16" fmla="*/ 3500 w 10000"/>
              <a:gd name="connsiteY16" fmla="*/ 9875 h 10000"/>
              <a:gd name="connsiteX17" fmla="*/ 4635 w 10000"/>
              <a:gd name="connsiteY17" fmla="*/ 10000 h 10000"/>
              <a:gd name="connsiteX18" fmla="*/ 6389 w 10000"/>
              <a:gd name="connsiteY18" fmla="*/ 10000 h 10000"/>
              <a:gd name="connsiteX19" fmla="*/ 7627 w 10000"/>
              <a:gd name="connsiteY19" fmla="*/ 9875 h 10000"/>
              <a:gd name="connsiteX20" fmla="*/ 9071 w 10000"/>
              <a:gd name="connsiteY20" fmla="*/ 9500 h 10000"/>
              <a:gd name="connsiteX21" fmla="*/ 9690 w 10000"/>
              <a:gd name="connsiteY21" fmla="*/ 8687 h 10000"/>
              <a:gd name="connsiteX22" fmla="*/ 9897 w 10000"/>
              <a:gd name="connsiteY22" fmla="*/ 8187 h 10000"/>
              <a:gd name="connsiteX23" fmla="*/ 10000 w 10000"/>
              <a:gd name="connsiteY23" fmla="*/ 7688 h 10000"/>
              <a:gd name="connsiteX0" fmla="*/ 2778 w 10000"/>
              <a:gd name="connsiteY0" fmla="*/ 0 h 10000"/>
              <a:gd name="connsiteX1" fmla="*/ 5151 w 10000"/>
              <a:gd name="connsiteY1" fmla="*/ 1750 h 10000"/>
              <a:gd name="connsiteX2" fmla="*/ 343 w 10000"/>
              <a:gd name="connsiteY2" fmla="*/ 606 h 10000"/>
              <a:gd name="connsiteX3" fmla="*/ 498 w 10000"/>
              <a:gd name="connsiteY3" fmla="*/ 1040 h 10000"/>
              <a:gd name="connsiteX4" fmla="*/ 1344 w 10000"/>
              <a:gd name="connsiteY4" fmla="*/ 2094 h 10000"/>
              <a:gd name="connsiteX5" fmla="*/ 1896 w 10000"/>
              <a:gd name="connsiteY5" fmla="*/ 2992 h 10000"/>
              <a:gd name="connsiteX6" fmla="*/ 1946 w 10000"/>
              <a:gd name="connsiteY6" fmla="*/ 3709 h 10000"/>
              <a:gd name="connsiteX7" fmla="*/ 921 w 10000"/>
              <a:gd name="connsiteY7" fmla="*/ 4489 h 10000"/>
              <a:gd name="connsiteX8" fmla="*/ 302 w 10000"/>
              <a:gd name="connsiteY8" fmla="*/ 4937 h 10000"/>
              <a:gd name="connsiteX9" fmla="*/ 96 w 10000"/>
              <a:gd name="connsiteY9" fmla="*/ 5687 h 10000"/>
              <a:gd name="connsiteX10" fmla="*/ 96 w 10000"/>
              <a:gd name="connsiteY10" fmla="*/ 6062 h 10000"/>
              <a:gd name="connsiteX11" fmla="*/ 1230 w 10000"/>
              <a:gd name="connsiteY11" fmla="*/ 6625 h 10000"/>
              <a:gd name="connsiteX12" fmla="*/ 1953 w 10000"/>
              <a:gd name="connsiteY12" fmla="*/ 6937 h 10000"/>
              <a:gd name="connsiteX13" fmla="*/ 2365 w 10000"/>
              <a:gd name="connsiteY13" fmla="*/ 7625 h 10000"/>
              <a:gd name="connsiteX14" fmla="*/ 2159 w 10000"/>
              <a:gd name="connsiteY14" fmla="*/ 7999 h 10000"/>
              <a:gd name="connsiteX15" fmla="*/ 1643 w 10000"/>
              <a:gd name="connsiteY15" fmla="*/ 8312 h 10000"/>
              <a:gd name="connsiteX16" fmla="*/ 2056 w 10000"/>
              <a:gd name="connsiteY16" fmla="*/ 9375 h 10000"/>
              <a:gd name="connsiteX17" fmla="*/ 3500 w 10000"/>
              <a:gd name="connsiteY17" fmla="*/ 9875 h 10000"/>
              <a:gd name="connsiteX18" fmla="*/ 4635 w 10000"/>
              <a:gd name="connsiteY18" fmla="*/ 10000 h 10000"/>
              <a:gd name="connsiteX19" fmla="*/ 6389 w 10000"/>
              <a:gd name="connsiteY19" fmla="*/ 10000 h 10000"/>
              <a:gd name="connsiteX20" fmla="*/ 7627 w 10000"/>
              <a:gd name="connsiteY20" fmla="*/ 9875 h 10000"/>
              <a:gd name="connsiteX21" fmla="*/ 9071 w 10000"/>
              <a:gd name="connsiteY21" fmla="*/ 9500 h 10000"/>
              <a:gd name="connsiteX22" fmla="*/ 9690 w 10000"/>
              <a:gd name="connsiteY22" fmla="*/ 8687 h 10000"/>
              <a:gd name="connsiteX23" fmla="*/ 9897 w 10000"/>
              <a:gd name="connsiteY23" fmla="*/ 8187 h 10000"/>
              <a:gd name="connsiteX24" fmla="*/ 10000 w 10000"/>
              <a:gd name="connsiteY24" fmla="*/ 7688 h 10000"/>
              <a:gd name="connsiteX0" fmla="*/ 2778 w 10000"/>
              <a:gd name="connsiteY0" fmla="*/ 0 h 10000"/>
              <a:gd name="connsiteX1" fmla="*/ 5151 w 10000"/>
              <a:gd name="connsiteY1" fmla="*/ 1750 h 10000"/>
              <a:gd name="connsiteX2" fmla="*/ 894 w 10000"/>
              <a:gd name="connsiteY2" fmla="*/ 440 h 10000"/>
              <a:gd name="connsiteX3" fmla="*/ 498 w 10000"/>
              <a:gd name="connsiteY3" fmla="*/ 1040 h 10000"/>
              <a:gd name="connsiteX4" fmla="*/ 1344 w 10000"/>
              <a:gd name="connsiteY4" fmla="*/ 2094 h 10000"/>
              <a:gd name="connsiteX5" fmla="*/ 1896 w 10000"/>
              <a:gd name="connsiteY5" fmla="*/ 2992 h 10000"/>
              <a:gd name="connsiteX6" fmla="*/ 1946 w 10000"/>
              <a:gd name="connsiteY6" fmla="*/ 3709 h 10000"/>
              <a:gd name="connsiteX7" fmla="*/ 921 w 10000"/>
              <a:gd name="connsiteY7" fmla="*/ 4489 h 10000"/>
              <a:gd name="connsiteX8" fmla="*/ 302 w 10000"/>
              <a:gd name="connsiteY8" fmla="*/ 4937 h 10000"/>
              <a:gd name="connsiteX9" fmla="*/ 96 w 10000"/>
              <a:gd name="connsiteY9" fmla="*/ 5687 h 10000"/>
              <a:gd name="connsiteX10" fmla="*/ 96 w 10000"/>
              <a:gd name="connsiteY10" fmla="*/ 6062 h 10000"/>
              <a:gd name="connsiteX11" fmla="*/ 1230 w 10000"/>
              <a:gd name="connsiteY11" fmla="*/ 6625 h 10000"/>
              <a:gd name="connsiteX12" fmla="*/ 1953 w 10000"/>
              <a:gd name="connsiteY12" fmla="*/ 6937 h 10000"/>
              <a:gd name="connsiteX13" fmla="*/ 2365 w 10000"/>
              <a:gd name="connsiteY13" fmla="*/ 7625 h 10000"/>
              <a:gd name="connsiteX14" fmla="*/ 2159 w 10000"/>
              <a:gd name="connsiteY14" fmla="*/ 7999 h 10000"/>
              <a:gd name="connsiteX15" fmla="*/ 1643 w 10000"/>
              <a:gd name="connsiteY15" fmla="*/ 8312 h 10000"/>
              <a:gd name="connsiteX16" fmla="*/ 2056 w 10000"/>
              <a:gd name="connsiteY16" fmla="*/ 9375 h 10000"/>
              <a:gd name="connsiteX17" fmla="*/ 3500 w 10000"/>
              <a:gd name="connsiteY17" fmla="*/ 9875 h 10000"/>
              <a:gd name="connsiteX18" fmla="*/ 4635 w 10000"/>
              <a:gd name="connsiteY18" fmla="*/ 10000 h 10000"/>
              <a:gd name="connsiteX19" fmla="*/ 6389 w 10000"/>
              <a:gd name="connsiteY19" fmla="*/ 10000 h 10000"/>
              <a:gd name="connsiteX20" fmla="*/ 7627 w 10000"/>
              <a:gd name="connsiteY20" fmla="*/ 9875 h 10000"/>
              <a:gd name="connsiteX21" fmla="*/ 9071 w 10000"/>
              <a:gd name="connsiteY21" fmla="*/ 9500 h 10000"/>
              <a:gd name="connsiteX22" fmla="*/ 9690 w 10000"/>
              <a:gd name="connsiteY22" fmla="*/ 8687 h 10000"/>
              <a:gd name="connsiteX23" fmla="*/ 9897 w 10000"/>
              <a:gd name="connsiteY23" fmla="*/ 8187 h 10000"/>
              <a:gd name="connsiteX24" fmla="*/ 10000 w 10000"/>
              <a:gd name="connsiteY24" fmla="*/ 7688 h 10000"/>
              <a:gd name="connsiteX0" fmla="*/ 2778 w 10000"/>
              <a:gd name="connsiteY0" fmla="*/ 250 h 10250"/>
              <a:gd name="connsiteX1" fmla="*/ 222 w 10000"/>
              <a:gd name="connsiteY1" fmla="*/ 3 h 10250"/>
              <a:gd name="connsiteX2" fmla="*/ 894 w 10000"/>
              <a:gd name="connsiteY2" fmla="*/ 690 h 10250"/>
              <a:gd name="connsiteX3" fmla="*/ 498 w 10000"/>
              <a:gd name="connsiteY3" fmla="*/ 1290 h 10250"/>
              <a:gd name="connsiteX4" fmla="*/ 1344 w 10000"/>
              <a:gd name="connsiteY4" fmla="*/ 2344 h 10250"/>
              <a:gd name="connsiteX5" fmla="*/ 1896 w 10000"/>
              <a:gd name="connsiteY5" fmla="*/ 3242 h 10250"/>
              <a:gd name="connsiteX6" fmla="*/ 1946 w 10000"/>
              <a:gd name="connsiteY6" fmla="*/ 3959 h 10250"/>
              <a:gd name="connsiteX7" fmla="*/ 921 w 10000"/>
              <a:gd name="connsiteY7" fmla="*/ 4739 h 10250"/>
              <a:gd name="connsiteX8" fmla="*/ 302 w 10000"/>
              <a:gd name="connsiteY8" fmla="*/ 5187 h 10250"/>
              <a:gd name="connsiteX9" fmla="*/ 96 w 10000"/>
              <a:gd name="connsiteY9" fmla="*/ 5937 h 10250"/>
              <a:gd name="connsiteX10" fmla="*/ 96 w 10000"/>
              <a:gd name="connsiteY10" fmla="*/ 6312 h 10250"/>
              <a:gd name="connsiteX11" fmla="*/ 1230 w 10000"/>
              <a:gd name="connsiteY11" fmla="*/ 6875 h 10250"/>
              <a:gd name="connsiteX12" fmla="*/ 1953 w 10000"/>
              <a:gd name="connsiteY12" fmla="*/ 7187 h 10250"/>
              <a:gd name="connsiteX13" fmla="*/ 2365 w 10000"/>
              <a:gd name="connsiteY13" fmla="*/ 7875 h 10250"/>
              <a:gd name="connsiteX14" fmla="*/ 2159 w 10000"/>
              <a:gd name="connsiteY14" fmla="*/ 8249 h 10250"/>
              <a:gd name="connsiteX15" fmla="*/ 1643 w 10000"/>
              <a:gd name="connsiteY15" fmla="*/ 8562 h 10250"/>
              <a:gd name="connsiteX16" fmla="*/ 2056 w 10000"/>
              <a:gd name="connsiteY16" fmla="*/ 9625 h 10250"/>
              <a:gd name="connsiteX17" fmla="*/ 3500 w 10000"/>
              <a:gd name="connsiteY17" fmla="*/ 10125 h 10250"/>
              <a:gd name="connsiteX18" fmla="*/ 4635 w 10000"/>
              <a:gd name="connsiteY18" fmla="*/ 10250 h 10250"/>
              <a:gd name="connsiteX19" fmla="*/ 6389 w 10000"/>
              <a:gd name="connsiteY19" fmla="*/ 10250 h 10250"/>
              <a:gd name="connsiteX20" fmla="*/ 7627 w 10000"/>
              <a:gd name="connsiteY20" fmla="*/ 10125 h 10250"/>
              <a:gd name="connsiteX21" fmla="*/ 9071 w 10000"/>
              <a:gd name="connsiteY21" fmla="*/ 9750 h 10250"/>
              <a:gd name="connsiteX22" fmla="*/ 9690 w 10000"/>
              <a:gd name="connsiteY22" fmla="*/ 8937 h 10250"/>
              <a:gd name="connsiteX23" fmla="*/ 9897 w 10000"/>
              <a:gd name="connsiteY23" fmla="*/ 8437 h 10250"/>
              <a:gd name="connsiteX24" fmla="*/ 10000 w 10000"/>
              <a:gd name="connsiteY24" fmla="*/ 7938 h 10250"/>
              <a:gd name="connsiteX0" fmla="*/ 2778 w 10000"/>
              <a:gd name="connsiteY0" fmla="*/ 252 h 10252"/>
              <a:gd name="connsiteX1" fmla="*/ 222 w 10000"/>
              <a:gd name="connsiteY1" fmla="*/ 5 h 10252"/>
              <a:gd name="connsiteX2" fmla="*/ 343 w 10000"/>
              <a:gd name="connsiteY2" fmla="*/ 769 h 10252"/>
              <a:gd name="connsiteX3" fmla="*/ 498 w 10000"/>
              <a:gd name="connsiteY3" fmla="*/ 1292 h 10252"/>
              <a:gd name="connsiteX4" fmla="*/ 1344 w 10000"/>
              <a:gd name="connsiteY4" fmla="*/ 2346 h 10252"/>
              <a:gd name="connsiteX5" fmla="*/ 1896 w 10000"/>
              <a:gd name="connsiteY5" fmla="*/ 3244 h 10252"/>
              <a:gd name="connsiteX6" fmla="*/ 1946 w 10000"/>
              <a:gd name="connsiteY6" fmla="*/ 3961 h 10252"/>
              <a:gd name="connsiteX7" fmla="*/ 921 w 10000"/>
              <a:gd name="connsiteY7" fmla="*/ 4741 h 10252"/>
              <a:gd name="connsiteX8" fmla="*/ 302 w 10000"/>
              <a:gd name="connsiteY8" fmla="*/ 5189 h 10252"/>
              <a:gd name="connsiteX9" fmla="*/ 96 w 10000"/>
              <a:gd name="connsiteY9" fmla="*/ 5939 h 10252"/>
              <a:gd name="connsiteX10" fmla="*/ 96 w 10000"/>
              <a:gd name="connsiteY10" fmla="*/ 6314 h 10252"/>
              <a:gd name="connsiteX11" fmla="*/ 1230 w 10000"/>
              <a:gd name="connsiteY11" fmla="*/ 6877 h 10252"/>
              <a:gd name="connsiteX12" fmla="*/ 1953 w 10000"/>
              <a:gd name="connsiteY12" fmla="*/ 7189 h 10252"/>
              <a:gd name="connsiteX13" fmla="*/ 2365 w 10000"/>
              <a:gd name="connsiteY13" fmla="*/ 7877 h 10252"/>
              <a:gd name="connsiteX14" fmla="*/ 2159 w 10000"/>
              <a:gd name="connsiteY14" fmla="*/ 8251 h 10252"/>
              <a:gd name="connsiteX15" fmla="*/ 1643 w 10000"/>
              <a:gd name="connsiteY15" fmla="*/ 8564 h 10252"/>
              <a:gd name="connsiteX16" fmla="*/ 2056 w 10000"/>
              <a:gd name="connsiteY16" fmla="*/ 9627 h 10252"/>
              <a:gd name="connsiteX17" fmla="*/ 3500 w 10000"/>
              <a:gd name="connsiteY17" fmla="*/ 10127 h 10252"/>
              <a:gd name="connsiteX18" fmla="*/ 4635 w 10000"/>
              <a:gd name="connsiteY18" fmla="*/ 10252 h 10252"/>
              <a:gd name="connsiteX19" fmla="*/ 6389 w 10000"/>
              <a:gd name="connsiteY19" fmla="*/ 10252 h 10252"/>
              <a:gd name="connsiteX20" fmla="*/ 7627 w 10000"/>
              <a:gd name="connsiteY20" fmla="*/ 10127 h 10252"/>
              <a:gd name="connsiteX21" fmla="*/ 9071 w 10000"/>
              <a:gd name="connsiteY21" fmla="*/ 9752 h 10252"/>
              <a:gd name="connsiteX22" fmla="*/ 9690 w 10000"/>
              <a:gd name="connsiteY22" fmla="*/ 8939 h 10252"/>
              <a:gd name="connsiteX23" fmla="*/ 9897 w 10000"/>
              <a:gd name="connsiteY23" fmla="*/ 8439 h 10252"/>
              <a:gd name="connsiteX24" fmla="*/ 10000 w 10000"/>
              <a:gd name="connsiteY24" fmla="*/ 7940 h 10252"/>
              <a:gd name="connsiteX0" fmla="*/ 2778 w 10000"/>
              <a:gd name="connsiteY0" fmla="*/ 252 h 10252"/>
              <a:gd name="connsiteX1" fmla="*/ 222 w 10000"/>
              <a:gd name="connsiteY1" fmla="*/ 5 h 10252"/>
              <a:gd name="connsiteX2" fmla="*/ 343 w 10000"/>
              <a:gd name="connsiteY2" fmla="*/ 769 h 10252"/>
              <a:gd name="connsiteX3" fmla="*/ 498 w 10000"/>
              <a:gd name="connsiteY3" fmla="*/ 1292 h 10252"/>
              <a:gd name="connsiteX4" fmla="*/ 1344 w 10000"/>
              <a:gd name="connsiteY4" fmla="*/ 2346 h 10252"/>
              <a:gd name="connsiteX5" fmla="*/ 1896 w 10000"/>
              <a:gd name="connsiteY5" fmla="*/ 3244 h 10252"/>
              <a:gd name="connsiteX6" fmla="*/ 1946 w 10000"/>
              <a:gd name="connsiteY6" fmla="*/ 3961 h 10252"/>
              <a:gd name="connsiteX7" fmla="*/ 921 w 10000"/>
              <a:gd name="connsiteY7" fmla="*/ 4741 h 10252"/>
              <a:gd name="connsiteX8" fmla="*/ 302 w 10000"/>
              <a:gd name="connsiteY8" fmla="*/ 5189 h 10252"/>
              <a:gd name="connsiteX9" fmla="*/ 96 w 10000"/>
              <a:gd name="connsiteY9" fmla="*/ 5939 h 10252"/>
              <a:gd name="connsiteX10" fmla="*/ 96 w 10000"/>
              <a:gd name="connsiteY10" fmla="*/ 6314 h 10252"/>
              <a:gd name="connsiteX11" fmla="*/ 1230 w 10000"/>
              <a:gd name="connsiteY11" fmla="*/ 6877 h 10252"/>
              <a:gd name="connsiteX12" fmla="*/ 1953 w 10000"/>
              <a:gd name="connsiteY12" fmla="*/ 7189 h 10252"/>
              <a:gd name="connsiteX13" fmla="*/ 2365 w 10000"/>
              <a:gd name="connsiteY13" fmla="*/ 7877 h 10252"/>
              <a:gd name="connsiteX14" fmla="*/ 2159 w 10000"/>
              <a:gd name="connsiteY14" fmla="*/ 8251 h 10252"/>
              <a:gd name="connsiteX15" fmla="*/ 1643 w 10000"/>
              <a:gd name="connsiteY15" fmla="*/ 8564 h 10252"/>
              <a:gd name="connsiteX16" fmla="*/ 2056 w 10000"/>
              <a:gd name="connsiteY16" fmla="*/ 9627 h 10252"/>
              <a:gd name="connsiteX17" fmla="*/ 3500 w 10000"/>
              <a:gd name="connsiteY17" fmla="*/ 10127 h 10252"/>
              <a:gd name="connsiteX18" fmla="*/ 4635 w 10000"/>
              <a:gd name="connsiteY18" fmla="*/ 10252 h 10252"/>
              <a:gd name="connsiteX19" fmla="*/ 6389 w 10000"/>
              <a:gd name="connsiteY19" fmla="*/ 10252 h 10252"/>
              <a:gd name="connsiteX20" fmla="*/ 7627 w 10000"/>
              <a:gd name="connsiteY20" fmla="*/ 10127 h 10252"/>
              <a:gd name="connsiteX21" fmla="*/ 9071 w 10000"/>
              <a:gd name="connsiteY21" fmla="*/ 9752 h 10252"/>
              <a:gd name="connsiteX22" fmla="*/ 9690 w 10000"/>
              <a:gd name="connsiteY22" fmla="*/ 8939 h 10252"/>
              <a:gd name="connsiteX23" fmla="*/ 9897 w 10000"/>
              <a:gd name="connsiteY23" fmla="*/ 8439 h 10252"/>
              <a:gd name="connsiteX24" fmla="*/ 10000 w 10000"/>
              <a:gd name="connsiteY24" fmla="*/ 7940 h 10252"/>
              <a:gd name="connsiteX0" fmla="*/ 2778 w 10000"/>
              <a:gd name="connsiteY0" fmla="*/ 252 h 10252"/>
              <a:gd name="connsiteX1" fmla="*/ 222 w 10000"/>
              <a:gd name="connsiteY1" fmla="*/ 5 h 10252"/>
              <a:gd name="connsiteX2" fmla="*/ 343 w 10000"/>
              <a:gd name="connsiteY2" fmla="*/ 769 h 10252"/>
              <a:gd name="connsiteX3" fmla="*/ 498 w 10000"/>
              <a:gd name="connsiteY3" fmla="*/ 1292 h 10252"/>
              <a:gd name="connsiteX4" fmla="*/ 1344 w 10000"/>
              <a:gd name="connsiteY4" fmla="*/ 2346 h 10252"/>
              <a:gd name="connsiteX5" fmla="*/ 1896 w 10000"/>
              <a:gd name="connsiteY5" fmla="*/ 3244 h 10252"/>
              <a:gd name="connsiteX6" fmla="*/ 1946 w 10000"/>
              <a:gd name="connsiteY6" fmla="*/ 3961 h 10252"/>
              <a:gd name="connsiteX7" fmla="*/ 921 w 10000"/>
              <a:gd name="connsiteY7" fmla="*/ 4741 h 10252"/>
              <a:gd name="connsiteX8" fmla="*/ 302 w 10000"/>
              <a:gd name="connsiteY8" fmla="*/ 5189 h 10252"/>
              <a:gd name="connsiteX9" fmla="*/ 96 w 10000"/>
              <a:gd name="connsiteY9" fmla="*/ 5939 h 10252"/>
              <a:gd name="connsiteX10" fmla="*/ 96 w 10000"/>
              <a:gd name="connsiteY10" fmla="*/ 6314 h 10252"/>
              <a:gd name="connsiteX11" fmla="*/ 1230 w 10000"/>
              <a:gd name="connsiteY11" fmla="*/ 6877 h 10252"/>
              <a:gd name="connsiteX12" fmla="*/ 1953 w 10000"/>
              <a:gd name="connsiteY12" fmla="*/ 7189 h 10252"/>
              <a:gd name="connsiteX13" fmla="*/ 2365 w 10000"/>
              <a:gd name="connsiteY13" fmla="*/ 7877 h 10252"/>
              <a:gd name="connsiteX14" fmla="*/ 2159 w 10000"/>
              <a:gd name="connsiteY14" fmla="*/ 8251 h 10252"/>
              <a:gd name="connsiteX15" fmla="*/ 1643 w 10000"/>
              <a:gd name="connsiteY15" fmla="*/ 8564 h 10252"/>
              <a:gd name="connsiteX16" fmla="*/ 2056 w 10000"/>
              <a:gd name="connsiteY16" fmla="*/ 9627 h 10252"/>
              <a:gd name="connsiteX17" fmla="*/ 3500 w 10000"/>
              <a:gd name="connsiteY17" fmla="*/ 10127 h 10252"/>
              <a:gd name="connsiteX18" fmla="*/ 4635 w 10000"/>
              <a:gd name="connsiteY18" fmla="*/ 10252 h 10252"/>
              <a:gd name="connsiteX19" fmla="*/ 6389 w 10000"/>
              <a:gd name="connsiteY19" fmla="*/ 10252 h 10252"/>
              <a:gd name="connsiteX20" fmla="*/ 7627 w 10000"/>
              <a:gd name="connsiteY20" fmla="*/ 10127 h 10252"/>
              <a:gd name="connsiteX21" fmla="*/ 9071 w 10000"/>
              <a:gd name="connsiteY21" fmla="*/ 9752 h 10252"/>
              <a:gd name="connsiteX22" fmla="*/ 9690 w 10000"/>
              <a:gd name="connsiteY22" fmla="*/ 8939 h 10252"/>
              <a:gd name="connsiteX23" fmla="*/ 9897 w 10000"/>
              <a:gd name="connsiteY23" fmla="*/ 8439 h 10252"/>
              <a:gd name="connsiteX24" fmla="*/ 10000 w 10000"/>
              <a:gd name="connsiteY24" fmla="*/ 7940 h 10252"/>
              <a:gd name="connsiteX0" fmla="*/ 2778 w 10000"/>
              <a:gd name="connsiteY0" fmla="*/ 266 h 10266"/>
              <a:gd name="connsiteX1" fmla="*/ 222 w 10000"/>
              <a:gd name="connsiteY1" fmla="*/ 19 h 10266"/>
              <a:gd name="connsiteX2" fmla="*/ 498 w 10000"/>
              <a:gd name="connsiteY2" fmla="*/ 1306 h 10266"/>
              <a:gd name="connsiteX3" fmla="*/ 1344 w 10000"/>
              <a:gd name="connsiteY3" fmla="*/ 2360 h 10266"/>
              <a:gd name="connsiteX4" fmla="*/ 1896 w 10000"/>
              <a:gd name="connsiteY4" fmla="*/ 3258 h 10266"/>
              <a:gd name="connsiteX5" fmla="*/ 1946 w 10000"/>
              <a:gd name="connsiteY5" fmla="*/ 3975 h 10266"/>
              <a:gd name="connsiteX6" fmla="*/ 921 w 10000"/>
              <a:gd name="connsiteY6" fmla="*/ 4755 h 10266"/>
              <a:gd name="connsiteX7" fmla="*/ 302 w 10000"/>
              <a:gd name="connsiteY7" fmla="*/ 5203 h 10266"/>
              <a:gd name="connsiteX8" fmla="*/ 96 w 10000"/>
              <a:gd name="connsiteY8" fmla="*/ 5953 h 10266"/>
              <a:gd name="connsiteX9" fmla="*/ 96 w 10000"/>
              <a:gd name="connsiteY9" fmla="*/ 6328 h 10266"/>
              <a:gd name="connsiteX10" fmla="*/ 1230 w 10000"/>
              <a:gd name="connsiteY10" fmla="*/ 6891 h 10266"/>
              <a:gd name="connsiteX11" fmla="*/ 1953 w 10000"/>
              <a:gd name="connsiteY11" fmla="*/ 7203 h 10266"/>
              <a:gd name="connsiteX12" fmla="*/ 2365 w 10000"/>
              <a:gd name="connsiteY12" fmla="*/ 7891 h 10266"/>
              <a:gd name="connsiteX13" fmla="*/ 2159 w 10000"/>
              <a:gd name="connsiteY13" fmla="*/ 8265 h 10266"/>
              <a:gd name="connsiteX14" fmla="*/ 1643 w 10000"/>
              <a:gd name="connsiteY14" fmla="*/ 8578 h 10266"/>
              <a:gd name="connsiteX15" fmla="*/ 2056 w 10000"/>
              <a:gd name="connsiteY15" fmla="*/ 9641 h 10266"/>
              <a:gd name="connsiteX16" fmla="*/ 3500 w 10000"/>
              <a:gd name="connsiteY16" fmla="*/ 10141 h 10266"/>
              <a:gd name="connsiteX17" fmla="*/ 4635 w 10000"/>
              <a:gd name="connsiteY17" fmla="*/ 10266 h 10266"/>
              <a:gd name="connsiteX18" fmla="*/ 6389 w 10000"/>
              <a:gd name="connsiteY18" fmla="*/ 10266 h 10266"/>
              <a:gd name="connsiteX19" fmla="*/ 7627 w 10000"/>
              <a:gd name="connsiteY19" fmla="*/ 10141 h 10266"/>
              <a:gd name="connsiteX20" fmla="*/ 9071 w 10000"/>
              <a:gd name="connsiteY20" fmla="*/ 9766 h 10266"/>
              <a:gd name="connsiteX21" fmla="*/ 9690 w 10000"/>
              <a:gd name="connsiteY21" fmla="*/ 8953 h 10266"/>
              <a:gd name="connsiteX22" fmla="*/ 9897 w 10000"/>
              <a:gd name="connsiteY22" fmla="*/ 8453 h 10266"/>
              <a:gd name="connsiteX23" fmla="*/ 10000 w 10000"/>
              <a:gd name="connsiteY23" fmla="*/ 7954 h 10266"/>
              <a:gd name="connsiteX0" fmla="*/ 2778 w 10000"/>
              <a:gd name="connsiteY0" fmla="*/ 297 h 10297"/>
              <a:gd name="connsiteX1" fmla="*/ 222 w 10000"/>
              <a:gd name="connsiteY1" fmla="*/ 50 h 10297"/>
              <a:gd name="connsiteX2" fmla="*/ 4132 w 10000"/>
              <a:gd name="connsiteY2" fmla="*/ 2132 h 10297"/>
              <a:gd name="connsiteX3" fmla="*/ 1344 w 10000"/>
              <a:gd name="connsiteY3" fmla="*/ 2391 h 10297"/>
              <a:gd name="connsiteX4" fmla="*/ 1896 w 10000"/>
              <a:gd name="connsiteY4" fmla="*/ 3289 h 10297"/>
              <a:gd name="connsiteX5" fmla="*/ 1946 w 10000"/>
              <a:gd name="connsiteY5" fmla="*/ 4006 h 10297"/>
              <a:gd name="connsiteX6" fmla="*/ 921 w 10000"/>
              <a:gd name="connsiteY6" fmla="*/ 4786 h 10297"/>
              <a:gd name="connsiteX7" fmla="*/ 302 w 10000"/>
              <a:gd name="connsiteY7" fmla="*/ 5234 h 10297"/>
              <a:gd name="connsiteX8" fmla="*/ 96 w 10000"/>
              <a:gd name="connsiteY8" fmla="*/ 5984 h 10297"/>
              <a:gd name="connsiteX9" fmla="*/ 96 w 10000"/>
              <a:gd name="connsiteY9" fmla="*/ 6359 h 10297"/>
              <a:gd name="connsiteX10" fmla="*/ 1230 w 10000"/>
              <a:gd name="connsiteY10" fmla="*/ 6922 h 10297"/>
              <a:gd name="connsiteX11" fmla="*/ 1953 w 10000"/>
              <a:gd name="connsiteY11" fmla="*/ 7234 h 10297"/>
              <a:gd name="connsiteX12" fmla="*/ 2365 w 10000"/>
              <a:gd name="connsiteY12" fmla="*/ 7922 h 10297"/>
              <a:gd name="connsiteX13" fmla="*/ 2159 w 10000"/>
              <a:gd name="connsiteY13" fmla="*/ 8296 h 10297"/>
              <a:gd name="connsiteX14" fmla="*/ 1643 w 10000"/>
              <a:gd name="connsiteY14" fmla="*/ 8609 h 10297"/>
              <a:gd name="connsiteX15" fmla="*/ 2056 w 10000"/>
              <a:gd name="connsiteY15" fmla="*/ 9672 h 10297"/>
              <a:gd name="connsiteX16" fmla="*/ 3500 w 10000"/>
              <a:gd name="connsiteY16" fmla="*/ 10172 h 10297"/>
              <a:gd name="connsiteX17" fmla="*/ 4635 w 10000"/>
              <a:gd name="connsiteY17" fmla="*/ 10297 h 10297"/>
              <a:gd name="connsiteX18" fmla="*/ 6389 w 10000"/>
              <a:gd name="connsiteY18" fmla="*/ 10297 h 10297"/>
              <a:gd name="connsiteX19" fmla="*/ 7627 w 10000"/>
              <a:gd name="connsiteY19" fmla="*/ 10172 h 10297"/>
              <a:gd name="connsiteX20" fmla="*/ 9071 w 10000"/>
              <a:gd name="connsiteY20" fmla="*/ 9797 h 10297"/>
              <a:gd name="connsiteX21" fmla="*/ 9690 w 10000"/>
              <a:gd name="connsiteY21" fmla="*/ 8984 h 10297"/>
              <a:gd name="connsiteX22" fmla="*/ 9897 w 10000"/>
              <a:gd name="connsiteY22" fmla="*/ 8484 h 10297"/>
              <a:gd name="connsiteX23" fmla="*/ 10000 w 10000"/>
              <a:gd name="connsiteY23" fmla="*/ 7985 h 10297"/>
              <a:gd name="connsiteX0" fmla="*/ 6743 w 10000"/>
              <a:gd name="connsiteY0" fmla="*/ 755 h 10269"/>
              <a:gd name="connsiteX1" fmla="*/ 222 w 10000"/>
              <a:gd name="connsiteY1" fmla="*/ 22 h 10269"/>
              <a:gd name="connsiteX2" fmla="*/ 4132 w 10000"/>
              <a:gd name="connsiteY2" fmla="*/ 2104 h 10269"/>
              <a:gd name="connsiteX3" fmla="*/ 1344 w 10000"/>
              <a:gd name="connsiteY3" fmla="*/ 2363 h 10269"/>
              <a:gd name="connsiteX4" fmla="*/ 1896 w 10000"/>
              <a:gd name="connsiteY4" fmla="*/ 3261 h 10269"/>
              <a:gd name="connsiteX5" fmla="*/ 1946 w 10000"/>
              <a:gd name="connsiteY5" fmla="*/ 3978 h 10269"/>
              <a:gd name="connsiteX6" fmla="*/ 921 w 10000"/>
              <a:gd name="connsiteY6" fmla="*/ 4758 h 10269"/>
              <a:gd name="connsiteX7" fmla="*/ 302 w 10000"/>
              <a:gd name="connsiteY7" fmla="*/ 5206 h 10269"/>
              <a:gd name="connsiteX8" fmla="*/ 96 w 10000"/>
              <a:gd name="connsiteY8" fmla="*/ 5956 h 10269"/>
              <a:gd name="connsiteX9" fmla="*/ 96 w 10000"/>
              <a:gd name="connsiteY9" fmla="*/ 6331 h 10269"/>
              <a:gd name="connsiteX10" fmla="*/ 1230 w 10000"/>
              <a:gd name="connsiteY10" fmla="*/ 6894 h 10269"/>
              <a:gd name="connsiteX11" fmla="*/ 1953 w 10000"/>
              <a:gd name="connsiteY11" fmla="*/ 7206 h 10269"/>
              <a:gd name="connsiteX12" fmla="*/ 2365 w 10000"/>
              <a:gd name="connsiteY12" fmla="*/ 7894 h 10269"/>
              <a:gd name="connsiteX13" fmla="*/ 2159 w 10000"/>
              <a:gd name="connsiteY13" fmla="*/ 8268 h 10269"/>
              <a:gd name="connsiteX14" fmla="*/ 1643 w 10000"/>
              <a:gd name="connsiteY14" fmla="*/ 8581 h 10269"/>
              <a:gd name="connsiteX15" fmla="*/ 2056 w 10000"/>
              <a:gd name="connsiteY15" fmla="*/ 9644 h 10269"/>
              <a:gd name="connsiteX16" fmla="*/ 3500 w 10000"/>
              <a:gd name="connsiteY16" fmla="*/ 10144 h 10269"/>
              <a:gd name="connsiteX17" fmla="*/ 4635 w 10000"/>
              <a:gd name="connsiteY17" fmla="*/ 10269 h 10269"/>
              <a:gd name="connsiteX18" fmla="*/ 6389 w 10000"/>
              <a:gd name="connsiteY18" fmla="*/ 10269 h 10269"/>
              <a:gd name="connsiteX19" fmla="*/ 7627 w 10000"/>
              <a:gd name="connsiteY19" fmla="*/ 10144 h 10269"/>
              <a:gd name="connsiteX20" fmla="*/ 9071 w 10000"/>
              <a:gd name="connsiteY20" fmla="*/ 9769 h 10269"/>
              <a:gd name="connsiteX21" fmla="*/ 9690 w 10000"/>
              <a:gd name="connsiteY21" fmla="*/ 8956 h 10269"/>
              <a:gd name="connsiteX22" fmla="*/ 9897 w 10000"/>
              <a:gd name="connsiteY22" fmla="*/ 8456 h 10269"/>
              <a:gd name="connsiteX23" fmla="*/ 10000 w 10000"/>
              <a:gd name="connsiteY23" fmla="*/ 7957 h 10269"/>
              <a:gd name="connsiteX0" fmla="*/ 6743 w 10000"/>
              <a:gd name="connsiteY0" fmla="*/ 0 h 9514"/>
              <a:gd name="connsiteX1" fmla="*/ 5756 w 10000"/>
              <a:gd name="connsiteY1" fmla="*/ 1055 h 9514"/>
              <a:gd name="connsiteX2" fmla="*/ 4132 w 10000"/>
              <a:gd name="connsiteY2" fmla="*/ 1349 h 9514"/>
              <a:gd name="connsiteX3" fmla="*/ 1344 w 10000"/>
              <a:gd name="connsiteY3" fmla="*/ 1608 h 9514"/>
              <a:gd name="connsiteX4" fmla="*/ 1896 w 10000"/>
              <a:gd name="connsiteY4" fmla="*/ 2506 h 9514"/>
              <a:gd name="connsiteX5" fmla="*/ 1946 w 10000"/>
              <a:gd name="connsiteY5" fmla="*/ 3223 h 9514"/>
              <a:gd name="connsiteX6" fmla="*/ 921 w 10000"/>
              <a:gd name="connsiteY6" fmla="*/ 4003 h 9514"/>
              <a:gd name="connsiteX7" fmla="*/ 302 w 10000"/>
              <a:gd name="connsiteY7" fmla="*/ 4451 h 9514"/>
              <a:gd name="connsiteX8" fmla="*/ 96 w 10000"/>
              <a:gd name="connsiteY8" fmla="*/ 5201 h 9514"/>
              <a:gd name="connsiteX9" fmla="*/ 96 w 10000"/>
              <a:gd name="connsiteY9" fmla="*/ 5576 h 9514"/>
              <a:gd name="connsiteX10" fmla="*/ 1230 w 10000"/>
              <a:gd name="connsiteY10" fmla="*/ 6139 h 9514"/>
              <a:gd name="connsiteX11" fmla="*/ 1953 w 10000"/>
              <a:gd name="connsiteY11" fmla="*/ 6451 h 9514"/>
              <a:gd name="connsiteX12" fmla="*/ 2365 w 10000"/>
              <a:gd name="connsiteY12" fmla="*/ 7139 h 9514"/>
              <a:gd name="connsiteX13" fmla="*/ 2159 w 10000"/>
              <a:gd name="connsiteY13" fmla="*/ 7513 h 9514"/>
              <a:gd name="connsiteX14" fmla="*/ 1643 w 10000"/>
              <a:gd name="connsiteY14" fmla="*/ 7826 h 9514"/>
              <a:gd name="connsiteX15" fmla="*/ 2056 w 10000"/>
              <a:gd name="connsiteY15" fmla="*/ 8889 h 9514"/>
              <a:gd name="connsiteX16" fmla="*/ 3500 w 10000"/>
              <a:gd name="connsiteY16" fmla="*/ 9389 h 9514"/>
              <a:gd name="connsiteX17" fmla="*/ 4635 w 10000"/>
              <a:gd name="connsiteY17" fmla="*/ 9514 h 9514"/>
              <a:gd name="connsiteX18" fmla="*/ 6389 w 10000"/>
              <a:gd name="connsiteY18" fmla="*/ 9514 h 9514"/>
              <a:gd name="connsiteX19" fmla="*/ 7627 w 10000"/>
              <a:gd name="connsiteY19" fmla="*/ 9389 h 9514"/>
              <a:gd name="connsiteX20" fmla="*/ 9071 w 10000"/>
              <a:gd name="connsiteY20" fmla="*/ 9014 h 9514"/>
              <a:gd name="connsiteX21" fmla="*/ 9690 w 10000"/>
              <a:gd name="connsiteY21" fmla="*/ 8201 h 9514"/>
              <a:gd name="connsiteX22" fmla="*/ 9897 w 10000"/>
              <a:gd name="connsiteY22" fmla="*/ 7701 h 9514"/>
              <a:gd name="connsiteX23" fmla="*/ 10000 w 10000"/>
              <a:gd name="connsiteY23" fmla="*/ 7202 h 9514"/>
              <a:gd name="connsiteX0" fmla="*/ 5063 w 10000"/>
              <a:gd name="connsiteY0" fmla="*/ 0 h 10116"/>
              <a:gd name="connsiteX1" fmla="*/ 5756 w 10000"/>
              <a:gd name="connsiteY1" fmla="*/ 1225 h 10116"/>
              <a:gd name="connsiteX2" fmla="*/ 4132 w 10000"/>
              <a:gd name="connsiteY2" fmla="*/ 1534 h 10116"/>
              <a:gd name="connsiteX3" fmla="*/ 1344 w 10000"/>
              <a:gd name="connsiteY3" fmla="*/ 1806 h 10116"/>
              <a:gd name="connsiteX4" fmla="*/ 1896 w 10000"/>
              <a:gd name="connsiteY4" fmla="*/ 2750 h 10116"/>
              <a:gd name="connsiteX5" fmla="*/ 1946 w 10000"/>
              <a:gd name="connsiteY5" fmla="*/ 3504 h 10116"/>
              <a:gd name="connsiteX6" fmla="*/ 921 w 10000"/>
              <a:gd name="connsiteY6" fmla="*/ 4323 h 10116"/>
              <a:gd name="connsiteX7" fmla="*/ 302 w 10000"/>
              <a:gd name="connsiteY7" fmla="*/ 4794 h 10116"/>
              <a:gd name="connsiteX8" fmla="*/ 96 w 10000"/>
              <a:gd name="connsiteY8" fmla="*/ 5583 h 10116"/>
              <a:gd name="connsiteX9" fmla="*/ 96 w 10000"/>
              <a:gd name="connsiteY9" fmla="*/ 5977 h 10116"/>
              <a:gd name="connsiteX10" fmla="*/ 1230 w 10000"/>
              <a:gd name="connsiteY10" fmla="*/ 6569 h 10116"/>
              <a:gd name="connsiteX11" fmla="*/ 1953 w 10000"/>
              <a:gd name="connsiteY11" fmla="*/ 6897 h 10116"/>
              <a:gd name="connsiteX12" fmla="*/ 2365 w 10000"/>
              <a:gd name="connsiteY12" fmla="*/ 7620 h 10116"/>
              <a:gd name="connsiteX13" fmla="*/ 2159 w 10000"/>
              <a:gd name="connsiteY13" fmla="*/ 8013 h 10116"/>
              <a:gd name="connsiteX14" fmla="*/ 1643 w 10000"/>
              <a:gd name="connsiteY14" fmla="*/ 8342 h 10116"/>
              <a:gd name="connsiteX15" fmla="*/ 2056 w 10000"/>
              <a:gd name="connsiteY15" fmla="*/ 9459 h 10116"/>
              <a:gd name="connsiteX16" fmla="*/ 3500 w 10000"/>
              <a:gd name="connsiteY16" fmla="*/ 9985 h 10116"/>
              <a:gd name="connsiteX17" fmla="*/ 4635 w 10000"/>
              <a:gd name="connsiteY17" fmla="*/ 10116 h 10116"/>
              <a:gd name="connsiteX18" fmla="*/ 6389 w 10000"/>
              <a:gd name="connsiteY18" fmla="*/ 10116 h 10116"/>
              <a:gd name="connsiteX19" fmla="*/ 7627 w 10000"/>
              <a:gd name="connsiteY19" fmla="*/ 9985 h 10116"/>
              <a:gd name="connsiteX20" fmla="*/ 9071 w 10000"/>
              <a:gd name="connsiteY20" fmla="*/ 9590 h 10116"/>
              <a:gd name="connsiteX21" fmla="*/ 9690 w 10000"/>
              <a:gd name="connsiteY21" fmla="*/ 8736 h 10116"/>
              <a:gd name="connsiteX22" fmla="*/ 9897 w 10000"/>
              <a:gd name="connsiteY22" fmla="*/ 8210 h 10116"/>
              <a:gd name="connsiteX23" fmla="*/ 10000 w 10000"/>
              <a:gd name="connsiteY23" fmla="*/ 7686 h 10116"/>
              <a:gd name="connsiteX0" fmla="*/ 5144 w 10081"/>
              <a:gd name="connsiteY0" fmla="*/ 0 h 10116"/>
              <a:gd name="connsiteX1" fmla="*/ 5837 w 10081"/>
              <a:gd name="connsiteY1" fmla="*/ 1225 h 10116"/>
              <a:gd name="connsiteX2" fmla="*/ 4213 w 10081"/>
              <a:gd name="connsiteY2" fmla="*/ 1534 h 10116"/>
              <a:gd name="connsiteX3" fmla="*/ 1425 w 10081"/>
              <a:gd name="connsiteY3" fmla="*/ 1806 h 10116"/>
              <a:gd name="connsiteX4" fmla="*/ 1977 w 10081"/>
              <a:gd name="connsiteY4" fmla="*/ 2750 h 10116"/>
              <a:gd name="connsiteX5" fmla="*/ 2027 w 10081"/>
              <a:gd name="connsiteY5" fmla="*/ 3504 h 10116"/>
              <a:gd name="connsiteX6" fmla="*/ 1002 w 10081"/>
              <a:gd name="connsiteY6" fmla="*/ 4323 h 10116"/>
              <a:gd name="connsiteX7" fmla="*/ 383 w 10081"/>
              <a:gd name="connsiteY7" fmla="*/ 4794 h 10116"/>
              <a:gd name="connsiteX8" fmla="*/ 177 w 10081"/>
              <a:gd name="connsiteY8" fmla="*/ 5583 h 10116"/>
              <a:gd name="connsiteX9" fmla="*/ 177 w 10081"/>
              <a:gd name="connsiteY9" fmla="*/ 5977 h 10116"/>
              <a:gd name="connsiteX10" fmla="*/ 127 w 10081"/>
              <a:gd name="connsiteY10" fmla="*/ 6871 h 10116"/>
              <a:gd name="connsiteX11" fmla="*/ 2034 w 10081"/>
              <a:gd name="connsiteY11" fmla="*/ 6897 h 10116"/>
              <a:gd name="connsiteX12" fmla="*/ 2446 w 10081"/>
              <a:gd name="connsiteY12" fmla="*/ 7620 h 10116"/>
              <a:gd name="connsiteX13" fmla="*/ 2240 w 10081"/>
              <a:gd name="connsiteY13" fmla="*/ 8013 h 10116"/>
              <a:gd name="connsiteX14" fmla="*/ 1724 w 10081"/>
              <a:gd name="connsiteY14" fmla="*/ 8342 h 10116"/>
              <a:gd name="connsiteX15" fmla="*/ 2137 w 10081"/>
              <a:gd name="connsiteY15" fmla="*/ 9459 h 10116"/>
              <a:gd name="connsiteX16" fmla="*/ 3581 w 10081"/>
              <a:gd name="connsiteY16" fmla="*/ 9985 h 10116"/>
              <a:gd name="connsiteX17" fmla="*/ 4716 w 10081"/>
              <a:gd name="connsiteY17" fmla="*/ 10116 h 10116"/>
              <a:gd name="connsiteX18" fmla="*/ 6470 w 10081"/>
              <a:gd name="connsiteY18" fmla="*/ 10116 h 10116"/>
              <a:gd name="connsiteX19" fmla="*/ 7708 w 10081"/>
              <a:gd name="connsiteY19" fmla="*/ 9985 h 10116"/>
              <a:gd name="connsiteX20" fmla="*/ 9152 w 10081"/>
              <a:gd name="connsiteY20" fmla="*/ 9590 h 10116"/>
              <a:gd name="connsiteX21" fmla="*/ 9771 w 10081"/>
              <a:gd name="connsiteY21" fmla="*/ 8736 h 10116"/>
              <a:gd name="connsiteX22" fmla="*/ 9978 w 10081"/>
              <a:gd name="connsiteY22" fmla="*/ 8210 h 10116"/>
              <a:gd name="connsiteX23" fmla="*/ 10081 w 10081"/>
              <a:gd name="connsiteY23" fmla="*/ 7686 h 10116"/>
              <a:gd name="connsiteX0" fmla="*/ 5120 w 10057"/>
              <a:gd name="connsiteY0" fmla="*/ 0 h 10116"/>
              <a:gd name="connsiteX1" fmla="*/ 5813 w 10057"/>
              <a:gd name="connsiteY1" fmla="*/ 1225 h 10116"/>
              <a:gd name="connsiteX2" fmla="*/ 4189 w 10057"/>
              <a:gd name="connsiteY2" fmla="*/ 1534 h 10116"/>
              <a:gd name="connsiteX3" fmla="*/ 1401 w 10057"/>
              <a:gd name="connsiteY3" fmla="*/ 1806 h 10116"/>
              <a:gd name="connsiteX4" fmla="*/ 1953 w 10057"/>
              <a:gd name="connsiteY4" fmla="*/ 2750 h 10116"/>
              <a:gd name="connsiteX5" fmla="*/ 2003 w 10057"/>
              <a:gd name="connsiteY5" fmla="*/ 3504 h 10116"/>
              <a:gd name="connsiteX6" fmla="*/ 978 w 10057"/>
              <a:gd name="connsiteY6" fmla="*/ 4323 h 10116"/>
              <a:gd name="connsiteX7" fmla="*/ 359 w 10057"/>
              <a:gd name="connsiteY7" fmla="*/ 4794 h 10116"/>
              <a:gd name="connsiteX8" fmla="*/ 153 w 10057"/>
              <a:gd name="connsiteY8" fmla="*/ 5583 h 10116"/>
              <a:gd name="connsiteX9" fmla="*/ 153 w 10057"/>
              <a:gd name="connsiteY9" fmla="*/ 5977 h 10116"/>
              <a:gd name="connsiteX10" fmla="*/ 103 w 10057"/>
              <a:gd name="connsiteY10" fmla="*/ 6871 h 10116"/>
              <a:gd name="connsiteX11" fmla="*/ 1680 w 10057"/>
              <a:gd name="connsiteY11" fmla="*/ 7268 h 10116"/>
              <a:gd name="connsiteX12" fmla="*/ 2422 w 10057"/>
              <a:gd name="connsiteY12" fmla="*/ 7620 h 10116"/>
              <a:gd name="connsiteX13" fmla="*/ 2216 w 10057"/>
              <a:gd name="connsiteY13" fmla="*/ 8013 h 10116"/>
              <a:gd name="connsiteX14" fmla="*/ 1700 w 10057"/>
              <a:gd name="connsiteY14" fmla="*/ 8342 h 10116"/>
              <a:gd name="connsiteX15" fmla="*/ 2113 w 10057"/>
              <a:gd name="connsiteY15" fmla="*/ 9459 h 10116"/>
              <a:gd name="connsiteX16" fmla="*/ 3557 w 10057"/>
              <a:gd name="connsiteY16" fmla="*/ 9985 h 10116"/>
              <a:gd name="connsiteX17" fmla="*/ 4692 w 10057"/>
              <a:gd name="connsiteY17" fmla="*/ 10116 h 10116"/>
              <a:gd name="connsiteX18" fmla="*/ 6446 w 10057"/>
              <a:gd name="connsiteY18" fmla="*/ 10116 h 10116"/>
              <a:gd name="connsiteX19" fmla="*/ 7684 w 10057"/>
              <a:gd name="connsiteY19" fmla="*/ 9985 h 10116"/>
              <a:gd name="connsiteX20" fmla="*/ 9128 w 10057"/>
              <a:gd name="connsiteY20" fmla="*/ 9590 h 10116"/>
              <a:gd name="connsiteX21" fmla="*/ 9747 w 10057"/>
              <a:gd name="connsiteY21" fmla="*/ 8736 h 10116"/>
              <a:gd name="connsiteX22" fmla="*/ 9954 w 10057"/>
              <a:gd name="connsiteY22" fmla="*/ 8210 h 10116"/>
              <a:gd name="connsiteX23" fmla="*/ 10057 w 10057"/>
              <a:gd name="connsiteY23" fmla="*/ 7686 h 10116"/>
              <a:gd name="connsiteX0" fmla="*/ 5120 w 10057"/>
              <a:gd name="connsiteY0" fmla="*/ 0 h 10116"/>
              <a:gd name="connsiteX1" fmla="*/ 5813 w 10057"/>
              <a:gd name="connsiteY1" fmla="*/ 1225 h 10116"/>
              <a:gd name="connsiteX2" fmla="*/ 4189 w 10057"/>
              <a:gd name="connsiteY2" fmla="*/ 1534 h 10116"/>
              <a:gd name="connsiteX3" fmla="*/ 1401 w 10057"/>
              <a:gd name="connsiteY3" fmla="*/ 1806 h 10116"/>
              <a:gd name="connsiteX4" fmla="*/ 1953 w 10057"/>
              <a:gd name="connsiteY4" fmla="*/ 2750 h 10116"/>
              <a:gd name="connsiteX5" fmla="*/ 2003 w 10057"/>
              <a:gd name="connsiteY5" fmla="*/ 3504 h 10116"/>
              <a:gd name="connsiteX6" fmla="*/ 978 w 10057"/>
              <a:gd name="connsiteY6" fmla="*/ 4323 h 10116"/>
              <a:gd name="connsiteX7" fmla="*/ 359 w 10057"/>
              <a:gd name="connsiteY7" fmla="*/ 4794 h 10116"/>
              <a:gd name="connsiteX8" fmla="*/ 153 w 10057"/>
              <a:gd name="connsiteY8" fmla="*/ 5583 h 10116"/>
              <a:gd name="connsiteX9" fmla="*/ 153 w 10057"/>
              <a:gd name="connsiteY9" fmla="*/ 5977 h 10116"/>
              <a:gd name="connsiteX10" fmla="*/ 103 w 10057"/>
              <a:gd name="connsiteY10" fmla="*/ 6871 h 10116"/>
              <a:gd name="connsiteX11" fmla="*/ 1680 w 10057"/>
              <a:gd name="connsiteY11" fmla="*/ 7268 h 10116"/>
              <a:gd name="connsiteX12" fmla="*/ 2422 w 10057"/>
              <a:gd name="connsiteY12" fmla="*/ 7620 h 10116"/>
              <a:gd name="connsiteX13" fmla="*/ 1700 w 10057"/>
              <a:gd name="connsiteY13" fmla="*/ 8342 h 10116"/>
              <a:gd name="connsiteX14" fmla="*/ 2113 w 10057"/>
              <a:gd name="connsiteY14" fmla="*/ 9459 h 10116"/>
              <a:gd name="connsiteX15" fmla="*/ 3557 w 10057"/>
              <a:gd name="connsiteY15" fmla="*/ 9985 h 10116"/>
              <a:gd name="connsiteX16" fmla="*/ 4692 w 10057"/>
              <a:gd name="connsiteY16" fmla="*/ 10116 h 10116"/>
              <a:gd name="connsiteX17" fmla="*/ 6446 w 10057"/>
              <a:gd name="connsiteY17" fmla="*/ 10116 h 10116"/>
              <a:gd name="connsiteX18" fmla="*/ 7684 w 10057"/>
              <a:gd name="connsiteY18" fmla="*/ 9985 h 10116"/>
              <a:gd name="connsiteX19" fmla="*/ 9128 w 10057"/>
              <a:gd name="connsiteY19" fmla="*/ 9590 h 10116"/>
              <a:gd name="connsiteX20" fmla="*/ 9747 w 10057"/>
              <a:gd name="connsiteY20" fmla="*/ 8736 h 10116"/>
              <a:gd name="connsiteX21" fmla="*/ 9954 w 10057"/>
              <a:gd name="connsiteY21" fmla="*/ 8210 h 10116"/>
              <a:gd name="connsiteX22" fmla="*/ 10057 w 10057"/>
              <a:gd name="connsiteY22" fmla="*/ 7686 h 10116"/>
              <a:gd name="connsiteX0" fmla="*/ 5120 w 9954"/>
              <a:gd name="connsiteY0" fmla="*/ 0 h 10116"/>
              <a:gd name="connsiteX1" fmla="*/ 5813 w 9954"/>
              <a:gd name="connsiteY1" fmla="*/ 1225 h 10116"/>
              <a:gd name="connsiteX2" fmla="*/ 4189 w 9954"/>
              <a:gd name="connsiteY2" fmla="*/ 1534 h 10116"/>
              <a:gd name="connsiteX3" fmla="*/ 1401 w 9954"/>
              <a:gd name="connsiteY3" fmla="*/ 1806 h 10116"/>
              <a:gd name="connsiteX4" fmla="*/ 1953 w 9954"/>
              <a:gd name="connsiteY4" fmla="*/ 2750 h 10116"/>
              <a:gd name="connsiteX5" fmla="*/ 2003 w 9954"/>
              <a:gd name="connsiteY5" fmla="*/ 3504 h 10116"/>
              <a:gd name="connsiteX6" fmla="*/ 978 w 9954"/>
              <a:gd name="connsiteY6" fmla="*/ 4323 h 10116"/>
              <a:gd name="connsiteX7" fmla="*/ 359 w 9954"/>
              <a:gd name="connsiteY7" fmla="*/ 4794 h 10116"/>
              <a:gd name="connsiteX8" fmla="*/ 153 w 9954"/>
              <a:gd name="connsiteY8" fmla="*/ 5583 h 10116"/>
              <a:gd name="connsiteX9" fmla="*/ 153 w 9954"/>
              <a:gd name="connsiteY9" fmla="*/ 5977 h 10116"/>
              <a:gd name="connsiteX10" fmla="*/ 103 w 9954"/>
              <a:gd name="connsiteY10" fmla="*/ 6871 h 10116"/>
              <a:gd name="connsiteX11" fmla="*/ 1680 w 9954"/>
              <a:gd name="connsiteY11" fmla="*/ 7268 h 10116"/>
              <a:gd name="connsiteX12" fmla="*/ 2422 w 9954"/>
              <a:gd name="connsiteY12" fmla="*/ 7620 h 10116"/>
              <a:gd name="connsiteX13" fmla="*/ 1700 w 9954"/>
              <a:gd name="connsiteY13" fmla="*/ 8342 h 10116"/>
              <a:gd name="connsiteX14" fmla="*/ 2113 w 9954"/>
              <a:gd name="connsiteY14" fmla="*/ 9459 h 10116"/>
              <a:gd name="connsiteX15" fmla="*/ 3557 w 9954"/>
              <a:gd name="connsiteY15" fmla="*/ 9985 h 10116"/>
              <a:gd name="connsiteX16" fmla="*/ 4692 w 9954"/>
              <a:gd name="connsiteY16" fmla="*/ 10116 h 10116"/>
              <a:gd name="connsiteX17" fmla="*/ 6446 w 9954"/>
              <a:gd name="connsiteY17" fmla="*/ 10116 h 10116"/>
              <a:gd name="connsiteX18" fmla="*/ 7684 w 9954"/>
              <a:gd name="connsiteY18" fmla="*/ 9985 h 10116"/>
              <a:gd name="connsiteX19" fmla="*/ 9128 w 9954"/>
              <a:gd name="connsiteY19" fmla="*/ 9590 h 10116"/>
              <a:gd name="connsiteX20" fmla="*/ 9747 w 9954"/>
              <a:gd name="connsiteY20" fmla="*/ 8736 h 10116"/>
              <a:gd name="connsiteX21" fmla="*/ 9954 w 9954"/>
              <a:gd name="connsiteY21" fmla="*/ 8210 h 10116"/>
              <a:gd name="connsiteX0" fmla="*/ 5144 w 9792"/>
              <a:gd name="connsiteY0" fmla="*/ 0 h 10000"/>
              <a:gd name="connsiteX1" fmla="*/ 5840 w 9792"/>
              <a:gd name="connsiteY1" fmla="*/ 1211 h 10000"/>
              <a:gd name="connsiteX2" fmla="*/ 4208 w 9792"/>
              <a:gd name="connsiteY2" fmla="*/ 1516 h 10000"/>
              <a:gd name="connsiteX3" fmla="*/ 1407 w 9792"/>
              <a:gd name="connsiteY3" fmla="*/ 1785 h 10000"/>
              <a:gd name="connsiteX4" fmla="*/ 1962 w 9792"/>
              <a:gd name="connsiteY4" fmla="*/ 2718 h 10000"/>
              <a:gd name="connsiteX5" fmla="*/ 2012 w 9792"/>
              <a:gd name="connsiteY5" fmla="*/ 3464 h 10000"/>
              <a:gd name="connsiteX6" fmla="*/ 983 w 9792"/>
              <a:gd name="connsiteY6" fmla="*/ 4273 h 10000"/>
              <a:gd name="connsiteX7" fmla="*/ 361 w 9792"/>
              <a:gd name="connsiteY7" fmla="*/ 4739 h 10000"/>
              <a:gd name="connsiteX8" fmla="*/ 154 w 9792"/>
              <a:gd name="connsiteY8" fmla="*/ 5519 h 10000"/>
              <a:gd name="connsiteX9" fmla="*/ 154 w 9792"/>
              <a:gd name="connsiteY9" fmla="*/ 5908 h 10000"/>
              <a:gd name="connsiteX10" fmla="*/ 103 w 9792"/>
              <a:gd name="connsiteY10" fmla="*/ 6792 h 10000"/>
              <a:gd name="connsiteX11" fmla="*/ 1688 w 9792"/>
              <a:gd name="connsiteY11" fmla="*/ 7185 h 10000"/>
              <a:gd name="connsiteX12" fmla="*/ 2433 w 9792"/>
              <a:gd name="connsiteY12" fmla="*/ 7533 h 10000"/>
              <a:gd name="connsiteX13" fmla="*/ 1708 w 9792"/>
              <a:gd name="connsiteY13" fmla="*/ 8246 h 10000"/>
              <a:gd name="connsiteX14" fmla="*/ 2123 w 9792"/>
              <a:gd name="connsiteY14" fmla="*/ 9351 h 10000"/>
              <a:gd name="connsiteX15" fmla="*/ 3573 w 9792"/>
              <a:gd name="connsiteY15" fmla="*/ 9871 h 10000"/>
              <a:gd name="connsiteX16" fmla="*/ 4714 w 9792"/>
              <a:gd name="connsiteY16" fmla="*/ 10000 h 10000"/>
              <a:gd name="connsiteX17" fmla="*/ 6476 w 9792"/>
              <a:gd name="connsiteY17" fmla="*/ 10000 h 10000"/>
              <a:gd name="connsiteX18" fmla="*/ 7720 w 9792"/>
              <a:gd name="connsiteY18" fmla="*/ 9871 h 10000"/>
              <a:gd name="connsiteX19" fmla="*/ 9170 w 9792"/>
              <a:gd name="connsiteY19" fmla="*/ 9480 h 10000"/>
              <a:gd name="connsiteX20" fmla="*/ 9792 w 9792"/>
              <a:gd name="connsiteY20" fmla="*/ 8636 h 10000"/>
              <a:gd name="connsiteX0" fmla="*/ 5253 w 9365"/>
              <a:gd name="connsiteY0" fmla="*/ 0 h 10000"/>
              <a:gd name="connsiteX1" fmla="*/ 5964 w 9365"/>
              <a:gd name="connsiteY1" fmla="*/ 1211 h 10000"/>
              <a:gd name="connsiteX2" fmla="*/ 4297 w 9365"/>
              <a:gd name="connsiteY2" fmla="*/ 1516 h 10000"/>
              <a:gd name="connsiteX3" fmla="*/ 1437 w 9365"/>
              <a:gd name="connsiteY3" fmla="*/ 1785 h 10000"/>
              <a:gd name="connsiteX4" fmla="*/ 2004 w 9365"/>
              <a:gd name="connsiteY4" fmla="*/ 2718 h 10000"/>
              <a:gd name="connsiteX5" fmla="*/ 2055 w 9365"/>
              <a:gd name="connsiteY5" fmla="*/ 3464 h 10000"/>
              <a:gd name="connsiteX6" fmla="*/ 1004 w 9365"/>
              <a:gd name="connsiteY6" fmla="*/ 4273 h 10000"/>
              <a:gd name="connsiteX7" fmla="*/ 369 w 9365"/>
              <a:gd name="connsiteY7" fmla="*/ 4739 h 10000"/>
              <a:gd name="connsiteX8" fmla="*/ 157 w 9365"/>
              <a:gd name="connsiteY8" fmla="*/ 5519 h 10000"/>
              <a:gd name="connsiteX9" fmla="*/ 157 w 9365"/>
              <a:gd name="connsiteY9" fmla="*/ 5908 h 10000"/>
              <a:gd name="connsiteX10" fmla="*/ 105 w 9365"/>
              <a:gd name="connsiteY10" fmla="*/ 6792 h 10000"/>
              <a:gd name="connsiteX11" fmla="*/ 1724 w 9365"/>
              <a:gd name="connsiteY11" fmla="*/ 7185 h 10000"/>
              <a:gd name="connsiteX12" fmla="*/ 2485 w 9365"/>
              <a:gd name="connsiteY12" fmla="*/ 7533 h 10000"/>
              <a:gd name="connsiteX13" fmla="*/ 1744 w 9365"/>
              <a:gd name="connsiteY13" fmla="*/ 8246 h 10000"/>
              <a:gd name="connsiteX14" fmla="*/ 2168 w 9365"/>
              <a:gd name="connsiteY14" fmla="*/ 9351 h 10000"/>
              <a:gd name="connsiteX15" fmla="*/ 3649 w 9365"/>
              <a:gd name="connsiteY15" fmla="*/ 9871 h 10000"/>
              <a:gd name="connsiteX16" fmla="*/ 4814 w 9365"/>
              <a:gd name="connsiteY16" fmla="*/ 10000 h 10000"/>
              <a:gd name="connsiteX17" fmla="*/ 6614 w 9365"/>
              <a:gd name="connsiteY17" fmla="*/ 10000 h 10000"/>
              <a:gd name="connsiteX18" fmla="*/ 7884 w 9365"/>
              <a:gd name="connsiteY18" fmla="*/ 9871 h 10000"/>
              <a:gd name="connsiteX19" fmla="*/ 9365 w 9365"/>
              <a:gd name="connsiteY19" fmla="*/ 9480 h 10000"/>
              <a:gd name="connsiteX0" fmla="*/ 5609 w 8419"/>
              <a:gd name="connsiteY0" fmla="*/ 0 h 10000"/>
              <a:gd name="connsiteX1" fmla="*/ 6368 w 8419"/>
              <a:gd name="connsiteY1" fmla="*/ 1211 h 10000"/>
              <a:gd name="connsiteX2" fmla="*/ 4588 w 8419"/>
              <a:gd name="connsiteY2" fmla="*/ 1516 h 10000"/>
              <a:gd name="connsiteX3" fmla="*/ 1534 w 8419"/>
              <a:gd name="connsiteY3" fmla="*/ 1785 h 10000"/>
              <a:gd name="connsiteX4" fmla="*/ 2140 w 8419"/>
              <a:gd name="connsiteY4" fmla="*/ 2718 h 10000"/>
              <a:gd name="connsiteX5" fmla="*/ 2194 w 8419"/>
              <a:gd name="connsiteY5" fmla="*/ 3464 h 10000"/>
              <a:gd name="connsiteX6" fmla="*/ 1072 w 8419"/>
              <a:gd name="connsiteY6" fmla="*/ 4273 h 10000"/>
              <a:gd name="connsiteX7" fmla="*/ 394 w 8419"/>
              <a:gd name="connsiteY7" fmla="*/ 4739 h 10000"/>
              <a:gd name="connsiteX8" fmla="*/ 168 w 8419"/>
              <a:gd name="connsiteY8" fmla="*/ 5519 h 10000"/>
              <a:gd name="connsiteX9" fmla="*/ 168 w 8419"/>
              <a:gd name="connsiteY9" fmla="*/ 5908 h 10000"/>
              <a:gd name="connsiteX10" fmla="*/ 112 w 8419"/>
              <a:gd name="connsiteY10" fmla="*/ 6792 h 10000"/>
              <a:gd name="connsiteX11" fmla="*/ 1841 w 8419"/>
              <a:gd name="connsiteY11" fmla="*/ 7185 h 10000"/>
              <a:gd name="connsiteX12" fmla="*/ 2653 w 8419"/>
              <a:gd name="connsiteY12" fmla="*/ 7533 h 10000"/>
              <a:gd name="connsiteX13" fmla="*/ 1862 w 8419"/>
              <a:gd name="connsiteY13" fmla="*/ 8246 h 10000"/>
              <a:gd name="connsiteX14" fmla="*/ 2315 w 8419"/>
              <a:gd name="connsiteY14" fmla="*/ 9351 h 10000"/>
              <a:gd name="connsiteX15" fmla="*/ 3896 w 8419"/>
              <a:gd name="connsiteY15" fmla="*/ 9871 h 10000"/>
              <a:gd name="connsiteX16" fmla="*/ 5140 w 8419"/>
              <a:gd name="connsiteY16" fmla="*/ 10000 h 10000"/>
              <a:gd name="connsiteX17" fmla="*/ 7062 w 8419"/>
              <a:gd name="connsiteY17" fmla="*/ 10000 h 10000"/>
              <a:gd name="connsiteX18" fmla="*/ 8419 w 8419"/>
              <a:gd name="connsiteY18" fmla="*/ 9871 h 10000"/>
              <a:gd name="connsiteX0" fmla="*/ 6662 w 8388"/>
              <a:gd name="connsiteY0" fmla="*/ 0 h 10000"/>
              <a:gd name="connsiteX1" fmla="*/ 7564 w 8388"/>
              <a:gd name="connsiteY1" fmla="*/ 1211 h 10000"/>
              <a:gd name="connsiteX2" fmla="*/ 5450 w 8388"/>
              <a:gd name="connsiteY2" fmla="*/ 1516 h 10000"/>
              <a:gd name="connsiteX3" fmla="*/ 1822 w 8388"/>
              <a:gd name="connsiteY3" fmla="*/ 1785 h 10000"/>
              <a:gd name="connsiteX4" fmla="*/ 2542 w 8388"/>
              <a:gd name="connsiteY4" fmla="*/ 2718 h 10000"/>
              <a:gd name="connsiteX5" fmla="*/ 2606 w 8388"/>
              <a:gd name="connsiteY5" fmla="*/ 3464 h 10000"/>
              <a:gd name="connsiteX6" fmla="*/ 1273 w 8388"/>
              <a:gd name="connsiteY6" fmla="*/ 4273 h 10000"/>
              <a:gd name="connsiteX7" fmla="*/ 468 w 8388"/>
              <a:gd name="connsiteY7" fmla="*/ 4739 h 10000"/>
              <a:gd name="connsiteX8" fmla="*/ 200 w 8388"/>
              <a:gd name="connsiteY8" fmla="*/ 5519 h 10000"/>
              <a:gd name="connsiteX9" fmla="*/ 200 w 8388"/>
              <a:gd name="connsiteY9" fmla="*/ 5908 h 10000"/>
              <a:gd name="connsiteX10" fmla="*/ 133 w 8388"/>
              <a:gd name="connsiteY10" fmla="*/ 6792 h 10000"/>
              <a:gd name="connsiteX11" fmla="*/ 2187 w 8388"/>
              <a:gd name="connsiteY11" fmla="*/ 7185 h 10000"/>
              <a:gd name="connsiteX12" fmla="*/ 3151 w 8388"/>
              <a:gd name="connsiteY12" fmla="*/ 7533 h 10000"/>
              <a:gd name="connsiteX13" fmla="*/ 2212 w 8388"/>
              <a:gd name="connsiteY13" fmla="*/ 8246 h 10000"/>
              <a:gd name="connsiteX14" fmla="*/ 2750 w 8388"/>
              <a:gd name="connsiteY14" fmla="*/ 9351 h 10000"/>
              <a:gd name="connsiteX15" fmla="*/ 4628 w 8388"/>
              <a:gd name="connsiteY15" fmla="*/ 9871 h 10000"/>
              <a:gd name="connsiteX16" fmla="*/ 6105 w 8388"/>
              <a:gd name="connsiteY16" fmla="*/ 10000 h 10000"/>
              <a:gd name="connsiteX17" fmla="*/ 8388 w 8388"/>
              <a:gd name="connsiteY17" fmla="*/ 10000 h 10000"/>
              <a:gd name="connsiteX0" fmla="*/ 7942 w 9175"/>
              <a:gd name="connsiteY0" fmla="*/ 0 h 10000"/>
              <a:gd name="connsiteX1" fmla="*/ 9018 w 9175"/>
              <a:gd name="connsiteY1" fmla="*/ 1211 h 10000"/>
              <a:gd name="connsiteX2" fmla="*/ 6497 w 9175"/>
              <a:gd name="connsiteY2" fmla="*/ 1516 h 10000"/>
              <a:gd name="connsiteX3" fmla="*/ 2172 w 9175"/>
              <a:gd name="connsiteY3" fmla="*/ 1785 h 10000"/>
              <a:gd name="connsiteX4" fmla="*/ 3031 w 9175"/>
              <a:gd name="connsiteY4" fmla="*/ 2718 h 10000"/>
              <a:gd name="connsiteX5" fmla="*/ 3107 w 9175"/>
              <a:gd name="connsiteY5" fmla="*/ 3464 h 10000"/>
              <a:gd name="connsiteX6" fmla="*/ 1518 w 9175"/>
              <a:gd name="connsiteY6" fmla="*/ 4273 h 10000"/>
              <a:gd name="connsiteX7" fmla="*/ 558 w 9175"/>
              <a:gd name="connsiteY7" fmla="*/ 4739 h 10000"/>
              <a:gd name="connsiteX8" fmla="*/ 238 w 9175"/>
              <a:gd name="connsiteY8" fmla="*/ 5519 h 10000"/>
              <a:gd name="connsiteX9" fmla="*/ 238 w 9175"/>
              <a:gd name="connsiteY9" fmla="*/ 5908 h 10000"/>
              <a:gd name="connsiteX10" fmla="*/ 159 w 9175"/>
              <a:gd name="connsiteY10" fmla="*/ 6792 h 10000"/>
              <a:gd name="connsiteX11" fmla="*/ 2607 w 9175"/>
              <a:gd name="connsiteY11" fmla="*/ 7185 h 10000"/>
              <a:gd name="connsiteX12" fmla="*/ 3757 w 9175"/>
              <a:gd name="connsiteY12" fmla="*/ 7533 h 10000"/>
              <a:gd name="connsiteX13" fmla="*/ 2637 w 9175"/>
              <a:gd name="connsiteY13" fmla="*/ 8246 h 10000"/>
              <a:gd name="connsiteX14" fmla="*/ 3278 w 9175"/>
              <a:gd name="connsiteY14" fmla="*/ 9351 h 10000"/>
              <a:gd name="connsiteX15" fmla="*/ 5517 w 9175"/>
              <a:gd name="connsiteY15" fmla="*/ 9871 h 10000"/>
              <a:gd name="connsiteX16" fmla="*/ 7278 w 9175"/>
              <a:gd name="connsiteY16" fmla="*/ 10000 h 10000"/>
              <a:gd name="connsiteX0" fmla="*/ 8656 w 10000"/>
              <a:gd name="connsiteY0" fmla="*/ 0 h 9871"/>
              <a:gd name="connsiteX1" fmla="*/ 9829 w 10000"/>
              <a:gd name="connsiteY1" fmla="*/ 1211 h 9871"/>
              <a:gd name="connsiteX2" fmla="*/ 7081 w 10000"/>
              <a:gd name="connsiteY2" fmla="*/ 1516 h 9871"/>
              <a:gd name="connsiteX3" fmla="*/ 2367 w 10000"/>
              <a:gd name="connsiteY3" fmla="*/ 1785 h 9871"/>
              <a:gd name="connsiteX4" fmla="*/ 3304 w 10000"/>
              <a:gd name="connsiteY4" fmla="*/ 2718 h 9871"/>
              <a:gd name="connsiteX5" fmla="*/ 3386 w 10000"/>
              <a:gd name="connsiteY5" fmla="*/ 3464 h 9871"/>
              <a:gd name="connsiteX6" fmla="*/ 1654 w 10000"/>
              <a:gd name="connsiteY6" fmla="*/ 4273 h 9871"/>
              <a:gd name="connsiteX7" fmla="*/ 608 w 10000"/>
              <a:gd name="connsiteY7" fmla="*/ 4739 h 9871"/>
              <a:gd name="connsiteX8" fmla="*/ 259 w 10000"/>
              <a:gd name="connsiteY8" fmla="*/ 5519 h 9871"/>
              <a:gd name="connsiteX9" fmla="*/ 259 w 10000"/>
              <a:gd name="connsiteY9" fmla="*/ 5908 h 9871"/>
              <a:gd name="connsiteX10" fmla="*/ 173 w 10000"/>
              <a:gd name="connsiteY10" fmla="*/ 6792 h 9871"/>
              <a:gd name="connsiteX11" fmla="*/ 2841 w 10000"/>
              <a:gd name="connsiteY11" fmla="*/ 7185 h 9871"/>
              <a:gd name="connsiteX12" fmla="*/ 4095 w 10000"/>
              <a:gd name="connsiteY12" fmla="*/ 7533 h 9871"/>
              <a:gd name="connsiteX13" fmla="*/ 2874 w 10000"/>
              <a:gd name="connsiteY13" fmla="*/ 8246 h 9871"/>
              <a:gd name="connsiteX14" fmla="*/ 3573 w 10000"/>
              <a:gd name="connsiteY14" fmla="*/ 9351 h 9871"/>
              <a:gd name="connsiteX15" fmla="*/ 6013 w 10000"/>
              <a:gd name="connsiteY15" fmla="*/ 9871 h 9871"/>
              <a:gd name="connsiteX0" fmla="*/ 8656 w 10000"/>
              <a:gd name="connsiteY0" fmla="*/ 0 h 9473"/>
              <a:gd name="connsiteX1" fmla="*/ 9829 w 10000"/>
              <a:gd name="connsiteY1" fmla="*/ 1227 h 9473"/>
              <a:gd name="connsiteX2" fmla="*/ 7081 w 10000"/>
              <a:gd name="connsiteY2" fmla="*/ 1536 h 9473"/>
              <a:gd name="connsiteX3" fmla="*/ 2367 w 10000"/>
              <a:gd name="connsiteY3" fmla="*/ 1808 h 9473"/>
              <a:gd name="connsiteX4" fmla="*/ 3304 w 10000"/>
              <a:gd name="connsiteY4" fmla="*/ 2754 h 9473"/>
              <a:gd name="connsiteX5" fmla="*/ 3386 w 10000"/>
              <a:gd name="connsiteY5" fmla="*/ 3509 h 9473"/>
              <a:gd name="connsiteX6" fmla="*/ 1654 w 10000"/>
              <a:gd name="connsiteY6" fmla="*/ 4329 h 9473"/>
              <a:gd name="connsiteX7" fmla="*/ 608 w 10000"/>
              <a:gd name="connsiteY7" fmla="*/ 4801 h 9473"/>
              <a:gd name="connsiteX8" fmla="*/ 259 w 10000"/>
              <a:gd name="connsiteY8" fmla="*/ 5591 h 9473"/>
              <a:gd name="connsiteX9" fmla="*/ 259 w 10000"/>
              <a:gd name="connsiteY9" fmla="*/ 5985 h 9473"/>
              <a:gd name="connsiteX10" fmla="*/ 173 w 10000"/>
              <a:gd name="connsiteY10" fmla="*/ 6881 h 9473"/>
              <a:gd name="connsiteX11" fmla="*/ 2841 w 10000"/>
              <a:gd name="connsiteY11" fmla="*/ 7279 h 9473"/>
              <a:gd name="connsiteX12" fmla="*/ 4095 w 10000"/>
              <a:gd name="connsiteY12" fmla="*/ 7631 h 9473"/>
              <a:gd name="connsiteX13" fmla="*/ 2874 w 10000"/>
              <a:gd name="connsiteY13" fmla="*/ 8354 h 9473"/>
              <a:gd name="connsiteX14" fmla="*/ 3573 w 10000"/>
              <a:gd name="connsiteY14" fmla="*/ 9473 h 9473"/>
              <a:gd name="connsiteX0" fmla="*/ 8656 w 10000"/>
              <a:gd name="connsiteY0" fmla="*/ 0 h 8819"/>
              <a:gd name="connsiteX1" fmla="*/ 9829 w 10000"/>
              <a:gd name="connsiteY1" fmla="*/ 1295 h 8819"/>
              <a:gd name="connsiteX2" fmla="*/ 7081 w 10000"/>
              <a:gd name="connsiteY2" fmla="*/ 1621 h 8819"/>
              <a:gd name="connsiteX3" fmla="*/ 2367 w 10000"/>
              <a:gd name="connsiteY3" fmla="*/ 1909 h 8819"/>
              <a:gd name="connsiteX4" fmla="*/ 3304 w 10000"/>
              <a:gd name="connsiteY4" fmla="*/ 2907 h 8819"/>
              <a:gd name="connsiteX5" fmla="*/ 3386 w 10000"/>
              <a:gd name="connsiteY5" fmla="*/ 3704 h 8819"/>
              <a:gd name="connsiteX6" fmla="*/ 1654 w 10000"/>
              <a:gd name="connsiteY6" fmla="*/ 4570 h 8819"/>
              <a:gd name="connsiteX7" fmla="*/ 608 w 10000"/>
              <a:gd name="connsiteY7" fmla="*/ 5068 h 8819"/>
              <a:gd name="connsiteX8" fmla="*/ 259 w 10000"/>
              <a:gd name="connsiteY8" fmla="*/ 5902 h 8819"/>
              <a:gd name="connsiteX9" fmla="*/ 259 w 10000"/>
              <a:gd name="connsiteY9" fmla="*/ 6318 h 8819"/>
              <a:gd name="connsiteX10" fmla="*/ 173 w 10000"/>
              <a:gd name="connsiteY10" fmla="*/ 7264 h 8819"/>
              <a:gd name="connsiteX11" fmla="*/ 2841 w 10000"/>
              <a:gd name="connsiteY11" fmla="*/ 7684 h 8819"/>
              <a:gd name="connsiteX12" fmla="*/ 4095 w 10000"/>
              <a:gd name="connsiteY12" fmla="*/ 8056 h 8819"/>
              <a:gd name="connsiteX13" fmla="*/ 2874 w 10000"/>
              <a:gd name="connsiteY13" fmla="*/ 8819 h 8819"/>
              <a:gd name="connsiteX0" fmla="*/ 8656 w 10000"/>
              <a:gd name="connsiteY0" fmla="*/ 0 h 9135"/>
              <a:gd name="connsiteX1" fmla="*/ 9829 w 10000"/>
              <a:gd name="connsiteY1" fmla="*/ 1468 h 9135"/>
              <a:gd name="connsiteX2" fmla="*/ 7081 w 10000"/>
              <a:gd name="connsiteY2" fmla="*/ 1838 h 9135"/>
              <a:gd name="connsiteX3" fmla="*/ 2367 w 10000"/>
              <a:gd name="connsiteY3" fmla="*/ 2165 h 9135"/>
              <a:gd name="connsiteX4" fmla="*/ 3304 w 10000"/>
              <a:gd name="connsiteY4" fmla="*/ 3296 h 9135"/>
              <a:gd name="connsiteX5" fmla="*/ 3386 w 10000"/>
              <a:gd name="connsiteY5" fmla="*/ 4200 h 9135"/>
              <a:gd name="connsiteX6" fmla="*/ 1654 w 10000"/>
              <a:gd name="connsiteY6" fmla="*/ 5182 h 9135"/>
              <a:gd name="connsiteX7" fmla="*/ 608 w 10000"/>
              <a:gd name="connsiteY7" fmla="*/ 5747 h 9135"/>
              <a:gd name="connsiteX8" fmla="*/ 259 w 10000"/>
              <a:gd name="connsiteY8" fmla="*/ 6692 h 9135"/>
              <a:gd name="connsiteX9" fmla="*/ 259 w 10000"/>
              <a:gd name="connsiteY9" fmla="*/ 7164 h 9135"/>
              <a:gd name="connsiteX10" fmla="*/ 173 w 10000"/>
              <a:gd name="connsiteY10" fmla="*/ 8237 h 9135"/>
              <a:gd name="connsiteX11" fmla="*/ 2841 w 10000"/>
              <a:gd name="connsiteY11" fmla="*/ 8713 h 9135"/>
              <a:gd name="connsiteX12" fmla="*/ 4095 w 10000"/>
              <a:gd name="connsiteY12" fmla="*/ 9135 h 9135"/>
              <a:gd name="connsiteX0" fmla="*/ 8656 w 10000"/>
              <a:gd name="connsiteY0" fmla="*/ 0 h 9538"/>
              <a:gd name="connsiteX1" fmla="*/ 9829 w 10000"/>
              <a:gd name="connsiteY1" fmla="*/ 1607 h 9538"/>
              <a:gd name="connsiteX2" fmla="*/ 7081 w 10000"/>
              <a:gd name="connsiteY2" fmla="*/ 2012 h 9538"/>
              <a:gd name="connsiteX3" fmla="*/ 2367 w 10000"/>
              <a:gd name="connsiteY3" fmla="*/ 2370 h 9538"/>
              <a:gd name="connsiteX4" fmla="*/ 3304 w 10000"/>
              <a:gd name="connsiteY4" fmla="*/ 3608 h 9538"/>
              <a:gd name="connsiteX5" fmla="*/ 3386 w 10000"/>
              <a:gd name="connsiteY5" fmla="*/ 4598 h 9538"/>
              <a:gd name="connsiteX6" fmla="*/ 1654 w 10000"/>
              <a:gd name="connsiteY6" fmla="*/ 5673 h 9538"/>
              <a:gd name="connsiteX7" fmla="*/ 608 w 10000"/>
              <a:gd name="connsiteY7" fmla="*/ 6291 h 9538"/>
              <a:gd name="connsiteX8" fmla="*/ 259 w 10000"/>
              <a:gd name="connsiteY8" fmla="*/ 7326 h 9538"/>
              <a:gd name="connsiteX9" fmla="*/ 259 w 10000"/>
              <a:gd name="connsiteY9" fmla="*/ 7842 h 9538"/>
              <a:gd name="connsiteX10" fmla="*/ 173 w 10000"/>
              <a:gd name="connsiteY10" fmla="*/ 9017 h 9538"/>
              <a:gd name="connsiteX11" fmla="*/ 2841 w 10000"/>
              <a:gd name="connsiteY11" fmla="*/ 9538 h 9538"/>
              <a:gd name="connsiteX0" fmla="*/ 8656 w 10000"/>
              <a:gd name="connsiteY0" fmla="*/ 0 h 9454"/>
              <a:gd name="connsiteX1" fmla="*/ 9829 w 10000"/>
              <a:gd name="connsiteY1" fmla="*/ 1685 h 9454"/>
              <a:gd name="connsiteX2" fmla="*/ 7081 w 10000"/>
              <a:gd name="connsiteY2" fmla="*/ 2109 h 9454"/>
              <a:gd name="connsiteX3" fmla="*/ 2367 w 10000"/>
              <a:gd name="connsiteY3" fmla="*/ 2485 h 9454"/>
              <a:gd name="connsiteX4" fmla="*/ 3304 w 10000"/>
              <a:gd name="connsiteY4" fmla="*/ 3783 h 9454"/>
              <a:gd name="connsiteX5" fmla="*/ 3386 w 10000"/>
              <a:gd name="connsiteY5" fmla="*/ 4821 h 9454"/>
              <a:gd name="connsiteX6" fmla="*/ 1654 w 10000"/>
              <a:gd name="connsiteY6" fmla="*/ 5948 h 9454"/>
              <a:gd name="connsiteX7" fmla="*/ 608 w 10000"/>
              <a:gd name="connsiteY7" fmla="*/ 6596 h 9454"/>
              <a:gd name="connsiteX8" fmla="*/ 259 w 10000"/>
              <a:gd name="connsiteY8" fmla="*/ 7681 h 9454"/>
              <a:gd name="connsiteX9" fmla="*/ 259 w 10000"/>
              <a:gd name="connsiteY9" fmla="*/ 8222 h 9454"/>
              <a:gd name="connsiteX10" fmla="*/ 173 w 10000"/>
              <a:gd name="connsiteY10" fmla="*/ 9454 h 9454"/>
              <a:gd name="connsiteX0" fmla="*/ 8425 w 9769"/>
              <a:gd name="connsiteY0" fmla="*/ 0 h 8697"/>
              <a:gd name="connsiteX1" fmla="*/ 9598 w 9769"/>
              <a:gd name="connsiteY1" fmla="*/ 1782 h 8697"/>
              <a:gd name="connsiteX2" fmla="*/ 6850 w 9769"/>
              <a:gd name="connsiteY2" fmla="*/ 2231 h 8697"/>
              <a:gd name="connsiteX3" fmla="*/ 2136 w 9769"/>
              <a:gd name="connsiteY3" fmla="*/ 2629 h 8697"/>
              <a:gd name="connsiteX4" fmla="*/ 3073 w 9769"/>
              <a:gd name="connsiteY4" fmla="*/ 4001 h 8697"/>
              <a:gd name="connsiteX5" fmla="*/ 3155 w 9769"/>
              <a:gd name="connsiteY5" fmla="*/ 5099 h 8697"/>
              <a:gd name="connsiteX6" fmla="*/ 1423 w 9769"/>
              <a:gd name="connsiteY6" fmla="*/ 6292 h 8697"/>
              <a:gd name="connsiteX7" fmla="*/ 377 w 9769"/>
              <a:gd name="connsiteY7" fmla="*/ 6977 h 8697"/>
              <a:gd name="connsiteX8" fmla="*/ 28 w 9769"/>
              <a:gd name="connsiteY8" fmla="*/ 8125 h 8697"/>
              <a:gd name="connsiteX9" fmla="*/ 28 w 9769"/>
              <a:gd name="connsiteY9" fmla="*/ 8697 h 8697"/>
              <a:gd name="connsiteX0" fmla="*/ 8611 w 9986"/>
              <a:gd name="connsiteY0" fmla="*/ 0 h 10712"/>
              <a:gd name="connsiteX1" fmla="*/ 9812 w 9986"/>
              <a:gd name="connsiteY1" fmla="*/ 2049 h 10712"/>
              <a:gd name="connsiteX2" fmla="*/ 6999 w 9986"/>
              <a:gd name="connsiteY2" fmla="*/ 2565 h 10712"/>
              <a:gd name="connsiteX3" fmla="*/ 2174 w 9986"/>
              <a:gd name="connsiteY3" fmla="*/ 3023 h 10712"/>
              <a:gd name="connsiteX4" fmla="*/ 3133 w 9986"/>
              <a:gd name="connsiteY4" fmla="*/ 4600 h 10712"/>
              <a:gd name="connsiteX5" fmla="*/ 3217 w 9986"/>
              <a:gd name="connsiteY5" fmla="*/ 5863 h 10712"/>
              <a:gd name="connsiteX6" fmla="*/ 1444 w 9986"/>
              <a:gd name="connsiteY6" fmla="*/ 7235 h 10712"/>
              <a:gd name="connsiteX7" fmla="*/ 373 w 9986"/>
              <a:gd name="connsiteY7" fmla="*/ 8022 h 10712"/>
              <a:gd name="connsiteX8" fmla="*/ 16 w 9986"/>
              <a:gd name="connsiteY8" fmla="*/ 9342 h 10712"/>
              <a:gd name="connsiteX9" fmla="*/ 56 w 9986"/>
              <a:gd name="connsiteY9" fmla="*/ 10712 h 10712"/>
              <a:gd name="connsiteX0" fmla="*/ 9826 w 9826"/>
              <a:gd name="connsiteY0" fmla="*/ 0 h 8087"/>
              <a:gd name="connsiteX1" fmla="*/ 7009 w 9826"/>
              <a:gd name="connsiteY1" fmla="*/ 482 h 8087"/>
              <a:gd name="connsiteX2" fmla="*/ 2177 w 9826"/>
              <a:gd name="connsiteY2" fmla="*/ 909 h 8087"/>
              <a:gd name="connsiteX3" fmla="*/ 3137 w 9826"/>
              <a:gd name="connsiteY3" fmla="*/ 2381 h 8087"/>
              <a:gd name="connsiteX4" fmla="*/ 3222 w 9826"/>
              <a:gd name="connsiteY4" fmla="*/ 3560 h 8087"/>
              <a:gd name="connsiteX5" fmla="*/ 1446 w 9826"/>
              <a:gd name="connsiteY5" fmla="*/ 4841 h 8087"/>
              <a:gd name="connsiteX6" fmla="*/ 374 w 9826"/>
              <a:gd name="connsiteY6" fmla="*/ 5576 h 8087"/>
              <a:gd name="connsiteX7" fmla="*/ 16 w 9826"/>
              <a:gd name="connsiteY7" fmla="*/ 6808 h 8087"/>
              <a:gd name="connsiteX8" fmla="*/ 56 w 9826"/>
              <a:gd name="connsiteY8" fmla="*/ 8087 h 8087"/>
              <a:gd name="connsiteX0" fmla="*/ 7133 w 7133"/>
              <a:gd name="connsiteY0" fmla="*/ 0 h 9404"/>
              <a:gd name="connsiteX1" fmla="*/ 2216 w 7133"/>
              <a:gd name="connsiteY1" fmla="*/ 528 h 9404"/>
              <a:gd name="connsiteX2" fmla="*/ 3193 w 7133"/>
              <a:gd name="connsiteY2" fmla="*/ 2348 h 9404"/>
              <a:gd name="connsiteX3" fmla="*/ 3279 w 7133"/>
              <a:gd name="connsiteY3" fmla="*/ 3806 h 9404"/>
              <a:gd name="connsiteX4" fmla="*/ 1472 w 7133"/>
              <a:gd name="connsiteY4" fmla="*/ 5390 h 9404"/>
              <a:gd name="connsiteX5" fmla="*/ 381 w 7133"/>
              <a:gd name="connsiteY5" fmla="*/ 6299 h 9404"/>
              <a:gd name="connsiteX6" fmla="*/ 16 w 7133"/>
              <a:gd name="connsiteY6" fmla="*/ 7822 h 9404"/>
              <a:gd name="connsiteX7" fmla="*/ 57 w 7133"/>
              <a:gd name="connsiteY7" fmla="*/ 9404 h 9404"/>
              <a:gd name="connsiteX0" fmla="*/ 10114 w 10114"/>
              <a:gd name="connsiteY0" fmla="*/ 0 h 10079"/>
              <a:gd name="connsiteX1" fmla="*/ 3107 w 10114"/>
              <a:gd name="connsiteY1" fmla="*/ 640 h 10079"/>
              <a:gd name="connsiteX2" fmla="*/ 4476 w 10114"/>
              <a:gd name="connsiteY2" fmla="*/ 2576 h 10079"/>
              <a:gd name="connsiteX3" fmla="*/ 4597 w 10114"/>
              <a:gd name="connsiteY3" fmla="*/ 4126 h 10079"/>
              <a:gd name="connsiteX4" fmla="*/ 2064 w 10114"/>
              <a:gd name="connsiteY4" fmla="*/ 5811 h 10079"/>
              <a:gd name="connsiteX5" fmla="*/ 534 w 10114"/>
              <a:gd name="connsiteY5" fmla="*/ 6777 h 10079"/>
              <a:gd name="connsiteX6" fmla="*/ 22 w 10114"/>
              <a:gd name="connsiteY6" fmla="*/ 8397 h 10079"/>
              <a:gd name="connsiteX7" fmla="*/ 80 w 10114"/>
              <a:gd name="connsiteY7" fmla="*/ 10079 h 10079"/>
              <a:gd name="connsiteX0" fmla="*/ 3107 w 4798"/>
              <a:gd name="connsiteY0" fmla="*/ 0 h 9439"/>
              <a:gd name="connsiteX1" fmla="*/ 4476 w 4798"/>
              <a:gd name="connsiteY1" fmla="*/ 1936 h 9439"/>
              <a:gd name="connsiteX2" fmla="*/ 4597 w 4798"/>
              <a:gd name="connsiteY2" fmla="*/ 3486 h 9439"/>
              <a:gd name="connsiteX3" fmla="*/ 2064 w 4798"/>
              <a:gd name="connsiteY3" fmla="*/ 5171 h 9439"/>
              <a:gd name="connsiteX4" fmla="*/ 534 w 4798"/>
              <a:gd name="connsiteY4" fmla="*/ 6137 h 9439"/>
              <a:gd name="connsiteX5" fmla="*/ 22 w 4798"/>
              <a:gd name="connsiteY5" fmla="*/ 7757 h 9439"/>
              <a:gd name="connsiteX6" fmla="*/ 80 w 4798"/>
              <a:gd name="connsiteY6" fmla="*/ 9439 h 9439"/>
              <a:gd name="connsiteX0" fmla="*/ 9327 w 9999"/>
              <a:gd name="connsiteY0" fmla="*/ 0 h 7949"/>
              <a:gd name="connsiteX1" fmla="*/ 9579 w 9999"/>
              <a:gd name="connsiteY1" fmla="*/ 1642 h 7949"/>
              <a:gd name="connsiteX2" fmla="*/ 4300 w 9999"/>
              <a:gd name="connsiteY2" fmla="*/ 3427 h 7949"/>
              <a:gd name="connsiteX3" fmla="*/ 1111 w 9999"/>
              <a:gd name="connsiteY3" fmla="*/ 4451 h 7949"/>
              <a:gd name="connsiteX4" fmla="*/ 44 w 9999"/>
              <a:gd name="connsiteY4" fmla="*/ 6167 h 7949"/>
              <a:gd name="connsiteX5" fmla="*/ 165 w 9999"/>
              <a:gd name="connsiteY5" fmla="*/ 7949 h 7949"/>
              <a:gd name="connsiteX0" fmla="*/ 9580 w 9580"/>
              <a:gd name="connsiteY0" fmla="*/ 0 h 7934"/>
              <a:gd name="connsiteX1" fmla="*/ 4300 w 9580"/>
              <a:gd name="connsiteY1" fmla="*/ 2245 h 7934"/>
              <a:gd name="connsiteX2" fmla="*/ 1111 w 9580"/>
              <a:gd name="connsiteY2" fmla="*/ 3533 h 7934"/>
              <a:gd name="connsiteX3" fmla="*/ 44 w 9580"/>
              <a:gd name="connsiteY3" fmla="*/ 5692 h 7934"/>
              <a:gd name="connsiteX4" fmla="*/ 165 w 9580"/>
              <a:gd name="connsiteY4" fmla="*/ 7934 h 7934"/>
              <a:gd name="connsiteX0" fmla="*/ 10433 w 10433"/>
              <a:gd name="connsiteY0" fmla="*/ 0 h 9891"/>
              <a:gd name="connsiteX1" fmla="*/ 4922 w 10433"/>
              <a:gd name="connsiteY1" fmla="*/ 2830 h 9891"/>
              <a:gd name="connsiteX2" fmla="*/ 1593 w 10433"/>
              <a:gd name="connsiteY2" fmla="*/ 4453 h 9891"/>
              <a:gd name="connsiteX3" fmla="*/ 479 w 10433"/>
              <a:gd name="connsiteY3" fmla="*/ 7174 h 9891"/>
              <a:gd name="connsiteX4" fmla="*/ 0 w 10433"/>
              <a:gd name="connsiteY4" fmla="*/ 9891 h 9891"/>
              <a:gd name="connsiteX0" fmla="*/ 10000 w 10000"/>
              <a:gd name="connsiteY0" fmla="*/ 0 h 10000"/>
              <a:gd name="connsiteX1" fmla="*/ 4718 w 10000"/>
              <a:gd name="connsiteY1" fmla="*/ 2861 h 10000"/>
              <a:gd name="connsiteX2" fmla="*/ 1527 w 10000"/>
              <a:gd name="connsiteY2" fmla="*/ 4502 h 10000"/>
              <a:gd name="connsiteX3" fmla="*/ 459 w 10000"/>
              <a:gd name="connsiteY3" fmla="*/ 7253 h 10000"/>
              <a:gd name="connsiteX4" fmla="*/ 582 w 10000"/>
              <a:gd name="connsiteY4" fmla="*/ 8672 h 10000"/>
              <a:gd name="connsiteX5" fmla="*/ 0 w 10000"/>
              <a:gd name="connsiteY5"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0000" y="0"/>
                </a:moveTo>
                <a:cubicBezTo>
                  <a:pt x="9163" y="911"/>
                  <a:pt x="6132" y="2108"/>
                  <a:pt x="4718" y="2861"/>
                </a:cubicBezTo>
                <a:cubicBezTo>
                  <a:pt x="3299" y="3616"/>
                  <a:pt x="2229" y="3765"/>
                  <a:pt x="1527" y="4502"/>
                </a:cubicBezTo>
                <a:cubicBezTo>
                  <a:pt x="813" y="5240"/>
                  <a:pt x="616" y="6558"/>
                  <a:pt x="459" y="7253"/>
                </a:cubicBezTo>
                <a:cubicBezTo>
                  <a:pt x="302" y="7948"/>
                  <a:pt x="659" y="8214"/>
                  <a:pt x="582" y="8672"/>
                </a:cubicBezTo>
                <a:cubicBezTo>
                  <a:pt x="505" y="9130"/>
                  <a:pt x="13" y="9771"/>
                  <a:pt x="0" y="10000"/>
                </a:cubicBezTo>
              </a:path>
            </a:pathLst>
          </a:custGeom>
          <a:noFill/>
          <a:ln w="57150">
            <a:solidFill>
              <a:srgbClr val="7CAA7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p>
        </p:txBody>
      </p:sp>
      <p:cxnSp>
        <p:nvCxnSpPr>
          <p:cNvPr id="27" name="Straight Arrow Connector 26"/>
          <p:cNvCxnSpPr/>
          <p:nvPr/>
        </p:nvCxnSpPr>
        <p:spPr bwMode="auto">
          <a:xfrm flipV="1">
            <a:off x="4352492" y="3220197"/>
            <a:ext cx="0" cy="106164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rot="1279257">
            <a:off x="4608100" y="2994755"/>
            <a:ext cx="65972" cy="83075"/>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p>
        </p:txBody>
      </p:sp>
      <p:sp>
        <p:nvSpPr>
          <p:cNvPr id="2" name="TextBox 1"/>
          <p:cNvSpPr txBox="1"/>
          <p:nvPr/>
        </p:nvSpPr>
        <p:spPr>
          <a:xfrm>
            <a:off x="2042160" y="3078480"/>
            <a:ext cx="184731" cy="369332"/>
          </a:xfrm>
          <a:prstGeom prst="rect">
            <a:avLst/>
          </a:prstGeom>
          <a:noFill/>
        </p:spPr>
        <p:txBody>
          <a:bodyPr wrap="none" rtlCol="0">
            <a:spAutoFit/>
          </a:bodyPr>
          <a:lstStyle/>
          <a:p>
            <a:endParaRPr lang="en-US"/>
          </a:p>
        </p:txBody>
      </p:sp>
      <p:sp>
        <p:nvSpPr>
          <p:cNvPr id="21" name="TextBox 20"/>
          <p:cNvSpPr txBox="1"/>
          <p:nvPr/>
        </p:nvSpPr>
        <p:spPr>
          <a:xfrm>
            <a:off x="0" y="6327952"/>
            <a:ext cx="9144000" cy="461665"/>
          </a:xfrm>
          <a:prstGeom prst="rect">
            <a:avLst/>
          </a:prstGeom>
          <a:noFill/>
        </p:spPr>
        <p:txBody>
          <a:bodyPr wrap="square" rtlCol="0">
            <a:spAutoFit/>
          </a:bodyPr>
          <a:lstStyle/>
          <a:p>
            <a:pPr algn="ctr"/>
            <a:r>
              <a:rPr lang="en-US" sz="2400" dirty="0" smtClean="0">
                <a:solidFill>
                  <a:srgbClr val="000000"/>
                </a:solidFill>
                <a:latin typeface="Verdana"/>
                <a:cs typeface="Verdana"/>
              </a:rPr>
              <a:t>Mechanism of CRISPR gene editing system</a:t>
            </a:r>
            <a:endParaRPr lang="en-US" sz="2400" dirty="0">
              <a:solidFill>
                <a:srgbClr val="000000"/>
              </a:solidFill>
              <a:latin typeface="Verdana"/>
              <a:cs typeface="Verdana"/>
            </a:endParaRPr>
          </a:p>
        </p:txBody>
      </p:sp>
    </p:spTree>
    <p:extLst>
      <p:ext uri="{BB962C8B-B14F-4D97-AF65-F5344CB8AC3E}">
        <p14:creationId xmlns:p14="http://schemas.microsoft.com/office/powerpoint/2010/main" val="1466663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24036E-6 -8.44712E-7 C 0.0396 0.01204 0.07954 0.02453 0.10212 0.03958 C 0.1247 0.05485 0.12765 0.07244 0.13581 0.09095 C 0.14363 0.1097 0.14745 0.13284 0.14988 0.15112 C 0.15266 0.16964 0.15196 0.18537 0.15179 0.20157 " pathEditMode="relative" rAng="0" ptsTypes="aaaaA">
                                      <p:cBhvr>
                                        <p:cTn id="14" dur="2000" fill="hold"/>
                                        <p:tgtEl>
                                          <p:spTgt spid="14"/>
                                        </p:tgtEl>
                                        <p:attrNameLst>
                                          <p:attrName>ppt_x</p:attrName>
                                          <p:attrName>ppt_y</p:attrName>
                                        </p:attrNameLst>
                                      </p:cBhvr>
                                      <p:rCtr x="7624" y="10067"/>
                                    </p:animMotion>
                                  </p:childTnLst>
                                </p:cTn>
                              </p:par>
                              <p:par>
                                <p:cTn id="15" presetID="9" presetClass="exit" presetSubtype="0" fill="hold" grpId="1" nodeType="withEffect">
                                  <p:stCondLst>
                                    <p:cond delay="0"/>
                                  </p:stCondLst>
                                  <p:childTnLst>
                                    <p:animEffect transition="out" filter="dissolv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9"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500"/>
                                        <p:tgtEl>
                                          <p:spTgt spid="2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0" presetClass="path" presetSubtype="0" accel="50000" decel="50000" fill="hold" grpId="1" nodeType="withEffect">
                                  <p:stCondLst>
                                    <p:cond delay="0"/>
                                  </p:stCondLst>
                                  <p:childTnLst>
                                    <p:animMotion origin="layout" path="M -2.44529E-6 9.34969E-7 C -0.00434 0.00717 -0.00781 0.01458 -0.01684 0.02453 C -0.02587 0.03471 -0.03525 0.04652 -0.05453 0.06017 C -0.07363 0.07406 -0.10264 0.09026 -0.13147 0.10692 " pathEditMode="relative" rAng="0" ptsTypes="aaaA">
                                      <p:cBhvr>
                                        <p:cTn id="51" dur="2000" fill="hold"/>
                                        <p:tgtEl>
                                          <p:spTgt spid="18"/>
                                        </p:tgtEl>
                                        <p:attrNameLst>
                                          <p:attrName>ppt_x</p:attrName>
                                          <p:attrName>ppt_y</p:attrName>
                                        </p:attrNameLst>
                                      </p:cBhvr>
                                      <p:rCtr x="-6582" y="5346"/>
                                    </p:animMotion>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0" nodeType="clickEffect">
                                  <p:stCondLst>
                                    <p:cond delay="0"/>
                                  </p:stCondLst>
                                  <p:childTnLst>
                                    <p:animEffect transition="out" filter="dissolv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par>
                                <p:cTn id="57" presetID="9"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500"/>
                                        <p:tgtEl>
                                          <p:spTgt spid="26"/>
                                        </p:tgtEl>
                                      </p:cBhvr>
                                    </p:animEffect>
                                  </p:childTnLst>
                                </p:cTn>
                              </p:par>
                            </p:childTnLst>
                          </p:cTn>
                        </p:par>
                        <p:par>
                          <p:cTn id="60" fill="hold">
                            <p:stCondLst>
                              <p:cond delay="500"/>
                            </p:stCondLst>
                            <p:childTnLst>
                              <p:par>
                                <p:cTn id="61" presetID="9" presetClass="exit" presetSubtype="0" fill="hold" grpId="2" nodeType="afterEffect">
                                  <p:stCondLst>
                                    <p:cond delay="1000"/>
                                  </p:stCondLst>
                                  <p:childTnLst>
                                    <p:animEffect transition="out" filter="dissolv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9"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dissolve">
                                      <p:cBhvr>
                                        <p:cTn id="66" dur="500"/>
                                        <p:tgtEl>
                                          <p:spTgt spid="27"/>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dissolve">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8" grpId="1" animBg="1"/>
      <p:bldP spid="18" grpId="2" animBg="1"/>
      <p:bldP spid="23" grpId="0"/>
      <p:bldP spid="24" grpId="0"/>
      <p:bldP spid="24" grpId="1"/>
      <p:bldP spid="26" grpId="0" animBg="1"/>
      <p:bldP spid="31" grpId="0" animBg="1"/>
      <p:bldP spid="3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190500" y="874248"/>
            <a:ext cx="8839200" cy="567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49300" indent="-749300">
              <a:defRPr/>
            </a:pPr>
            <a:r>
              <a:rPr lang="en-US" sz="1100" dirty="0">
                <a:latin typeface="Verdana" charset="0"/>
              </a:rPr>
              <a:t>Slide 4: 	(left) “B0000521 SEM sickled and other red blood cells” by </a:t>
            </a:r>
            <a:r>
              <a:rPr lang="en-US" sz="1100" dirty="0" err="1">
                <a:latin typeface="Verdana" charset="0"/>
              </a:rPr>
              <a:t>Wellcome</a:t>
            </a:r>
            <a:r>
              <a:rPr lang="en-US" sz="1100" dirty="0">
                <a:latin typeface="Verdana" charset="0"/>
              </a:rPr>
              <a:t> Images, Credit: EM Unit, UCL Medical School, Royal Free Campus (https://</a:t>
            </a:r>
            <a:r>
              <a:rPr lang="en-US" sz="1100" dirty="0" err="1">
                <a:latin typeface="Verdana" charset="0"/>
              </a:rPr>
              <a:t>www.flickr.com</a:t>
            </a:r>
            <a:r>
              <a:rPr lang="en-US" sz="1100" dirty="0">
                <a:latin typeface="Verdana" charset="0"/>
              </a:rPr>
              <a:t>/photos/</a:t>
            </a:r>
            <a:r>
              <a:rPr lang="en-US" sz="1100" dirty="0" err="1">
                <a:latin typeface="Verdana" charset="0"/>
              </a:rPr>
              <a:t>wellcomeimages</a:t>
            </a:r>
            <a:r>
              <a:rPr lang="en-US" sz="1100" dirty="0">
                <a:latin typeface="Verdana" charset="0"/>
              </a:rPr>
              <a:t>/7112270353/, accessed Jan 12, 2017). Available under a Creative Commons Attribution-</a:t>
            </a:r>
            <a:r>
              <a:rPr lang="en-US" sz="1100" dirty="0" err="1">
                <a:latin typeface="Verdana" charset="0"/>
              </a:rPr>
              <a:t>NonCommercial</a:t>
            </a:r>
            <a:r>
              <a:rPr lang="en-US" sz="1100" dirty="0">
                <a:latin typeface="Verdana" charset="0"/>
              </a:rPr>
              <a:t>-</a:t>
            </a:r>
            <a:r>
              <a:rPr lang="en-US" sz="1100" dirty="0" err="1">
                <a:latin typeface="Verdana" charset="0"/>
              </a:rPr>
              <a:t>NoDerivs</a:t>
            </a:r>
            <a:r>
              <a:rPr lang="en-US" sz="1100" dirty="0">
                <a:latin typeface="Verdana" charset="0"/>
              </a:rPr>
              <a:t> 2.0 Generic License (https://</a:t>
            </a:r>
            <a:r>
              <a:rPr lang="en-US" sz="1100" dirty="0" err="1">
                <a:latin typeface="Verdana" charset="0"/>
              </a:rPr>
              <a:t>creativecommons.org</a:t>
            </a:r>
            <a:r>
              <a:rPr lang="en-US" sz="1100" dirty="0">
                <a:latin typeface="Verdana" charset="0"/>
              </a:rPr>
              <a:t>/licenses/by-</a:t>
            </a:r>
            <a:r>
              <a:rPr lang="en-US" sz="1100" dirty="0" err="1">
                <a:latin typeface="Verdana" charset="0"/>
              </a:rPr>
              <a:t>nc</a:t>
            </a:r>
            <a:r>
              <a:rPr lang="en-US" sz="1100" dirty="0">
                <a:latin typeface="Verdana" charset="0"/>
              </a:rPr>
              <a:t>-</a:t>
            </a:r>
            <a:r>
              <a:rPr lang="en-US" sz="1100" dirty="0" err="1">
                <a:latin typeface="Verdana" charset="0"/>
              </a:rPr>
              <a:t>nd</a:t>
            </a:r>
            <a:r>
              <a:rPr lang="en-US" sz="1100" dirty="0">
                <a:latin typeface="Verdana" charset="0"/>
              </a:rPr>
              <a:t>/2.0/). No changes made</a:t>
            </a:r>
            <a:r>
              <a:rPr lang="en-US" sz="1100" dirty="0" smtClean="0">
                <a:latin typeface="Verdana" charset="0"/>
              </a:rPr>
              <a:t>.</a:t>
            </a:r>
          </a:p>
          <a:p>
            <a:pPr marL="749300" indent="-749300">
              <a:defRPr/>
            </a:pPr>
            <a:endParaRPr lang="en-US" sz="1100" dirty="0">
              <a:latin typeface="Verdana" charset="0"/>
            </a:endParaRPr>
          </a:p>
          <a:p>
            <a:pPr marL="749300" indent="-749300">
              <a:defRPr/>
            </a:pPr>
            <a:r>
              <a:rPr lang="en-US" sz="1100" dirty="0" smtClean="0">
                <a:latin typeface="Verdana" charset="0"/>
              </a:rPr>
              <a:t>	(</a:t>
            </a:r>
            <a:r>
              <a:rPr lang="en-US" sz="1100" dirty="0">
                <a:latin typeface="Verdana" charset="0"/>
              </a:rPr>
              <a:t>right) “</a:t>
            </a:r>
            <a:r>
              <a:rPr lang="en-US" sz="1100" dirty="0" err="1">
                <a:latin typeface="Verdana" charset="0"/>
              </a:rPr>
              <a:t>Blausen</a:t>
            </a:r>
            <a:r>
              <a:rPr lang="en-US" sz="1100" dirty="0">
                <a:latin typeface="Verdana" charset="0"/>
              </a:rPr>
              <a:t> gallery 2014” by </a:t>
            </a:r>
            <a:r>
              <a:rPr lang="en-US" sz="1100" dirty="0" err="1">
                <a:latin typeface="Verdana" charset="0"/>
              </a:rPr>
              <a:t>Blausen.com</a:t>
            </a:r>
            <a:r>
              <a:rPr lang="en-US" sz="1100" dirty="0">
                <a:latin typeface="Verdana" charset="0"/>
              </a:rPr>
              <a:t> staff, </a:t>
            </a:r>
            <a:r>
              <a:rPr lang="en-US" sz="1100" dirty="0" err="1">
                <a:latin typeface="Verdana" charset="0"/>
              </a:rPr>
              <a:t>Wikiversity</a:t>
            </a:r>
            <a:r>
              <a:rPr lang="en-US" sz="1100" dirty="0">
                <a:latin typeface="Verdana" charset="0"/>
              </a:rPr>
              <a:t> Journal of Medicine (https://</a:t>
            </a:r>
            <a:r>
              <a:rPr lang="en-US" sz="1100" dirty="0" err="1">
                <a:latin typeface="Verdana" charset="0"/>
              </a:rPr>
              <a:t>commons.wikimedia.org</a:t>
            </a:r>
            <a:r>
              <a:rPr lang="en-US" sz="1100" dirty="0">
                <a:latin typeface="Verdana" charset="0"/>
              </a:rPr>
              <a:t>/wiki/File:Blausen_0286_CysticFibrosis.png, accessed Jan 12, 2017). Available under a Creative Commons Attribution 3.0 </a:t>
            </a:r>
            <a:r>
              <a:rPr lang="en-US" sz="1100" dirty="0" err="1">
                <a:latin typeface="Verdana" charset="0"/>
              </a:rPr>
              <a:t>Unported</a:t>
            </a:r>
            <a:r>
              <a:rPr lang="en-US" sz="1100" dirty="0">
                <a:latin typeface="Verdana" charset="0"/>
              </a:rPr>
              <a:t> License (https://</a:t>
            </a:r>
            <a:r>
              <a:rPr lang="en-US" sz="1100" dirty="0" err="1">
                <a:latin typeface="Verdana" charset="0"/>
              </a:rPr>
              <a:t>creativecommons.org</a:t>
            </a:r>
            <a:r>
              <a:rPr lang="en-US" sz="1100" dirty="0">
                <a:latin typeface="Verdana" charset="0"/>
              </a:rPr>
              <a:t>/licenses/by/3.0/</a:t>
            </a:r>
            <a:r>
              <a:rPr lang="en-US" sz="1100" dirty="0" err="1">
                <a:latin typeface="Verdana" charset="0"/>
              </a:rPr>
              <a:t>deed.en</a:t>
            </a:r>
            <a:r>
              <a:rPr lang="en-US" sz="1100" dirty="0">
                <a:latin typeface="Verdana" charset="0"/>
              </a:rPr>
              <a:t>). No changes made.</a:t>
            </a:r>
          </a:p>
          <a:p>
            <a:pPr marL="749300" indent="-749300">
              <a:defRPr/>
            </a:pPr>
            <a:endParaRPr lang="en-US" sz="1100" dirty="0">
              <a:latin typeface="Verdana" charset="0"/>
            </a:endParaRPr>
          </a:p>
          <a:p>
            <a:pPr marL="749300" indent="-749300">
              <a:defRPr/>
            </a:pPr>
            <a:r>
              <a:rPr lang="en-US" sz="1100" dirty="0" smtClean="0">
                <a:solidFill>
                  <a:srgbClr val="000000"/>
                </a:solidFill>
                <a:latin typeface="Verdana" charset="0"/>
                <a:cs typeface="Verdana" charset="0"/>
              </a:rPr>
              <a:t>Slide </a:t>
            </a:r>
            <a:r>
              <a:rPr lang="en-US" sz="1100" dirty="0">
                <a:solidFill>
                  <a:srgbClr val="000000"/>
                </a:solidFill>
                <a:latin typeface="Verdana" charset="0"/>
                <a:cs typeface="Verdana" charset="0"/>
              </a:rPr>
              <a:t>5: 	“Harvest Mouse (7)” by </a:t>
            </a:r>
            <a:r>
              <a:rPr lang="en-US" sz="1100" dirty="0" err="1">
                <a:solidFill>
                  <a:srgbClr val="000000"/>
                </a:solidFill>
                <a:latin typeface="Verdana" charset="0"/>
                <a:cs typeface="Verdana" charset="0"/>
              </a:rPr>
              <a:t>Lex</a:t>
            </a:r>
            <a:r>
              <a:rPr lang="en-US" sz="1100" dirty="0">
                <a:solidFill>
                  <a:srgbClr val="000000"/>
                </a:solidFill>
                <a:latin typeface="Verdana" charset="0"/>
                <a:cs typeface="Verdana" charset="0"/>
              </a:rPr>
              <a:t> McKee (https://</a:t>
            </a:r>
            <a:r>
              <a:rPr lang="en-US" sz="1100" dirty="0" err="1">
                <a:solidFill>
                  <a:srgbClr val="000000"/>
                </a:solidFill>
                <a:latin typeface="Verdana" charset="0"/>
                <a:cs typeface="Verdana" charset="0"/>
              </a:rPr>
              <a:t>www.flickr.com</a:t>
            </a:r>
            <a:r>
              <a:rPr lang="en-US" sz="1100" dirty="0">
                <a:solidFill>
                  <a:srgbClr val="000000"/>
                </a:solidFill>
                <a:latin typeface="Verdana" charset="0"/>
                <a:cs typeface="Verdana" charset="0"/>
              </a:rPr>
              <a:t>/photos/</a:t>
            </a:r>
            <a:r>
              <a:rPr lang="en-US" sz="1100" dirty="0" err="1">
                <a:solidFill>
                  <a:srgbClr val="000000"/>
                </a:solidFill>
                <a:latin typeface="Verdana" charset="0"/>
                <a:cs typeface="Verdana" charset="0"/>
              </a:rPr>
              <a:t>lex</a:t>
            </a:r>
            <a:r>
              <a:rPr lang="en-US" sz="1100" dirty="0">
                <a:solidFill>
                  <a:srgbClr val="000000"/>
                </a:solidFill>
                <a:latin typeface="Verdana" charset="0"/>
                <a:cs typeface="Verdana" charset="0"/>
              </a:rPr>
              <a:t>-photographic/16744172269, accessed Jan 13, 2017). Available under a Creative Commons Attribution-</a:t>
            </a:r>
            <a:r>
              <a:rPr lang="en-US" sz="1100" dirty="0" err="1">
                <a:solidFill>
                  <a:srgbClr val="000000"/>
                </a:solidFill>
                <a:latin typeface="Verdana" charset="0"/>
                <a:cs typeface="Verdana" charset="0"/>
              </a:rPr>
              <a:t>NonCommercial</a:t>
            </a:r>
            <a:r>
              <a:rPr lang="en-US" sz="1100" dirty="0">
                <a:solidFill>
                  <a:srgbClr val="000000"/>
                </a:solidFill>
                <a:latin typeface="Verdana" charset="0"/>
                <a:cs typeface="Verdana" charset="0"/>
              </a:rPr>
              <a:t> 2.0 Generic License (https://</a:t>
            </a:r>
            <a:r>
              <a:rPr lang="en-US" sz="1100" dirty="0" err="1">
                <a:solidFill>
                  <a:srgbClr val="000000"/>
                </a:solidFill>
                <a:latin typeface="Verdana" charset="0"/>
                <a:cs typeface="Verdana" charset="0"/>
              </a:rPr>
              <a:t>creativecommons.org</a:t>
            </a:r>
            <a:r>
              <a:rPr lang="en-US" sz="1100" dirty="0">
                <a:solidFill>
                  <a:srgbClr val="000000"/>
                </a:solidFill>
                <a:latin typeface="Verdana" charset="0"/>
                <a:cs typeface="Verdana" charset="0"/>
              </a:rPr>
              <a:t>/licenses/by-</a:t>
            </a:r>
            <a:r>
              <a:rPr lang="en-US" sz="1100" dirty="0" err="1">
                <a:solidFill>
                  <a:srgbClr val="000000"/>
                </a:solidFill>
                <a:latin typeface="Verdana" charset="0"/>
                <a:cs typeface="Verdana" charset="0"/>
              </a:rPr>
              <a:t>nc</a:t>
            </a:r>
            <a:r>
              <a:rPr lang="en-US" sz="1100" dirty="0">
                <a:solidFill>
                  <a:srgbClr val="000000"/>
                </a:solidFill>
                <a:latin typeface="Verdana" charset="0"/>
                <a:cs typeface="Verdana" charset="0"/>
              </a:rPr>
              <a:t>/2.0/). No changes made.</a:t>
            </a:r>
          </a:p>
          <a:p>
            <a:pPr marL="749300" indent="-749300">
              <a:defRPr/>
            </a:pPr>
            <a:endParaRPr lang="en-US" sz="1100" dirty="0">
              <a:latin typeface="Verdana" charset="0"/>
            </a:endParaRPr>
          </a:p>
          <a:p>
            <a:pPr marL="749300" indent="-749300">
              <a:defRPr/>
            </a:pPr>
            <a:r>
              <a:rPr lang="en-US" sz="1100" dirty="0">
                <a:latin typeface="Verdana" charset="0"/>
              </a:rPr>
              <a:t>Slide 6:	“</a:t>
            </a:r>
            <a:r>
              <a:rPr lang="en-US" sz="1100" dirty="0" err="1">
                <a:latin typeface="Verdana" charset="0"/>
              </a:rPr>
              <a:t>Cerditos</a:t>
            </a:r>
            <a:r>
              <a:rPr lang="en-US" sz="1100" dirty="0">
                <a:latin typeface="Verdana" charset="0"/>
              </a:rPr>
              <a:t>” by Maidiel1 (https://</a:t>
            </a:r>
            <a:r>
              <a:rPr lang="en-US" sz="1100" dirty="0" err="1">
                <a:latin typeface="Verdana" charset="0"/>
              </a:rPr>
              <a:t>commons.wikimedia.org</a:t>
            </a:r>
            <a:r>
              <a:rPr lang="en-US" sz="1100" dirty="0">
                <a:latin typeface="Verdana" charset="0"/>
              </a:rPr>
              <a:t>/wiki/</a:t>
            </a:r>
            <a:r>
              <a:rPr lang="en-US" sz="1100" dirty="0" err="1">
                <a:latin typeface="Verdana" charset="0"/>
              </a:rPr>
              <a:t>File:Chanchitos.jpg</a:t>
            </a:r>
            <a:r>
              <a:rPr lang="en-US" sz="1100" dirty="0">
                <a:latin typeface="Verdana" charset="0"/>
              </a:rPr>
              <a:t>, accessed Jan 13, 2017). Available under a Creative Commons Attribution-</a:t>
            </a:r>
            <a:r>
              <a:rPr lang="en-US" sz="1100" dirty="0" err="1">
                <a:latin typeface="Verdana" charset="0"/>
              </a:rPr>
              <a:t>ShareAlike</a:t>
            </a:r>
            <a:r>
              <a:rPr lang="en-US" sz="1100" dirty="0">
                <a:latin typeface="Verdana" charset="0"/>
              </a:rPr>
              <a:t> 4.0 International License (https://</a:t>
            </a:r>
            <a:r>
              <a:rPr lang="en-US" sz="1100" dirty="0" err="1">
                <a:latin typeface="Verdana" charset="0"/>
              </a:rPr>
              <a:t>creativecommons.org</a:t>
            </a:r>
            <a:r>
              <a:rPr lang="en-US" sz="1100" dirty="0">
                <a:latin typeface="Verdana" charset="0"/>
              </a:rPr>
              <a:t>/licenses/by-</a:t>
            </a:r>
            <a:r>
              <a:rPr lang="en-US" sz="1100" dirty="0" err="1">
                <a:latin typeface="Verdana" charset="0"/>
              </a:rPr>
              <a:t>sa</a:t>
            </a:r>
            <a:r>
              <a:rPr lang="en-US" sz="1100" dirty="0">
                <a:latin typeface="Verdana" charset="0"/>
              </a:rPr>
              <a:t>/4.0/</a:t>
            </a:r>
            <a:r>
              <a:rPr lang="en-US" sz="1100" dirty="0" err="1">
                <a:latin typeface="Verdana" charset="0"/>
              </a:rPr>
              <a:t>deed.en</a:t>
            </a:r>
            <a:r>
              <a:rPr lang="en-US" sz="1100" dirty="0">
                <a:latin typeface="Verdana" charset="0"/>
              </a:rPr>
              <a:t>). No changes made</a:t>
            </a:r>
            <a:r>
              <a:rPr lang="en-US" sz="1100" dirty="0" smtClean="0">
                <a:latin typeface="Verdana" charset="0"/>
              </a:rPr>
              <a:t>.</a:t>
            </a:r>
            <a:endParaRPr lang="en-US" sz="1100" dirty="0">
              <a:latin typeface="Verdana" charset="0"/>
            </a:endParaRPr>
          </a:p>
          <a:p>
            <a:pPr marL="749300" indent="-749300">
              <a:defRPr/>
            </a:pPr>
            <a:endParaRPr lang="en-US" sz="1100" dirty="0">
              <a:latin typeface="Verdana" charset="0"/>
            </a:endParaRPr>
          </a:p>
          <a:p>
            <a:pPr marL="741363" indent="-741363">
              <a:defRPr/>
            </a:pPr>
            <a:r>
              <a:rPr lang="en-US" sz="1100" dirty="0">
                <a:latin typeface="Verdana" charset="0"/>
                <a:cs typeface="Verdana" charset="0"/>
              </a:rPr>
              <a:t>Slide 7: 	</a:t>
            </a:r>
            <a:r>
              <a:rPr lang="en-US" sz="1100" dirty="0">
                <a:latin typeface="Verdana" charset="0"/>
                <a:ea typeface="ＭＳ Ｐゴシック" charset="0"/>
                <a:cs typeface="ＭＳ Ｐゴシック" charset="0"/>
              </a:rPr>
              <a:t>“Malaria room”</a:t>
            </a:r>
            <a:r>
              <a:rPr lang="en-US" altLang="ja-JP" sz="1100" dirty="0">
                <a:latin typeface="Verdana" charset="0"/>
                <a:ea typeface="ＭＳ Ｐゴシック" charset="0"/>
                <a:cs typeface="ＭＳ Ｐゴシック" charset="0"/>
              </a:rPr>
              <a:t> by </a:t>
            </a:r>
            <a:r>
              <a:rPr lang="en-US" altLang="ja-JP" sz="1100" dirty="0" err="1">
                <a:latin typeface="Verdana" charset="0"/>
                <a:ea typeface="ＭＳ Ｐゴシック" charset="0"/>
                <a:cs typeface="ＭＳ Ｐゴシック" charset="0"/>
              </a:rPr>
              <a:t>YoHandy</a:t>
            </a:r>
            <a:r>
              <a:rPr lang="en-US" altLang="ja-JP" sz="1100" dirty="0">
                <a:latin typeface="Verdana" charset="0"/>
                <a:ea typeface="ＭＳ Ｐゴシック" charset="0"/>
                <a:cs typeface="ＭＳ Ｐゴシック" charset="0"/>
              </a:rPr>
              <a:t> (</a:t>
            </a:r>
            <a:r>
              <a:rPr lang="en-US" sz="1100" dirty="0">
                <a:latin typeface="Verdana" charset="0"/>
                <a:ea typeface="Verdana" charset="0"/>
                <a:cs typeface="Verdana" charset="0"/>
              </a:rPr>
              <a:t>https://</a:t>
            </a:r>
            <a:r>
              <a:rPr lang="en-US" sz="1100" dirty="0" err="1">
                <a:latin typeface="Verdana" charset="0"/>
                <a:ea typeface="Verdana" charset="0"/>
                <a:cs typeface="Verdana" charset="0"/>
              </a:rPr>
              <a:t>www.flickr.com</a:t>
            </a:r>
            <a:r>
              <a:rPr lang="en-US" sz="1100" dirty="0">
                <a:latin typeface="Verdana" charset="0"/>
                <a:ea typeface="Verdana" charset="0"/>
                <a:cs typeface="Verdana" charset="0"/>
              </a:rPr>
              <a:t>/photos/</a:t>
            </a:r>
            <a:r>
              <a:rPr lang="en-US" sz="1100" dirty="0" err="1">
                <a:latin typeface="Verdana" charset="0"/>
                <a:ea typeface="Verdana" charset="0"/>
                <a:cs typeface="Verdana" charset="0"/>
              </a:rPr>
              <a:t>thefinessimo</a:t>
            </a:r>
            <a:r>
              <a:rPr lang="en-US" sz="1100" dirty="0">
                <a:latin typeface="Verdana" charset="0"/>
                <a:ea typeface="Verdana" charset="0"/>
                <a:cs typeface="Verdana" charset="0"/>
              </a:rPr>
              <a:t>/2164822357</a:t>
            </a:r>
            <a:r>
              <a:rPr lang="en-US" altLang="ja-JP" sz="1100" dirty="0">
                <a:latin typeface="Verdana" charset="0"/>
                <a:ea typeface="ＭＳ Ｐゴシック" charset="0"/>
                <a:cs typeface="ＭＳ Ｐゴシック" charset="0"/>
              </a:rPr>
              <a:t>, accessed Jan 13, 2017). Available under a Creative Commons Attribution-</a:t>
            </a:r>
            <a:r>
              <a:rPr lang="en-US" altLang="ja-JP" sz="1100" dirty="0" err="1">
                <a:latin typeface="Verdana" charset="0"/>
                <a:ea typeface="ＭＳ Ｐゴシック" charset="0"/>
                <a:cs typeface="ＭＳ Ｐゴシック" charset="0"/>
              </a:rPr>
              <a:t>NonCommercial</a:t>
            </a:r>
            <a:r>
              <a:rPr lang="en-US" altLang="ja-JP" sz="1100" dirty="0">
                <a:latin typeface="Verdana" charset="0"/>
                <a:ea typeface="ＭＳ Ｐゴシック" charset="0"/>
                <a:cs typeface="ＭＳ Ｐゴシック" charset="0"/>
              </a:rPr>
              <a:t>-</a:t>
            </a:r>
            <a:r>
              <a:rPr lang="en-US" altLang="ja-JP" sz="1100" dirty="0" err="1">
                <a:latin typeface="Verdana" charset="0"/>
                <a:ea typeface="ＭＳ Ｐゴシック" charset="0"/>
                <a:cs typeface="ＭＳ Ｐゴシック" charset="0"/>
              </a:rPr>
              <a:t>NoDerivs</a:t>
            </a:r>
            <a:r>
              <a:rPr lang="en-US" altLang="ja-JP" sz="1100" dirty="0">
                <a:latin typeface="Verdana" charset="0"/>
                <a:ea typeface="ＭＳ Ｐゴシック" charset="0"/>
                <a:cs typeface="ＭＳ Ｐゴシック" charset="0"/>
              </a:rPr>
              <a:t> 2.0 Generic License (https://</a:t>
            </a:r>
            <a:r>
              <a:rPr lang="en-US" altLang="ja-JP" sz="1100" dirty="0" err="1">
                <a:latin typeface="Verdana" charset="0"/>
                <a:ea typeface="ＭＳ Ｐゴシック" charset="0"/>
                <a:cs typeface="ＭＳ Ｐゴシック" charset="0"/>
              </a:rPr>
              <a:t>creativecommons.org</a:t>
            </a:r>
            <a:r>
              <a:rPr lang="en-US" altLang="ja-JP" sz="1100" dirty="0">
                <a:latin typeface="Verdana" charset="0"/>
                <a:ea typeface="ＭＳ Ｐゴシック" charset="0"/>
                <a:cs typeface="ＭＳ Ｐゴシック" charset="0"/>
              </a:rPr>
              <a:t>/licenses/by-</a:t>
            </a:r>
            <a:r>
              <a:rPr lang="en-US" altLang="ja-JP" sz="1100" dirty="0" err="1">
                <a:latin typeface="Verdana" charset="0"/>
                <a:ea typeface="ＭＳ Ｐゴシック" charset="0"/>
                <a:cs typeface="ＭＳ Ｐゴシック" charset="0"/>
              </a:rPr>
              <a:t>nc</a:t>
            </a:r>
            <a:r>
              <a:rPr lang="en-US" altLang="ja-JP" sz="1100" dirty="0">
                <a:latin typeface="Verdana" charset="0"/>
                <a:ea typeface="ＭＳ Ｐゴシック" charset="0"/>
                <a:cs typeface="ＭＳ Ｐゴシック" charset="0"/>
              </a:rPr>
              <a:t>-</a:t>
            </a:r>
            <a:r>
              <a:rPr lang="en-US" altLang="ja-JP" sz="1100" dirty="0" err="1">
                <a:latin typeface="Verdana" charset="0"/>
                <a:ea typeface="ＭＳ Ｐゴシック" charset="0"/>
                <a:cs typeface="ＭＳ Ｐゴシック" charset="0"/>
              </a:rPr>
              <a:t>nd</a:t>
            </a:r>
            <a:r>
              <a:rPr lang="en-US" altLang="ja-JP" sz="1100" dirty="0">
                <a:latin typeface="Verdana" charset="0"/>
                <a:ea typeface="ＭＳ Ｐゴシック" charset="0"/>
                <a:cs typeface="ＭＳ Ｐゴシック" charset="0"/>
              </a:rPr>
              <a:t>/2.0/). No changes made.</a:t>
            </a:r>
            <a:endParaRPr lang="en-US" sz="1100" dirty="0">
              <a:latin typeface="Verdana" charset="0"/>
            </a:endParaRPr>
          </a:p>
          <a:p>
            <a:pPr marL="749300" indent="-749300">
              <a:buSzPct val="25000"/>
              <a:defRPr/>
            </a:pPr>
            <a:endParaRPr lang="en-US" sz="1100" dirty="0">
              <a:solidFill>
                <a:srgbClr val="FF0000"/>
              </a:solidFill>
              <a:latin typeface="Verdana" charset="0"/>
              <a:cs typeface="Verdana" charset="0"/>
            </a:endParaRPr>
          </a:p>
          <a:p>
            <a:pPr marL="749300" indent="-749300">
              <a:buSzPct val="25000"/>
              <a:defRPr/>
            </a:pPr>
            <a:r>
              <a:rPr lang="en-US" sz="1100" dirty="0">
                <a:solidFill>
                  <a:srgbClr val="000000"/>
                </a:solidFill>
                <a:latin typeface="Verdana" charset="0"/>
                <a:cs typeface="Verdana" charset="0"/>
              </a:rPr>
              <a:t>Slide 8: 	</a:t>
            </a:r>
            <a:r>
              <a:rPr lang="en-US" sz="1100" dirty="0">
                <a:latin typeface="Verdana" charset="0"/>
                <a:ea typeface="ＭＳ Ｐゴシック" charset="0"/>
                <a:cs typeface="ＭＳ Ｐゴシック" charset="0"/>
              </a:rPr>
              <a:t>“8-cell human embryo, day 3”</a:t>
            </a:r>
            <a:r>
              <a:rPr lang="en-US" altLang="ja-JP" sz="1100" dirty="0">
                <a:latin typeface="Verdana" charset="0"/>
                <a:ea typeface="ＭＳ Ｐゴシック" charset="0"/>
                <a:cs typeface="ＭＳ Ｐゴシック" charset="0"/>
              </a:rPr>
              <a:t> by </a:t>
            </a:r>
            <a:r>
              <a:rPr lang="en-US" altLang="ja-JP" sz="1100" dirty="0" err="1">
                <a:latin typeface="Verdana" charset="0"/>
                <a:ea typeface="ＭＳ Ｐゴシック" charset="0"/>
                <a:cs typeface="ＭＳ Ｐゴシック" charset="0"/>
              </a:rPr>
              <a:t>ekem</a:t>
            </a:r>
            <a:r>
              <a:rPr lang="en-US" altLang="ja-JP" sz="1100" dirty="0">
                <a:latin typeface="Verdana" charset="0"/>
                <a:ea typeface="ＭＳ Ｐゴシック" charset="0"/>
                <a:cs typeface="ＭＳ Ｐゴシック" charset="0"/>
              </a:rPr>
              <a:t>, Courtesy: RWJMS IVF Program (</a:t>
            </a:r>
            <a:r>
              <a:rPr lang="en-US" sz="1100" dirty="0">
                <a:latin typeface="Verdana" charset="0"/>
                <a:ea typeface="Verdana" charset="0"/>
                <a:cs typeface="Verdana" charset="0"/>
              </a:rPr>
              <a:t>https://</a:t>
            </a:r>
            <a:r>
              <a:rPr lang="en-US" sz="1100" dirty="0" err="1">
                <a:latin typeface="Verdana" charset="0"/>
                <a:ea typeface="Verdana" charset="0"/>
                <a:cs typeface="Verdana" charset="0"/>
              </a:rPr>
              <a:t>commons.wikimedia.org</a:t>
            </a:r>
            <a:r>
              <a:rPr lang="en-US" sz="1100" dirty="0">
                <a:latin typeface="Verdana" charset="0"/>
                <a:ea typeface="Verdana" charset="0"/>
                <a:cs typeface="Verdana" charset="0"/>
              </a:rPr>
              <a:t>/wiki/File:Embryo,_8_cells.jpg</a:t>
            </a:r>
            <a:r>
              <a:rPr lang="en-US" altLang="ja-JP" sz="1100" dirty="0">
                <a:latin typeface="Verdana" charset="0"/>
                <a:ea typeface="ＭＳ Ｐゴシック" charset="0"/>
                <a:cs typeface="ＭＳ Ｐゴシック" charset="0"/>
              </a:rPr>
              <a:t>, accessed Jan 13, 2017). Public domain.</a:t>
            </a:r>
            <a:endParaRPr lang="en-US" sz="1100" dirty="0" smtClean="0">
              <a:solidFill>
                <a:srgbClr val="000000"/>
              </a:solidFill>
              <a:latin typeface="Verdana" charset="0"/>
              <a:cs typeface="Verdana" charset="0"/>
            </a:endParaRPr>
          </a:p>
          <a:p>
            <a:pPr marL="749300" indent="-749300">
              <a:defRPr/>
            </a:pPr>
            <a:endParaRPr lang="en-US" sz="1100" dirty="0" smtClean="0">
              <a:latin typeface="Verdana" charset="0"/>
            </a:endParaRPr>
          </a:p>
          <a:p>
            <a:pPr marL="749300" indent="-749300">
              <a:defRPr/>
            </a:pPr>
            <a:r>
              <a:rPr lang="en-US" sz="1100" dirty="0" smtClean="0">
                <a:latin typeface="Verdana" charset="0"/>
              </a:rPr>
              <a:t>Slide 9:</a:t>
            </a:r>
            <a:r>
              <a:rPr lang="en-US" sz="1100" dirty="0">
                <a:latin typeface="Verdana" charset="0"/>
              </a:rPr>
              <a:t>	(left) “International Human Gene Editing Summit 2015”, by National Academy of Sciences (https://</a:t>
            </a:r>
            <a:r>
              <a:rPr lang="en-US" sz="1100" dirty="0" err="1">
                <a:latin typeface="Verdana" charset="0"/>
              </a:rPr>
              <a:t>www.flickr.com</a:t>
            </a:r>
            <a:r>
              <a:rPr lang="en-US" sz="1100" dirty="0">
                <a:latin typeface="Verdana" charset="0"/>
              </a:rPr>
              <a:t>/photos/</a:t>
            </a:r>
            <a:r>
              <a:rPr lang="en-US" sz="1100" dirty="0" err="1">
                <a:latin typeface="Verdana" charset="0"/>
              </a:rPr>
              <a:t>nationalacademyofsciences</a:t>
            </a:r>
            <a:r>
              <a:rPr lang="en-US" sz="1100" dirty="0">
                <a:latin typeface="Verdana" charset="0"/>
              </a:rPr>
              <a:t>/23225911589/, accessed Jan 13, 2017). Available under a Creative Commons Attribution-</a:t>
            </a:r>
            <a:r>
              <a:rPr lang="en-US" sz="1100" dirty="0" err="1">
                <a:latin typeface="Verdana" charset="0"/>
              </a:rPr>
              <a:t>NonCommercial</a:t>
            </a:r>
            <a:r>
              <a:rPr lang="en-US" sz="1100" dirty="0">
                <a:latin typeface="Verdana" charset="0"/>
              </a:rPr>
              <a:t>-</a:t>
            </a:r>
            <a:r>
              <a:rPr lang="en-US" sz="1100" dirty="0" err="1">
                <a:latin typeface="Verdana" charset="0"/>
              </a:rPr>
              <a:t>ShareAlike</a:t>
            </a:r>
            <a:r>
              <a:rPr lang="en-US" sz="1100" dirty="0">
                <a:latin typeface="Verdana" charset="0"/>
              </a:rPr>
              <a:t> 2.0 Generic License (https://</a:t>
            </a:r>
            <a:r>
              <a:rPr lang="en-US" sz="1100" dirty="0" err="1">
                <a:latin typeface="Verdana" charset="0"/>
              </a:rPr>
              <a:t>creativecommons.org</a:t>
            </a:r>
            <a:r>
              <a:rPr lang="en-US" sz="1100" dirty="0">
                <a:latin typeface="Verdana" charset="0"/>
              </a:rPr>
              <a:t>/licenses/by-</a:t>
            </a:r>
            <a:r>
              <a:rPr lang="en-US" sz="1100" dirty="0" err="1">
                <a:latin typeface="Verdana" charset="0"/>
              </a:rPr>
              <a:t>nc</a:t>
            </a:r>
            <a:r>
              <a:rPr lang="en-US" sz="1100" dirty="0">
                <a:latin typeface="Verdana" charset="0"/>
              </a:rPr>
              <a:t>-</a:t>
            </a:r>
            <a:r>
              <a:rPr lang="en-US" sz="1100" dirty="0" err="1">
                <a:latin typeface="Verdana" charset="0"/>
              </a:rPr>
              <a:t>sa</a:t>
            </a:r>
            <a:r>
              <a:rPr lang="en-US" sz="1100" dirty="0">
                <a:latin typeface="Verdana" charset="0"/>
              </a:rPr>
              <a:t>/2.0/). No changes made</a:t>
            </a:r>
            <a:r>
              <a:rPr lang="en-US" sz="1100" dirty="0" smtClean="0">
                <a:latin typeface="Verdana" charset="0"/>
              </a:rPr>
              <a:t>.</a:t>
            </a:r>
          </a:p>
          <a:p>
            <a:pPr marL="749300" indent="-749300">
              <a:defRPr/>
            </a:pPr>
            <a:endParaRPr lang="en-US" sz="1100" dirty="0">
              <a:latin typeface="Verdana" charset="0"/>
            </a:endParaRPr>
          </a:p>
          <a:p>
            <a:pPr marL="749300" indent="-749300">
              <a:defRPr/>
            </a:pPr>
            <a:r>
              <a:rPr lang="en-US" sz="1100" dirty="0" smtClean="0">
                <a:latin typeface="Verdana" charset="0"/>
              </a:rPr>
              <a:t>	(</a:t>
            </a:r>
            <a:r>
              <a:rPr lang="en-US" sz="1100" dirty="0">
                <a:latin typeface="Verdana" charset="0"/>
              </a:rPr>
              <a:t>right) “US Congress on Capitol Hill, Washington DC”, by </a:t>
            </a:r>
            <a:r>
              <a:rPr lang="en-US" sz="1100" dirty="0" err="1">
                <a:latin typeface="Verdana" charset="0"/>
              </a:rPr>
              <a:t>Bjoertvedt</a:t>
            </a:r>
            <a:r>
              <a:rPr lang="en-US" sz="1100" dirty="0">
                <a:latin typeface="Verdana" charset="0"/>
              </a:rPr>
              <a:t> (https://</a:t>
            </a:r>
            <a:r>
              <a:rPr lang="en-US" sz="1100" dirty="0" err="1">
                <a:latin typeface="Verdana" charset="0"/>
              </a:rPr>
              <a:t>commons.wikimedia.org</a:t>
            </a:r>
            <a:r>
              <a:rPr lang="en-US" sz="1100" dirty="0">
                <a:latin typeface="Verdana" charset="0"/>
              </a:rPr>
              <a:t>/wiki/File:US_Congress_02.jpg, accessed Jan 13, 2017). Available under a Creative Commons Attribution-</a:t>
            </a:r>
            <a:r>
              <a:rPr lang="en-US" sz="1100" dirty="0" err="1">
                <a:latin typeface="Verdana" charset="0"/>
              </a:rPr>
              <a:t>ShareAlike</a:t>
            </a:r>
            <a:r>
              <a:rPr lang="en-US" sz="1100" dirty="0">
                <a:latin typeface="Verdana" charset="0"/>
              </a:rPr>
              <a:t> 3.0 </a:t>
            </a:r>
            <a:r>
              <a:rPr lang="en-US" sz="1100" dirty="0" err="1">
                <a:latin typeface="Verdana" charset="0"/>
              </a:rPr>
              <a:t>Unported</a:t>
            </a:r>
            <a:r>
              <a:rPr lang="en-US" sz="1100" dirty="0">
                <a:latin typeface="Verdana" charset="0"/>
              </a:rPr>
              <a:t> License (https://</a:t>
            </a:r>
            <a:r>
              <a:rPr lang="en-US" sz="1100" dirty="0" err="1">
                <a:latin typeface="Verdana" charset="0"/>
              </a:rPr>
              <a:t>creativecommons.org</a:t>
            </a:r>
            <a:r>
              <a:rPr lang="en-US" sz="1100" dirty="0">
                <a:latin typeface="Verdana" charset="0"/>
              </a:rPr>
              <a:t>/licenses/by-</a:t>
            </a:r>
            <a:r>
              <a:rPr lang="en-US" sz="1100" dirty="0" err="1">
                <a:latin typeface="Verdana" charset="0"/>
              </a:rPr>
              <a:t>sa</a:t>
            </a:r>
            <a:r>
              <a:rPr lang="en-US" sz="1100" dirty="0">
                <a:latin typeface="Verdana" charset="0"/>
              </a:rPr>
              <a:t>/3.0/</a:t>
            </a:r>
            <a:r>
              <a:rPr lang="en-US" sz="1100" dirty="0" err="1">
                <a:latin typeface="Verdana" charset="0"/>
              </a:rPr>
              <a:t>deed.en</a:t>
            </a:r>
            <a:r>
              <a:rPr lang="en-US" sz="1100" dirty="0">
                <a:latin typeface="Verdana" charset="0"/>
              </a:rPr>
              <a:t>). No changes made</a:t>
            </a:r>
            <a:r>
              <a:rPr lang="en-US" sz="1100" dirty="0" smtClean="0">
                <a:latin typeface="Verdana" charset="0"/>
              </a:rPr>
              <a:t>.</a:t>
            </a:r>
            <a:endParaRPr lang="en-US" sz="1100" dirty="0">
              <a:latin typeface="Verdana" charset="0"/>
            </a:endParaRPr>
          </a:p>
        </p:txBody>
      </p:sp>
      <p:sp>
        <p:nvSpPr>
          <p:cNvPr id="52226" name="Rectangle 4"/>
          <p:cNvSpPr txBox="1">
            <a:spLocks noChangeArrowheads="1"/>
          </p:cNvSpPr>
          <p:nvPr/>
        </p:nvSpPr>
        <p:spPr bwMode="auto">
          <a:xfrm>
            <a:off x="0" y="18636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336800" eaLnBrk="0" hangingPunct="0">
              <a:defRPr sz="2400">
                <a:solidFill>
                  <a:schemeClr val="tx1"/>
                </a:solidFill>
                <a:latin typeface="Arial" charset="0"/>
                <a:ea typeface="ＭＳ Ｐゴシック" charset="0"/>
                <a:cs typeface="ＭＳ Ｐゴシック" charset="0"/>
              </a:defRPr>
            </a:lvl1pPr>
            <a:lvl2pPr marL="742950" indent="-285750" defTabSz="-2336800" eaLnBrk="0" hangingPunct="0">
              <a:defRPr sz="2400">
                <a:solidFill>
                  <a:schemeClr val="tx1"/>
                </a:solidFill>
                <a:latin typeface="Arial" charset="0"/>
                <a:ea typeface="ＭＳ Ｐゴシック" charset="0"/>
              </a:defRPr>
            </a:lvl2pPr>
            <a:lvl3pPr marL="1143000" indent="-228600" defTabSz="-2336800" eaLnBrk="0" hangingPunct="0">
              <a:defRPr sz="2400">
                <a:solidFill>
                  <a:schemeClr val="tx1"/>
                </a:solidFill>
                <a:latin typeface="Arial" charset="0"/>
                <a:ea typeface="ＭＳ Ｐゴシック" charset="0"/>
              </a:defRPr>
            </a:lvl3pPr>
            <a:lvl4pPr marL="1600200" indent="-228600" defTabSz="-2336800" eaLnBrk="0" hangingPunct="0">
              <a:defRPr sz="2400">
                <a:solidFill>
                  <a:schemeClr val="tx1"/>
                </a:solidFill>
                <a:latin typeface="Arial" charset="0"/>
                <a:ea typeface="ＭＳ Ｐゴシック" charset="0"/>
              </a:defRPr>
            </a:lvl4pPr>
            <a:lvl5pPr marL="2057400" indent="-228600" defTabSz="-2336800" eaLnBrk="0" hangingPunct="0">
              <a:defRPr sz="2400">
                <a:solidFill>
                  <a:schemeClr val="tx1"/>
                </a:solidFill>
                <a:latin typeface="Arial" charset="0"/>
                <a:ea typeface="ＭＳ Ｐゴシック" charset="0"/>
              </a:defRPr>
            </a:lvl5pPr>
            <a:lvl6pPr marL="2514600" indent="-228600" defTabSz="-23368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3368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3368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336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US" sz="2800" b="1" dirty="0">
                <a:latin typeface="Verdana" charset="0"/>
              </a:rPr>
              <a:t>Image credits</a:t>
            </a:r>
          </a:p>
        </p:txBody>
      </p:sp>
    </p:spTree>
    <p:extLst>
      <p:ext uri="{BB962C8B-B14F-4D97-AF65-F5344CB8AC3E}">
        <p14:creationId xmlns:p14="http://schemas.microsoft.com/office/powerpoint/2010/main" val="80350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1" y="0"/>
            <a:ext cx="8788400" cy="6858000"/>
          </a:xfrm>
        </p:spPr>
        <p:txBody>
          <a:bodyPr>
            <a:normAutofit/>
          </a:bodyPr>
          <a:lstStyle/>
          <a:p>
            <a:pPr algn="l"/>
            <a:r>
              <a:rPr lang="en-US" sz="2400" b="1" dirty="0" smtClean="0">
                <a:latin typeface="Verdana"/>
                <a:cs typeface="Verdana"/>
              </a:rPr>
              <a:t>Do now: 5 minute discussion with a partner: </a:t>
            </a:r>
            <a:r>
              <a:rPr lang="en-US" sz="2400" dirty="0" smtClean="0">
                <a:latin typeface="Verdana"/>
                <a:cs typeface="Verdana"/>
              </a:rPr>
              <a:t/>
            </a:r>
            <a:br>
              <a:rPr lang="en-US" sz="2400" dirty="0" smtClean="0">
                <a:latin typeface="Verdana"/>
                <a:cs typeface="Verdana"/>
              </a:rPr>
            </a:br>
            <a:r>
              <a:rPr lang="en-US" sz="2400" dirty="0" smtClean="0">
                <a:latin typeface="Verdana"/>
                <a:cs typeface="Verdana"/>
              </a:rPr>
              <a:t/>
            </a:r>
            <a:br>
              <a:rPr lang="en-US" sz="2400" dirty="0" smtClean="0">
                <a:latin typeface="Verdana"/>
                <a:cs typeface="Verdana"/>
              </a:rPr>
            </a:br>
            <a:r>
              <a:rPr lang="en-US" sz="2400" dirty="0" smtClean="0">
                <a:latin typeface="Verdana"/>
                <a:cs typeface="Verdana"/>
              </a:rPr>
              <a:t>1</a:t>
            </a:r>
            <a:r>
              <a:rPr lang="en-US" sz="2400" dirty="0">
                <a:latin typeface="Verdana"/>
                <a:cs typeface="Verdana"/>
              </a:rPr>
              <a:t>. You’ve been offered a deal from a genomics company. You can get a free genome sequence – an analysis of all your DNA that includes a report of your ancestry, traits and </a:t>
            </a:r>
            <a:r>
              <a:rPr lang="en-US" sz="2400" dirty="0" smtClean="0">
                <a:latin typeface="Verdana"/>
                <a:cs typeface="Verdana"/>
              </a:rPr>
              <a:t>a medical </a:t>
            </a:r>
            <a:r>
              <a:rPr lang="en-US" sz="2400" dirty="0">
                <a:latin typeface="Verdana"/>
                <a:cs typeface="Verdana"/>
              </a:rPr>
              <a:t>profile. The medical profile tells you about diseases for which you have a low </a:t>
            </a:r>
            <a:r>
              <a:rPr lang="en-US" sz="2400" dirty="0" smtClean="0">
                <a:latin typeface="Verdana"/>
                <a:cs typeface="Verdana"/>
              </a:rPr>
              <a:t>risk of getting, and also those you have a </a:t>
            </a:r>
            <a:r>
              <a:rPr lang="en-US" sz="2400" dirty="0">
                <a:latin typeface="Verdana"/>
                <a:cs typeface="Verdana"/>
              </a:rPr>
              <a:t>high </a:t>
            </a:r>
            <a:r>
              <a:rPr lang="en-US" sz="2400" dirty="0" smtClean="0">
                <a:latin typeface="Verdana"/>
                <a:cs typeface="Verdana"/>
              </a:rPr>
              <a:t>risk of getting. </a:t>
            </a:r>
            <a:r>
              <a:rPr lang="en-US" sz="2400" dirty="0">
                <a:latin typeface="Verdana"/>
                <a:cs typeface="Verdana"/>
              </a:rPr>
              <a:t>Are you interested? </a:t>
            </a:r>
            <a:r>
              <a:rPr lang="en-US" sz="2400" dirty="0" smtClean="0">
                <a:latin typeface="Verdana"/>
                <a:cs typeface="Verdana"/>
              </a:rPr>
              <a:t>Why or why not?</a:t>
            </a:r>
            <a:r>
              <a:rPr lang="en-US" sz="2400" dirty="0">
                <a:latin typeface="Verdana"/>
                <a:cs typeface="Verdana"/>
              </a:rPr>
              <a:t/>
            </a:r>
            <a:br>
              <a:rPr lang="en-US" sz="2400" dirty="0">
                <a:latin typeface="Verdana"/>
                <a:cs typeface="Verdana"/>
              </a:rPr>
            </a:br>
            <a:r>
              <a:rPr lang="en-US" sz="2400" dirty="0">
                <a:latin typeface="Verdana"/>
                <a:cs typeface="Verdana"/>
              </a:rPr>
              <a:t/>
            </a:r>
            <a:br>
              <a:rPr lang="en-US" sz="2400" dirty="0">
                <a:latin typeface="Verdana"/>
                <a:cs typeface="Verdana"/>
              </a:rPr>
            </a:br>
            <a:r>
              <a:rPr lang="en-US" sz="2400" dirty="0">
                <a:latin typeface="Verdana"/>
                <a:cs typeface="Verdana"/>
              </a:rPr>
              <a:t>2. </a:t>
            </a:r>
            <a:r>
              <a:rPr lang="en-US" sz="2400" dirty="0" smtClean="0">
                <a:latin typeface="Verdana"/>
                <a:cs typeface="Verdana"/>
              </a:rPr>
              <a:t>For </a:t>
            </a:r>
            <a:r>
              <a:rPr lang="en-US" sz="2400" dirty="0">
                <a:latin typeface="Verdana"/>
                <a:cs typeface="Verdana"/>
              </a:rPr>
              <a:t>the first 100 volunteers, the company is offering to ”correct” several of the disease-related genes found by the analysis. Imagine this were a very new procedure approved by the government for safety, but without a great deal of long term study. Would you volunteer for this added service? </a:t>
            </a:r>
            <a:r>
              <a:rPr lang="en-US" sz="2400" dirty="0" smtClean="0">
                <a:latin typeface="Verdana"/>
                <a:cs typeface="Verdana"/>
              </a:rPr>
              <a:t>(</a:t>
            </a:r>
            <a:r>
              <a:rPr lang="en-US" sz="2400" u="sng" dirty="0" smtClean="0">
                <a:latin typeface="Verdana"/>
                <a:cs typeface="Verdana"/>
              </a:rPr>
              <a:t>Note: This service is not currently available and will not be in the near future, so use your imagination.</a:t>
            </a:r>
            <a:r>
              <a:rPr lang="en-US" sz="2400" dirty="0" smtClean="0">
                <a:latin typeface="Verdana"/>
                <a:cs typeface="Verdana"/>
              </a:rPr>
              <a:t>)</a:t>
            </a:r>
            <a:endParaRPr lang="en-US" sz="2400" dirty="0">
              <a:latin typeface="Verdana"/>
              <a:cs typeface="Verdana"/>
            </a:endParaRPr>
          </a:p>
        </p:txBody>
      </p:sp>
    </p:spTree>
    <p:extLst>
      <p:ext uri="{BB962C8B-B14F-4D97-AF65-F5344CB8AC3E}">
        <p14:creationId xmlns:p14="http://schemas.microsoft.com/office/powerpoint/2010/main" val="1756855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843" y="393700"/>
            <a:ext cx="8762999" cy="6186309"/>
          </a:xfrm>
          <a:prstGeom prst="rect">
            <a:avLst/>
          </a:prstGeom>
          <a:noFill/>
        </p:spPr>
        <p:txBody>
          <a:bodyPr wrap="square">
            <a:spAutoFit/>
          </a:bodyPr>
          <a:lstStyle/>
          <a:p>
            <a:pPr algn="ctr">
              <a:defRPr/>
            </a:pPr>
            <a:r>
              <a:rPr lang="en-US" sz="2800" dirty="0">
                <a:latin typeface="Verdana"/>
                <a:cs typeface="Verdana"/>
              </a:rPr>
              <a:t>What is </a:t>
            </a:r>
            <a:r>
              <a:rPr lang="en-US" sz="2800" b="1" dirty="0">
                <a:latin typeface="Verdana"/>
                <a:cs typeface="Verdana"/>
              </a:rPr>
              <a:t>CRISPR? </a:t>
            </a:r>
          </a:p>
          <a:p>
            <a:pPr algn="ctr">
              <a:defRPr/>
            </a:pPr>
            <a:r>
              <a:rPr lang="en-US" sz="2000" dirty="0">
                <a:latin typeface="Verdana"/>
                <a:cs typeface="Verdana"/>
              </a:rPr>
              <a:t>(Clustered regularly interspaced short palindromic repeats)</a:t>
            </a:r>
          </a:p>
          <a:p>
            <a:pPr algn="ctr">
              <a:defRPr/>
            </a:pPr>
            <a:endParaRPr lang="en-US" sz="2800" dirty="0">
              <a:latin typeface="Verdana"/>
              <a:cs typeface="Verdana"/>
            </a:endParaRPr>
          </a:p>
          <a:p>
            <a:pPr algn="ctr">
              <a:defRPr/>
            </a:pPr>
            <a:r>
              <a:rPr lang="en-US" sz="2800" dirty="0" smtClean="0">
                <a:latin typeface="Verdana"/>
                <a:cs typeface="Verdana"/>
              </a:rPr>
              <a:t>A </a:t>
            </a:r>
            <a:r>
              <a:rPr lang="en-US" sz="2800" dirty="0">
                <a:latin typeface="Verdana"/>
                <a:cs typeface="Verdana"/>
              </a:rPr>
              <a:t>genome editing technique that: </a:t>
            </a:r>
          </a:p>
          <a:p>
            <a:pPr marL="457200" indent="-457200">
              <a:buFont typeface="Arial" charset="0"/>
              <a:buChar char="•"/>
              <a:defRPr/>
            </a:pPr>
            <a:endParaRPr lang="en-US" sz="2800" dirty="0">
              <a:latin typeface="Verdana"/>
              <a:cs typeface="Verdana"/>
            </a:endParaRPr>
          </a:p>
          <a:p>
            <a:pPr marL="457200" indent="-457200">
              <a:buFont typeface="Arial" charset="0"/>
              <a:buChar char="•"/>
              <a:defRPr/>
            </a:pPr>
            <a:r>
              <a:rPr lang="en-US" sz="2800" dirty="0">
                <a:latin typeface="Verdana"/>
                <a:cs typeface="Verdana"/>
              </a:rPr>
              <a:t>Targets a specific section of DNA</a:t>
            </a:r>
          </a:p>
          <a:p>
            <a:pPr marL="457200" indent="-457200">
              <a:buFont typeface="Arial" charset="0"/>
              <a:buChar char="•"/>
              <a:defRPr/>
            </a:pPr>
            <a:r>
              <a:rPr lang="en-US" sz="2800" dirty="0">
                <a:latin typeface="Verdana"/>
                <a:cs typeface="Verdana"/>
              </a:rPr>
              <a:t>Makes a precise </a:t>
            </a:r>
            <a:r>
              <a:rPr lang="en-US" sz="2800" dirty="0" smtClean="0">
                <a:latin typeface="Verdana"/>
                <a:cs typeface="Verdana"/>
              </a:rPr>
              <a:t>cut/break at the target site</a:t>
            </a:r>
          </a:p>
          <a:p>
            <a:pPr marL="457200" indent="-457200">
              <a:buFont typeface="Arial" charset="0"/>
              <a:buChar char="•"/>
              <a:defRPr/>
            </a:pPr>
            <a:r>
              <a:rPr lang="en-US" sz="2800" dirty="0" smtClean="0">
                <a:latin typeface="Verdana"/>
                <a:cs typeface="Verdana"/>
              </a:rPr>
              <a:t>Can do one of two things:</a:t>
            </a:r>
          </a:p>
          <a:p>
            <a:pPr marL="914400" lvl="1" indent="-457200">
              <a:buFont typeface="Arial" charset="0"/>
              <a:buChar char="•"/>
              <a:defRPr/>
            </a:pPr>
            <a:r>
              <a:rPr lang="en-US" sz="2800" dirty="0" smtClean="0">
                <a:latin typeface="Verdana"/>
                <a:cs typeface="Verdana"/>
              </a:rPr>
              <a:t>Makes a gene nonfunctional</a:t>
            </a:r>
          </a:p>
          <a:p>
            <a:pPr marL="914400" lvl="1" indent="-457200">
              <a:buFont typeface="Arial" charset="0"/>
              <a:buChar char="•"/>
              <a:defRPr/>
            </a:pPr>
            <a:r>
              <a:rPr lang="en-US" sz="2800" dirty="0" smtClean="0">
                <a:latin typeface="Verdana"/>
                <a:cs typeface="Verdana"/>
              </a:rPr>
              <a:t>Replace one version of a gene with another</a:t>
            </a:r>
            <a:endParaRPr lang="en-US" sz="1200" dirty="0" smtClean="0">
              <a:solidFill>
                <a:srgbClr val="FF0000"/>
              </a:solidFill>
              <a:latin typeface="Verdana"/>
              <a:cs typeface="Verdana"/>
            </a:endParaRPr>
          </a:p>
          <a:p>
            <a:pPr>
              <a:defRPr/>
            </a:pPr>
            <a:endParaRPr lang="en-US" sz="1200" dirty="0" smtClean="0">
              <a:solidFill>
                <a:srgbClr val="FF0000"/>
              </a:solidFill>
              <a:latin typeface="Verdana"/>
              <a:cs typeface="Verdana"/>
            </a:endParaRPr>
          </a:p>
          <a:p>
            <a:pPr>
              <a:defRPr/>
            </a:pPr>
            <a:endParaRPr lang="en-US" sz="2800" dirty="0" smtClean="0">
              <a:latin typeface="Verdana"/>
              <a:cs typeface="Verdana"/>
            </a:endParaRPr>
          </a:p>
          <a:p>
            <a:pPr algn="ctr">
              <a:defRPr/>
            </a:pPr>
            <a:r>
              <a:rPr lang="en-US" sz="2800" dirty="0" smtClean="0">
                <a:latin typeface="Verdana"/>
                <a:cs typeface="Verdana"/>
              </a:rPr>
              <a:t>What are the potential applications of CRISPR to human health?</a:t>
            </a:r>
            <a:endParaRPr lang="en-US" sz="2800" dirty="0">
              <a:latin typeface="Verdana"/>
              <a:cs typeface="Verdana"/>
            </a:endParaRPr>
          </a:p>
        </p:txBody>
      </p:sp>
    </p:spTree>
    <p:extLst>
      <p:ext uri="{BB962C8B-B14F-4D97-AF65-F5344CB8AC3E}">
        <p14:creationId xmlns:p14="http://schemas.microsoft.com/office/powerpoint/2010/main" val="9045650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61"/>
            <a:ext cx="8229600" cy="1143000"/>
          </a:xfrm>
        </p:spPr>
        <p:txBody>
          <a:bodyPr>
            <a:normAutofit/>
          </a:bodyPr>
          <a:lstStyle/>
          <a:p>
            <a:r>
              <a:rPr lang="en-US" sz="2800" dirty="0" smtClean="0">
                <a:latin typeface="Verdana"/>
                <a:cs typeface="Verdana"/>
              </a:rPr>
              <a:t>What is gene therapy?</a:t>
            </a:r>
            <a:endParaRPr lang="en-US" sz="2800" dirty="0">
              <a:latin typeface="Verdana"/>
              <a:cs typeface="Verdana"/>
            </a:endParaRPr>
          </a:p>
        </p:txBody>
      </p:sp>
      <p:pic>
        <p:nvPicPr>
          <p:cNvPr id="5" name="Picture 4" descr="Screen Shot 2015-11-09 at 10.26.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11" y="1153861"/>
            <a:ext cx="4329012" cy="3469756"/>
          </a:xfrm>
          <a:prstGeom prst="rect">
            <a:avLst/>
          </a:prstGeom>
        </p:spPr>
      </p:pic>
      <p:sp>
        <p:nvSpPr>
          <p:cNvPr id="6" name="TextBox 5"/>
          <p:cNvSpPr txBox="1"/>
          <p:nvPr/>
        </p:nvSpPr>
        <p:spPr>
          <a:xfrm>
            <a:off x="317501" y="4662815"/>
            <a:ext cx="3242039" cy="246221"/>
          </a:xfrm>
          <a:prstGeom prst="rect">
            <a:avLst/>
          </a:prstGeom>
          <a:noFill/>
        </p:spPr>
        <p:txBody>
          <a:bodyPr wrap="square" rtlCol="0">
            <a:spAutoFit/>
          </a:bodyPr>
          <a:lstStyle/>
          <a:p>
            <a:r>
              <a:rPr lang="en-US" sz="1000" dirty="0" err="1" smtClean="0">
                <a:latin typeface="Verdana"/>
                <a:cs typeface="Verdana"/>
              </a:rPr>
              <a:t>Wellcome</a:t>
            </a:r>
            <a:r>
              <a:rPr lang="en-US" sz="1000" dirty="0" smtClean="0">
                <a:latin typeface="Verdana"/>
                <a:cs typeface="Verdana"/>
              </a:rPr>
              <a:t> Images, CC BY-NC-ND 2.0</a:t>
            </a:r>
            <a:endParaRPr lang="en-US" sz="1000" dirty="0">
              <a:latin typeface="Verdana"/>
              <a:cs typeface="Verdana"/>
            </a:endParaRPr>
          </a:p>
        </p:txBody>
      </p:sp>
      <p:pic>
        <p:nvPicPr>
          <p:cNvPr id="3" name="Picture 2" descr="Screen Shot 2015-11-10 at 9.56.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4508" y="1369761"/>
            <a:ext cx="3588152" cy="4773154"/>
          </a:xfrm>
          <a:prstGeom prst="rect">
            <a:avLst/>
          </a:prstGeom>
        </p:spPr>
      </p:pic>
      <p:sp>
        <p:nvSpPr>
          <p:cNvPr id="4" name="TextBox 3"/>
          <p:cNvSpPr txBox="1"/>
          <p:nvPr/>
        </p:nvSpPr>
        <p:spPr>
          <a:xfrm>
            <a:off x="6756213" y="6226999"/>
            <a:ext cx="2151276" cy="246221"/>
          </a:xfrm>
          <a:prstGeom prst="rect">
            <a:avLst/>
          </a:prstGeom>
          <a:noFill/>
        </p:spPr>
        <p:txBody>
          <a:bodyPr wrap="square" rtlCol="0">
            <a:spAutoFit/>
          </a:bodyPr>
          <a:lstStyle/>
          <a:p>
            <a:r>
              <a:rPr lang="en-US" sz="1000" dirty="0" err="1" smtClean="0">
                <a:latin typeface="Verdana"/>
                <a:cs typeface="Verdana"/>
              </a:rPr>
              <a:t>Blausen.com</a:t>
            </a:r>
            <a:r>
              <a:rPr lang="en-US" sz="1000" dirty="0" smtClean="0">
                <a:latin typeface="Verdana"/>
                <a:cs typeface="Verdana"/>
              </a:rPr>
              <a:t> staff, CC BY 3.0</a:t>
            </a:r>
            <a:endParaRPr lang="en-US" sz="1000" dirty="0">
              <a:latin typeface="Verdana"/>
              <a:cs typeface="Verdana"/>
            </a:endParaRPr>
          </a:p>
        </p:txBody>
      </p:sp>
      <p:sp>
        <p:nvSpPr>
          <p:cNvPr id="7" name="TextBox 6"/>
          <p:cNvSpPr txBox="1"/>
          <p:nvPr/>
        </p:nvSpPr>
        <p:spPr>
          <a:xfrm>
            <a:off x="76200" y="5207218"/>
            <a:ext cx="5321300" cy="1569660"/>
          </a:xfrm>
          <a:prstGeom prst="rect">
            <a:avLst/>
          </a:prstGeom>
          <a:noFill/>
        </p:spPr>
        <p:txBody>
          <a:bodyPr wrap="square" rtlCol="0">
            <a:spAutoFit/>
          </a:bodyPr>
          <a:lstStyle/>
          <a:p>
            <a:r>
              <a:rPr lang="en-US" sz="2400" dirty="0" smtClean="0">
                <a:latin typeface="Verdana"/>
                <a:cs typeface="Verdana"/>
              </a:rPr>
              <a:t>Research is on-going to develop</a:t>
            </a:r>
          </a:p>
          <a:p>
            <a:r>
              <a:rPr lang="en-US" sz="2400" dirty="0" smtClean="0">
                <a:latin typeface="Verdana"/>
                <a:cs typeface="Verdana"/>
              </a:rPr>
              <a:t>gene therapies for conditions such as cystic fibrosis and sickle cell disease</a:t>
            </a:r>
            <a:endParaRPr lang="en-US" sz="2400" dirty="0">
              <a:latin typeface="Verdana"/>
              <a:cs typeface="Verdana"/>
            </a:endParaRPr>
          </a:p>
        </p:txBody>
      </p:sp>
    </p:spTree>
    <p:extLst>
      <p:ext uri="{BB962C8B-B14F-4D97-AF65-F5344CB8AC3E}">
        <p14:creationId xmlns:p14="http://schemas.microsoft.com/office/powerpoint/2010/main" val="9753413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654" y="154042"/>
            <a:ext cx="8923283" cy="954107"/>
          </a:xfrm>
          <a:prstGeom prst="rect">
            <a:avLst/>
          </a:prstGeom>
          <a:noFill/>
        </p:spPr>
        <p:txBody>
          <a:bodyPr wrap="square" rtlCol="0">
            <a:spAutoFit/>
          </a:bodyPr>
          <a:lstStyle/>
          <a:p>
            <a:pPr algn="ctr"/>
            <a:r>
              <a:rPr lang="en-US" sz="2800" dirty="0" smtClean="0">
                <a:latin typeface="Verdana"/>
                <a:cs typeface="Verdana"/>
              </a:rPr>
              <a:t>Researchers have used genome editing to cure a type of liver disease in adult mice </a:t>
            </a:r>
            <a:endParaRPr lang="en-US" sz="2800" dirty="0">
              <a:latin typeface="Verdana"/>
              <a:cs typeface="Verdan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687" y="1229742"/>
            <a:ext cx="4282259" cy="4163340"/>
          </a:xfrm>
          <a:prstGeom prst="rect">
            <a:avLst/>
          </a:prstGeom>
        </p:spPr>
      </p:pic>
      <p:sp>
        <p:nvSpPr>
          <p:cNvPr id="6" name="TextBox 5"/>
          <p:cNvSpPr txBox="1"/>
          <p:nvPr/>
        </p:nvSpPr>
        <p:spPr>
          <a:xfrm>
            <a:off x="4895981" y="5393082"/>
            <a:ext cx="1838965" cy="246221"/>
          </a:xfrm>
          <a:prstGeom prst="rect">
            <a:avLst/>
          </a:prstGeom>
          <a:noFill/>
        </p:spPr>
        <p:txBody>
          <a:bodyPr wrap="none" rtlCol="0">
            <a:spAutoFit/>
          </a:bodyPr>
          <a:lstStyle/>
          <a:p>
            <a:pPr algn="ctr"/>
            <a:r>
              <a:rPr lang="en-US" sz="1000" dirty="0" err="1" smtClean="0">
                <a:latin typeface="Verdana" charset="0"/>
                <a:ea typeface="Verdana" charset="0"/>
                <a:cs typeface="Verdana" charset="0"/>
              </a:rPr>
              <a:t>Lex</a:t>
            </a:r>
            <a:r>
              <a:rPr lang="en-US" sz="1000" dirty="0" smtClean="0">
                <a:latin typeface="Verdana" charset="0"/>
                <a:ea typeface="Verdana" charset="0"/>
                <a:cs typeface="Verdana" charset="0"/>
              </a:rPr>
              <a:t> McKee, CC BY-NC 2.0</a:t>
            </a:r>
            <a:endParaRPr lang="en-US" sz="1000" dirty="0">
              <a:latin typeface="Verdana" charset="0"/>
              <a:ea typeface="Verdana" charset="0"/>
              <a:cs typeface="Verdana" charset="0"/>
            </a:endParaRPr>
          </a:p>
        </p:txBody>
      </p:sp>
      <p:sp>
        <p:nvSpPr>
          <p:cNvPr id="7" name="TextBox 6"/>
          <p:cNvSpPr txBox="1"/>
          <p:nvPr/>
        </p:nvSpPr>
        <p:spPr>
          <a:xfrm>
            <a:off x="0" y="5975645"/>
            <a:ext cx="9144000" cy="830997"/>
          </a:xfrm>
          <a:prstGeom prst="rect">
            <a:avLst/>
          </a:prstGeom>
          <a:noFill/>
        </p:spPr>
        <p:txBody>
          <a:bodyPr wrap="square" rtlCol="0">
            <a:spAutoFit/>
          </a:bodyPr>
          <a:lstStyle/>
          <a:p>
            <a:pPr algn="ctr"/>
            <a:r>
              <a:rPr lang="en-US" sz="2400" dirty="0" smtClean="0">
                <a:solidFill>
                  <a:srgbClr val="000000"/>
                </a:solidFill>
                <a:latin typeface="Verdana"/>
                <a:cs typeface="Verdana"/>
              </a:rPr>
              <a:t>This type of research is an important step towards </a:t>
            </a:r>
          </a:p>
          <a:p>
            <a:pPr algn="ctr"/>
            <a:r>
              <a:rPr lang="en-US" sz="2400" dirty="0" smtClean="0">
                <a:solidFill>
                  <a:srgbClr val="000000"/>
                </a:solidFill>
                <a:latin typeface="Verdana"/>
                <a:cs typeface="Verdana"/>
              </a:rPr>
              <a:t>developing new gene therapies in humans</a:t>
            </a:r>
            <a:endParaRPr lang="en-US" sz="2400" dirty="0">
              <a:solidFill>
                <a:srgbClr val="000000"/>
              </a:solidFill>
              <a:latin typeface="Verdana"/>
              <a:cs typeface="Verdana"/>
            </a:endParaRPr>
          </a:p>
        </p:txBody>
      </p:sp>
    </p:spTree>
    <p:extLst>
      <p:ext uri="{BB962C8B-B14F-4D97-AF65-F5344CB8AC3E}">
        <p14:creationId xmlns:p14="http://schemas.microsoft.com/office/powerpoint/2010/main" val="13807962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1-10 at 9.14.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 y="1456409"/>
            <a:ext cx="8547100" cy="5050212"/>
          </a:xfrm>
          <a:prstGeom prst="rect">
            <a:avLst/>
          </a:prstGeom>
        </p:spPr>
      </p:pic>
      <p:sp>
        <p:nvSpPr>
          <p:cNvPr id="2" name="TextBox 1"/>
          <p:cNvSpPr txBox="1"/>
          <p:nvPr/>
        </p:nvSpPr>
        <p:spPr>
          <a:xfrm>
            <a:off x="298450" y="6506621"/>
            <a:ext cx="1672954" cy="246221"/>
          </a:xfrm>
          <a:prstGeom prst="rect">
            <a:avLst/>
          </a:prstGeom>
          <a:noFill/>
        </p:spPr>
        <p:txBody>
          <a:bodyPr wrap="none" rtlCol="0">
            <a:spAutoFit/>
          </a:bodyPr>
          <a:lstStyle/>
          <a:p>
            <a:r>
              <a:rPr lang="en-US" sz="1000" dirty="0" smtClean="0">
                <a:latin typeface="Verdana"/>
                <a:cs typeface="Verdana"/>
              </a:rPr>
              <a:t>Maidiel1, CC BY-SA 4.0</a:t>
            </a:r>
            <a:endParaRPr lang="en-US" sz="1000" dirty="0">
              <a:latin typeface="Verdana"/>
              <a:cs typeface="Verdana"/>
            </a:endParaRPr>
          </a:p>
        </p:txBody>
      </p:sp>
      <p:sp>
        <p:nvSpPr>
          <p:cNvPr id="4" name="TextBox 3"/>
          <p:cNvSpPr txBox="1"/>
          <p:nvPr/>
        </p:nvSpPr>
        <p:spPr>
          <a:xfrm>
            <a:off x="710377" y="280303"/>
            <a:ext cx="7723263" cy="954107"/>
          </a:xfrm>
          <a:prstGeom prst="rect">
            <a:avLst/>
          </a:prstGeom>
          <a:noFill/>
        </p:spPr>
        <p:txBody>
          <a:bodyPr wrap="none" rtlCol="0">
            <a:spAutoFit/>
          </a:bodyPr>
          <a:lstStyle/>
          <a:p>
            <a:pPr algn="ctr"/>
            <a:r>
              <a:rPr lang="en-US" sz="2800" dirty="0" smtClean="0">
                <a:latin typeface="Verdana"/>
                <a:cs typeface="Verdana"/>
              </a:rPr>
              <a:t>Might genome editing one day lead to a</a:t>
            </a:r>
          </a:p>
          <a:p>
            <a:pPr algn="ctr"/>
            <a:r>
              <a:rPr lang="en-US" sz="2800" dirty="0" smtClean="0">
                <a:latin typeface="Verdana"/>
                <a:cs typeface="Verdana"/>
              </a:rPr>
              <a:t>solution to the global shortage of organs? </a:t>
            </a:r>
            <a:endParaRPr lang="en-US" sz="2800" dirty="0">
              <a:latin typeface="Verdana"/>
              <a:cs typeface="Verdana"/>
            </a:endParaRPr>
          </a:p>
        </p:txBody>
      </p:sp>
    </p:spTree>
    <p:extLst>
      <p:ext uri="{BB962C8B-B14F-4D97-AF65-F5344CB8AC3E}">
        <p14:creationId xmlns:p14="http://schemas.microsoft.com/office/powerpoint/2010/main" val="5050928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344" y="6133059"/>
            <a:ext cx="7692075" cy="400110"/>
          </a:xfrm>
          <a:prstGeom prst="rect">
            <a:avLst/>
          </a:prstGeom>
          <a:noFill/>
        </p:spPr>
        <p:txBody>
          <a:bodyPr wrap="square" rtlCol="0">
            <a:spAutoFit/>
          </a:bodyPr>
          <a:lstStyle/>
          <a:p>
            <a:r>
              <a:rPr lang="en-US" sz="1000" dirty="0">
                <a:latin typeface="Verdana"/>
                <a:cs typeface="Verdana"/>
              </a:rPr>
              <a:t>Infant surrounded by malaria bed net. Ghana. Photo: © Arne </a:t>
            </a:r>
            <a:r>
              <a:rPr lang="en-US" sz="1000" dirty="0" err="1">
                <a:latin typeface="Verdana"/>
                <a:cs typeface="Verdana"/>
              </a:rPr>
              <a:t>Hoel</a:t>
            </a:r>
            <a:r>
              <a:rPr lang="en-US" sz="1000" dirty="0">
                <a:latin typeface="Verdana"/>
                <a:cs typeface="Verdana"/>
              </a:rPr>
              <a:t> / World </a:t>
            </a:r>
            <a:r>
              <a:rPr lang="en-US" sz="1000" dirty="0" smtClean="0">
                <a:latin typeface="Verdana"/>
                <a:cs typeface="Verdana"/>
              </a:rPr>
              <a:t>Bank Flickr </a:t>
            </a:r>
            <a:r>
              <a:rPr lang="en-US" sz="1000" dirty="0">
                <a:latin typeface="Verdana"/>
                <a:cs typeface="Verdana"/>
              </a:rPr>
              <a:t>user</a:t>
            </a:r>
            <a:r>
              <a:rPr lang="en-US" sz="1000" dirty="0">
                <a:latin typeface="Verdana"/>
                <a:cs typeface="Verdana"/>
                <a:hlinkClick r:id="rId3"/>
              </a:rPr>
              <a:t>: World Bank Photo </a:t>
            </a:r>
            <a:r>
              <a:rPr lang="en-US" sz="1000" dirty="0" smtClean="0">
                <a:latin typeface="Verdana"/>
                <a:cs typeface="Verdana"/>
                <a:hlinkClick r:id="rId3"/>
              </a:rPr>
              <a:t>Collection</a:t>
            </a:r>
            <a:endParaRPr lang="en-US" sz="1000" dirty="0">
              <a:latin typeface="Verdana"/>
              <a:cs typeface="Verdana"/>
            </a:endParaRPr>
          </a:p>
        </p:txBody>
      </p:sp>
      <p:sp>
        <p:nvSpPr>
          <p:cNvPr id="2" name="TextBox 1"/>
          <p:cNvSpPr txBox="1"/>
          <p:nvPr/>
        </p:nvSpPr>
        <p:spPr>
          <a:xfrm>
            <a:off x="580140" y="6549239"/>
            <a:ext cx="2012214" cy="246221"/>
          </a:xfrm>
          <a:prstGeom prst="rect">
            <a:avLst/>
          </a:prstGeom>
          <a:noFill/>
        </p:spPr>
        <p:txBody>
          <a:bodyPr wrap="none" rtlCol="0">
            <a:spAutoFit/>
          </a:bodyPr>
          <a:lstStyle/>
          <a:p>
            <a:r>
              <a:rPr lang="en-US" sz="1000" dirty="0" err="1" smtClean="0">
                <a:latin typeface="Verdana" charset="0"/>
                <a:ea typeface="Verdana" charset="0"/>
                <a:cs typeface="Verdana" charset="0"/>
              </a:rPr>
              <a:t>YoHandy</a:t>
            </a:r>
            <a:r>
              <a:rPr lang="en-US" sz="1000" dirty="0" smtClean="0">
                <a:latin typeface="Verdana" charset="0"/>
                <a:ea typeface="Verdana" charset="0"/>
                <a:cs typeface="Verdana" charset="0"/>
              </a:rPr>
              <a:t>, CC BY-NC-ND 2.0</a:t>
            </a:r>
            <a:endParaRPr lang="en-US" sz="1000" dirty="0">
              <a:latin typeface="Verdana" charset="0"/>
              <a:ea typeface="Verdana" charset="0"/>
              <a:cs typeface="Verdana" charset="0"/>
            </a:endParaRPr>
          </a:p>
        </p:txBody>
      </p:sp>
      <p:sp>
        <p:nvSpPr>
          <p:cNvPr id="6" name="TextBox 5"/>
          <p:cNvSpPr txBox="1"/>
          <p:nvPr/>
        </p:nvSpPr>
        <p:spPr>
          <a:xfrm>
            <a:off x="1399848" y="178961"/>
            <a:ext cx="6344305" cy="954107"/>
          </a:xfrm>
          <a:prstGeom prst="rect">
            <a:avLst/>
          </a:prstGeom>
          <a:noFill/>
        </p:spPr>
        <p:txBody>
          <a:bodyPr wrap="none" rtlCol="0">
            <a:spAutoFit/>
          </a:bodyPr>
          <a:lstStyle/>
          <a:p>
            <a:pPr algn="ctr"/>
            <a:r>
              <a:rPr lang="en-US" sz="2800" dirty="0" smtClean="0">
                <a:latin typeface="Verdana"/>
                <a:cs typeface="Verdana"/>
              </a:rPr>
              <a:t>Should genome editing be used in </a:t>
            </a:r>
          </a:p>
          <a:p>
            <a:pPr algn="ctr"/>
            <a:r>
              <a:rPr lang="en-US" sz="2800" dirty="0" smtClean="0">
                <a:latin typeface="Verdana"/>
                <a:cs typeface="Verdana"/>
              </a:rPr>
              <a:t>the hopes of reducing malaria? </a:t>
            </a:r>
            <a:endParaRPr lang="en-US" sz="2800" dirty="0">
              <a:latin typeface="Verdana"/>
              <a:cs typeface="Verdana"/>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40" y="1179221"/>
            <a:ext cx="8001000" cy="5376417"/>
          </a:xfrm>
          <a:prstGeom prst="rect">
            <a:avLst/>
          </a:prstGeom>
        </p:spPr>
      </p:pic>
    </p:spTree>
    <p:extLst>
      <p:ext uri="{BB962C8B-B14F-4D97-AF65-F5344CB8AC3E}">
        <p14:creationId xmlns:p14="http://schemas.microsoft.com/office/powerpoint/2010/main" val="32677126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1 at 9.17.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30" y="1342845"/>
            <a:ext cx="6919740" cy="5045255"/>
          </a:xfrm>
          <a:prstGeom prst="rect">
            <a:avLst/>
          </a:prstGeom>
        </p:spPr>
      </p:pic>
      <p:sp>
        <p:nvSpPr>
          <p:cNvPr id="3" name="TextBox 2"/>
          <p:cNvSpPr txBox="1"/>
          <p:nvPr/>
        </p:nvSpPr>
        <p:spPr>
          <a:xfrm>
            <a:off x="4432145" y="6395382"/>
            <a:ext cx="3715053" cy="246221"/>
          </a:xfrm>
          <a:prstGeom prst="rect">
            <a:avLst/>
          </a:prstGeom>
          <a:noFill/>
        </p:spPr>
        <p:txBody>
          <a:bodyPr wrap="square" rtlCol="0">
            <a:spAutoFit/>
          </a:bodyPr>
          <a:lstStyle/>
          <a:p>
            <a:r>
              <a:rPr lang="en-US" sz="1000" dirty="0" err="1" smtClean="0">
                <a:latin typeface="Verdana"/>
                <a:cs typeface="Verdana"/>
              </a:rPr>
              <a:t>ekem</a:t>
            </a:r>
            <a:r>
              <a:rPr lang="en-US" sz="1000" dirty="0" smtClean="0">
                <a:latin typeface="Verdana"/>
                <a:cs typeface="Verdana"/>
              </a:rPr>
              <a:t> (c</a:t>
            </a:r>
            <a:r>
              <a:rPr lang="en-US" altLang="ja-JP" sz="1000" dirty="0" smtClean="0">
                <a:latin typeface="Verdana" charset="0"/>
                <a:ea typeface="ＭＳ Ｐゴシック" charset="0"/>
                <a:cs typeface="ＭＳ Ｐゴシック" charset="0"/>
              </a:rPr>
              <a:t>ourtesy</a:t>
            </a:r>
            <a:r>
              <a:rPr lang="en-US" altLang="ja-JP" sz="1000" dirty="0">
                <a:latin typeface="Verdana" charset="0"/>
                <a:ea typeface="ＭＳ Ｐゴシック" charset="0"/>
                <a:cs typeface="ＭＳ Ｐゴシック" charset="0"/>
              </a:rPr>
              <a:t>: RWJMS IVF </a:t>
            </a:r>
            <a:r>
              <a:rPr lang="en-US" altLang="ja-JP" sz="1000" dirty="0" smtClean="0">
                <a:latin typeface="Verdana" charset="0"/>
                <a:ea typeface="ＭＳ Ｐゴシック" charset="0"/>
                <a:cs typeface="ＭＳ Ｐゴシック" charset="0"/>
              </a:rPr>
              <a:t>Program), </a:t>
            </a:r>
            <a:r>
              <a:rPr lang="en-US" sz="1000" dirty="0" smtClean="0">
                <a:latin typeface="Verdana"/>
                <a:cs typeface="Verdana"/>
              </a:rPr>
              <a:t>public domain</a:t>
            </a:r>
            <a:endParaRPr lang="en-US" sz="1000" dirty="0">
              <a:latin typeface="Verdana"/>
              <a:cs typeface="Verdana"/>
            </a:endParaRPr>
          </a:p>
        </p:txBody>
      </p:sp>
      <p:sp>
        <p:nvSpPr>
          <p:cNvPr id="4" name="TextBox 3"/>
          <p:cNvSpPr txBox="1"/>
          <p:nvPr/>
        </p:nvSpPr>
        <p:spPr>
          <a:xfrm>
            <a:off x="200934" y="240040"/>
            <a:ext cx="8742133" cy="830997"/>
          </a:xfrm>
          <a:prstGeom prst="rect">
            <a:avLst/>
          </a:prstGeom>
          <a:noFill/>
        </p:spPr>
        <p:txBody>
          <a:bodyPr wrap="square" rtlCol="0">
            <a:spAutoFit/>
          </a:bodyPr>
          <a:lstStyle/>
          <a:p>
            <a:pPr algn="ctr"/>
            <a:r>
              <a:rPr lang="en-US" sz="2400" dirty="0" smtClean="0">
                <a:latin typeface="Verdana"/>
                <a:cs typeface="Verdana"/>
              </a:rPr>
              <a:t>2015: A research group used CRISPR to make genetic changes in non-viable human embryos</a:t>
            </a:r>
            <a:endParaRPr lang="en-US" sz="2400" dirty="0">
              <a:latin typeface="Verdana"/>
              <a:cs typeface="Verdana"/>
            </a:endParaRPr>
          </a:p>
        </p:txBody>
      </p:sp>
    </p:spTree>
    <p:extLst>
      <p:ext uri="{BB962C8B-B14F-4D97-AF65-F5344CB8AC3E}">
        <p14:creationId xmlns:p14="http://schemas.microsoft.com/office/powerpoint/2010/main" val="7996586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0 at 8.06.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277" y="1657837"/>
            <a:ext cx="3757491" cy="2819400"/>
          </a:xfrm>
          <a:prstGeom prst="rect">
            <a:avLst/>
          </a:prstGeom>
        </p:spPr>
      </p:pic>
      <p:sp>
        <p:nvSpPr>
          <p:cNvPr id="3" name="TextBox 2"/>
          <p:cNvSpPr txBox="1"/>
          <p:nvPr/>
        </p:nvSpPr>
        <p:spPr>
          <a:xfrm>
            <a:off x="0" y="18062"/>
            <a:ext cx="9144000" cy="1261884"/>
          </a:xfrm>
          <a:prstGeom prst="rect">
            <a:avLst/>
          </a:prstGeom>
          <a:noFill/>
        </p:spPr>
        <p:txBody>
          <a:bodyPr wrap="square" rtlCol="0">
            <a:spAutoFit/>
          </a:bodyPr>
          <a:lstStyle/>
          <a:p>
            <a:pPr algn="ctr"/>
            <a:r>
              <a:rPr lang="en-US" sz="2800" dirty="0" smtClean="0">
                <a:latin typeface="Verdana"/>
                <a:cs typeface="Verdana"/>
              </a:rPr>
              <a:t>What is the path forward? </a:t>
            </a:r>
          </a:p>
          <a:p>
            <a:pPr algn="ctr"/>
            <a:r>
              <a:rPr lang="en-US" sz="2400" dirty="0" smtClean="0">
                <a:latin typeface="Verdana"/>
                <a:cs typeface="Verdana"/>
              </a:rPr>
              <a:t>Safety – ethics – informed consent – </a:t>
            </a:r>
          </a:p>
          <a:p>
            <a:pPr algn="ctr"/>
            <a:r>
              <a:rPr lang="en-US" sz="2400" dirty="0" smtClean="0">
                <a:latin typeface="Verdana"/>
                <a:cs typeface="Verdana"/>
              </a:rPr>
              <a:t>human and ecological health</a:t>
            </a:r>
            <a:endParaRPr lang="en-US" sz="2400" dirty="0">
              <a:latin typeface="Verdana"/>
              <a:cs typeface="Verdana"/>
            </a:endParaRPr>
          </a:p>
        </p:txBody>
      </p:sp>
      <p:pic>
        <p:nvPicPr>
          <p:cNvPr id="4" name="Picture 3" descr="23225911589_21045d8131_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62" y="3207696"/>
            <a:ext cx="5053101" cy="3372846"/>
          </a:xfrm>
          <a:prstGeom prst="rect">
            <a:avLst/>
          </a:prstGeom>
        </p:spPr>
      </p:pic>
      <p:sp>
        <p:nvSpPr>
          <p:cNvPr id="5" name="TextBox 4"/>
          <p:cNvSpPr txBox="1"/>
          <p:nvPr/>
        </p:nvSpPr>
        <p:spPr>
          <a:xfrm>
            <a:off x="167331" y="6573160"/>
            <a:ext cx="3375706" cy="246221"/>
          </a:xfrm>
          <a:prstGeom prst="rect">
            <a:avLst/>
          </a:prstGeom>
          <a:noFill/>
        </p:spPr>
        <p:txBody>
          <a:bodyPr wrap="none" rtlCol="0">
            <a:spAutoFit/>
          </a:bodyPr>
          <a:lstStyle/>
          <a:p>
            <a:r>
              <a:rPr lang="en-US" sz="1000" dirty="0" smtClean="0">
                <a:latin typeface="Verdana"/>
                <a:ea typeface="Verdana" charset="0"/>
                <a:cs typeface="Verdana"/>
              </a:rPr>
              <a:t>National Academy of Sciences, CC BY-NC-SA 2.0</a:t>
            </a:r>
            <a:endParaRPr lang="en-US" sz="1000" dirty="0">
              <a:latin typeface="Verdana"/>
              <a:cs typeface="Verdana"/>
            </a:endParaRPr>
          </a:p>
        </p:txBody>
      </p:sp>
      <p:sp>
        <p:nvSpPr>
          <p:cNvPr id="6" name="TextBox 5"/>
          <p:cNvSpPr txBox="1"/>
          <p:nvPr/>
        </p:nvSpPr>
        <p:spPr>
          <a:xfrm>
            <a:off x="206405" y="2192033"/>
            <a:ext cx="4639133" cy="1015663"/>
          </a:xfrm>
          <a:prstGeom prst="rect">
            <a:avLst/>
          </a:prstGeom>
          <a:noFill/>
        </p:spPr>
        <p:txBody>
          <a:bodyPr wrap="square" rtlCol="0">
            <a:spAutoFit/>
          </a:bodyPr>
          <a:lstStyle/>
          <a:p>
            <a:pPr algn="ctr"/>
            <a:r>
              <a:rPr lang="en-US" sz="2000" dirty="0" smtClean="0">
                <a:solidFill>
                  <a:srgbClr val="000000"/>
                </a:solidFill>
                <a:latin typeface="Verdana"/>
                <a:cs typeface="Verdana"/>
              </a:rPr>
              <a:t>December 2015: International Summit on Human Gene Editing (Washington, DC)</a:t>
            </a:r>
            <a:endParaRPr lang="en-US" sz="2000" dirty="0">
              <a:solidFill>
                <a:srgbClr val="000000"/>
              </a:solidFill>
              <a:latin typeface="Verdana"/>
              <a:cs typeface="Verdana"/>
            </a:endParaRPr>
          </a:p>
        </p:txBody>
      </p:sp>
      <p:sp>
        <p:nvSpPr>
          <p:cNvPr id="7" name="TextBox 6"/>
          <p:cNvSpPr txBox="1"/>
          <p:nvPr/>
        </p:nvSpPr>
        <p:spPr>
          <a:xfrm>
            <a:off x="7248678" y="4477237"/>
            <a:ext cx="1864489" cy="246221"/>
          </a:xfrm>
          <a:prstGeom prst="rect">
            <a:avLst/>
          </a:prstGeom>
          <a:noFill/>
        </p:spPr>
        <p:txBody>
          <a:bodyPr wrap="square" rtlCol="0">
            <a:spAutoFit/>
          </a:bodyPr>
          <a:lstStyle/>
          <a:p>
            <a:r>
              <a:rPr lang="en-US" sz="1000" dirty="0" err="1" smtClean="0">
                <a:latin typeface="Verdana"/>
                <a:ea typeface="Verdana" charset="0"/>
                <a:cs typeface="Verdana"/>
              </a:rPr>
              <a:t>Bjoertvedt</a:t>
            </a:r>
            <a:r>
              <a:rPr lang="en-US" sz="1000" dirty="0" smtClean="0">
                <a:latin typeface="Verdana"/>
                <a:ea typeface="Verdana" charset="0"/>
                <a:cs typeface="Verdana"/>
              </a:rPr>
              <a:t>, CC BY-SA 3.0</a:t>
            </a:r>
            <a:endParaRPr lang="en-US" sz="1000" dirty="0">
              <a:latin typeface="Verdana"/>
              <a:cs typeface="Verdana"/>
            </a:endParaRPr>
          </a:p>
        </p:txBody>
      </p:sp>
    </p:spTree>
    <p:extLst>
      <p:ext uri="{BB962C8B-B14F-4D97-AF65-F5344CB8AC3E}">
        <p14:creationId xmlns:p14="http://schemas.microsoft.com/office/powerpoint/2010/main" val="6785910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45177</TotalTime>
  <Words>1794</Words>
  <Application>Microsoft Macintosh PowerPoint</Application>
  <PresentationFormat>On-screen Show (4:3)</PresentationFormat>
  <Paragraphs>159</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Do now: 5 minute discussion with a partner:   1. You’ve been offered a deal from a genomics company. You can get a free genome sequence – an analysis of all your DNA that includes a report of your ancestry, traits and a medical profile. The medical profile tells you about diseases for which you have a low risk of getting, and also those you have a high risk of getting. Are you interested? Why or why not?  2. For the first 100 volunteers, the company is offering to ”correct” several of the disease-related genes found by the analysis. Imagine this were a very new procedure approved by the government for safety, but without a great deal of long term study. Would you volunteer for this added service? (Note: This service is not currently available and will not be in the near future, so use your imagination.)</vt:lpstr>
      <vt:lpstr>PowerPoint Presentation</vt:lpstr>
      <vt:lpstr>What is gene therapy?</vt:lpstr>
      <vt:lpstr>PowerPoint Presentation</vt:lpstr>
      <vt:lpstr>PowerPoint Presentation</vt:lpstr>
      <vt:lpstr>PowerPoint Presentation</vt:lpstr>
      <vt:lpstr>PowerPoint Presentation</vt:lpstr>
      <vt:lpstr>PowerPoint Presentation</vt:lpstr>
      <vt:lpstr>Supplemental slide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Bateman</dc:creator>
  <cp:lastModifiedBy>Johnny Kung</cp:lastModifiedBy>
  <cp:revision>210</cp:revision>
  <cp:lastPrinted>2016-09-22T14:28:41Z</cp:lastPrinted>
  <dcterms:created xsi:type="dcterms:W3CDTF">2015-06-30T23:44:36Z</dcterms:created>
  <dcterms:modified xsi:type="dcterms:W3CDTF">2017-01-17T16:46:27Z</dcterms:modified>
</cp:coreProperties>
</file>